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1"/>
  </p:notesMasterIdLst>
  <p:sldIdLst>
    <p:sldId id="274" r:id="rId2"/>
    <p:sldId id="256" r:id="rId3"/>
    <p:sldId id="261" r:id="rId4"/>
    <p:sldId id="262" r:id="rId5"/>
    <p:sldId id="314" r:id="rId6"/>
    <p:sldId id="268" r:id="rId7"/>
    <p:sldId id="263" r:id="rId8"/>
    <p:sldId id="313" r:id="rId9"/>
    <p:sldId id="270" r:id="rId10"/>
  </p:sldIdLst>
  <p:sldSz cx="9144000" cy="5143500" type="screen16x9"/>
  <p:notesSz cx="6858000" cy="9144000"/>
  <p:embeddedFontLst>
    <p:embeddedFont>
      <p:font typeface="Shippori Antique B1" panose="020B0604020202020204" charset="-128"/>
      <p:regular r:id="rId12"/>
    </p:embeddedFont>
    <p:embeddedFont>
      <p:font typeface="Algerian" panose="04020705040A02060702" pitchFamily="82" charset="0"/>
      <p:regular r:id="rId13"/>
    </p:embeddedFont>
    <p:embeddedFont>
      <p:font typeface="Commissioner" panose="020B0604020202020204" charset="0"/>
      <p:regular r:id="rId14"/>
      <p:bold r:id="rId15"/>
    </p:embeddedFont>
    <p:embeddedFont>
      <p:font typeface="DM Sans" panose="020B0604020202020204" charset="0"/>
      <p:regular r:id="rId16"/>
      <p:bold r:id="rId17"/>
      <p:italic r:id="rId18"/>
      <p:boldItalic r:id="rId19"/>
    </p:embeddedFont>
    <p:embeddedFont>
      <p:font typeface="Lucida Bright" panose="02040602050505020304" pitchFamily="18" charset="0"/>
      <p:regular r:id="rId20"/>
      <p:bold r:id="rId21"/>
      <p:italic r:id="rId22"/>
      <p:boldItalic r:id="rId23"/>
    </p:embeddedFont>
    <p:embeddedFont>
      <p:font typeface="Nunito Light" pitchFamily="2" charset="0"/>
      <p:regular r:id="rId24"/>
      <p: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CA50BD-A04B-4711-B149-0878F9A59AFF}">
  <a:tblStyle styleId="{5BCA50BD-A04B-4711-B149-0878F9A59A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90" d="100"/>
          <a:sy n="90" d="100"/>
        </p:scale>
        <p:origin x="81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jpeg>
</file>

<file path=ppt/media/image2.jpg>
</file>

<file path=ppt/media/image3.jpg>
</file>

<file path=ppt/media/image4.jpg>
</file>

<file path=ppt/media/image5.jpg>
</file>

<file path=ppt/media/image6.png>
</file>

<file path=ppt/media/image7.sv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9"/>
        <p:cNvGrpSpPr/>
        <p:nvPr/>
      </p:nvGrpSpPr>
      <p:grpSpPr>
        <a:xfrm>
          <a:off x="0" y="0"/>
          <a:ext cx="0" cy="0"/>
          <a:chOff x="0" y="0"/>
          <a:chExt cx="0" cy="0"/>
        </a:xfrm>
      </p:grpSpPr>
      <p:sp>
        <p:nvSpPr>
          <p:cNvPr id="8970" name="Google Shape;8970;g27d6be68eb2_0_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1" name="Google Shape;8971;g27d6be68eb2_0_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6"/>
        <p:cNvGrpSpPr/>
        <p:nvPr/>
      </p:nvGrpSpPr>
      <p:grpSpPr>
        <a:xfrm>
          <a:off x="0" y="0"/>
          <a:ext cx="0" cy="0"/>
          <a:chOff x="0" y="0"/>
          <a:chExt cx="0" cy="0"/>
        </a:xfrm>
      </p:grpSpPr>
      <p:sp>
        <p:nvSpPr>
          <p:cNvPr id="6257" name="Google Shape;625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8" name="Google Shape;625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8"/>
        <p:cNvGrpSpPr/>
        <p:nvPr/>
      </p:nvGrpSpPr>
      <p:grpSpPr>
        <a:xfrm>
          <a:off x="0" y="0"/>
          <a:ext cx="0" cy="0"/>
          <a:chOff x="0" y="0"/>
          <a:chExt cx="0" cy="0"/>
        </a:xfrm>
      </p:grpSpPr>
      <p:sp>
        <p:nvSpPr>
          <p:cNvPr id="7039" name="Google Shape;7039;g27d6be68eb2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0" name="Google Shape;7040;g27d6be68eb2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7"/>
        <p:cNvGrpSpPr/>
        <p:nvPr/>
      </p:nvGrpSpPr>
      <p:grpSpPr>
        <a:xfrm>
          <a:off x="0" y="0"/>
          <a:ext cx="0" cy="0"/>
          <a:chOff x="0" y="0"/>
          <a:chExt cx="0" cy="0"/>
        </a:xfrm>
      </p:grpSpPr>
      <p:sp>
        <p:nvSpPr>
          <p:cNvPr id="7048" name="Google Shape;7048;g27d6be68eb2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9" name="Google Shape;7049;g27d6be68eb2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7"/>
        <p:cNvGrpSpPr/>
        <p:nvPr/>
      </p:nvGrpSpPr>
      <p:grpSpPr>
        <a:xfrm>
          <a:off x="0" y="0"/>
          <a:ext cx="0" cy="0"/>
          <a:chOff x="0" y="0"/>
          <a:chExt cx="0" cy="0"/>
        </a:xfrm>
      </p:grpSpPr>
      <p:sp>
        <p:nvSpPr>
          <p:cNvPr id="7048" name="Google Shape;7048;g27d6be68eb2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9" name="Google Shape;7049;g27d6be68eb2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1741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9"/>
        <p:cNvGrpSpPr/>
        <p:nvPr/>
      </p:nvGrpSpPr>
      <p:grpSpPr>
        <a:xfrm>
          <a:off x="0" y="0"/>
          <a:ext cx="0" cy="0"/>
          <a:chOff x="0" y="0"/>
          <a:chExt cx="0" cy="0"/>
        </a:xfrm>
      </p:grpSpPr>
      <p:sp>
        <p:nvSpPr>
          <p:cNvPr id="7780" name="Google Shape;7780;g27d6be68eb2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1" name="Google Shape;7781;g27d6be68eb2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2"/>
        <p:cNvGrpSpPr/>
        <p:nvPr/>
      </p:nvGrpSpPr>
      <p:grpSpPr>
        <a:xfrm>
          <a:off x="0" y="0"/>
          <a:ext cx="0" cy="0"/>
          <a:chOff x="0" y="0"/>
          <a:chExt cx="0" cy="0"/>
        </a:xfrm>
      </p:grpSpPr>
      <p:sp>
        <p:nvSpPr>
          <p:cNvPr id="7393" name="Google Shape;739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4" name="Google Shape;739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7"/>
        <p:cNvGrpSpPr/>
        <p:nvPr/>
      </p:nvGrpSpPr>
      <p:grpSpPr>
        <a:xfrm>
          <a:off x="0" y="0"/>
          <a:ext cx="0" cy="0"/>
          <a:chOff x="0" y="0"/>
          <a:chExt cx="0" cy="0"/>
        </a:xfrm>
      </p:grpSpPr>
      <p:sp>
        <p:nvSpPr>
          <p:cNvPr id="7048" name="Google Shape;7048;g27d6be68eb2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9" name="Google Shape;7049;g27d6be68eb2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5868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1"/>
        <p:cNvGrpSpPr/>
        <p:nvPr/>
      </p:nvGrpSpPr>
      <p:grpSpPr>
        <a:xfrm>
          <a:off x="0" y="0"/>
          <a:ext cx="0" cy="0"/>
          <a:chOff x="0" y="0"/>
          <a:chExt cx="0" cy="0"/>
        </a:xfrm>
      </p:grpSpPr>
      <p:sp>
        <p:nvSpPr>
          <p:cNvPr id="8162" name="Google Shape;8162;g27d6be68eb2_0_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3" name="Google Shape;8163;g27d6be68eb2_0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048000" y="1282000"/>
            <a:ext cx="5383200" cy="222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rgbClr val="191919"/>
              </a:buClr>
              <a:buSzPts val="5200"/>
              <a:buNone/>
              <a:defRPr sz="3800">
                <a:latin typeface="Shippori Antique B1"/>
                <a:ea typeface="Shippori Antique B1"/>
                <a:cs typeface="Shippori Antique B1"/>
                <a:sym typeface="Shippori Antique B1"/>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048000" y="3636850"/>
            <a:ext cx="53832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latin typeface="Commissioner"/>
                <a:ea typeface="Commissioner"/>
                <a:cs typeface="Commissioner"/>
                <a:sym typeface="Commissioner"/>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222175" y="538550"/>
            <a:ext cx="1787100" cy="1787100"/>
          </a:xfrm>
          <a:prstGeom prst="ellipse">
            <a:avLst/>
          </a:prstGeom>
          <a:noFill/>
          <a:ln w="9525" cap="flat" cmpd="sng">
            <a:solidFill>
              <a:schemeClr val="dk1"/>
            </a:solidFill>
            <a:prstDash val="solid"/>
            <a:round/>
            <a:headEnd type="none" w="sm" len="sm"/>
            <a:tailEnd type="none" w="sm" len="sm"/>
          </a:ln>
        </p:spPr>
      </p:sp>
      <p:sp>
        <p:nvSpPr>
          <p:cNvPr id="12" name="Google Shape;12;p2"/>
          <p:cNvSpPr>
            <a:spLocks noGrp="1"/>
          </p:cNvSpPr>
          <p:nvPr>
            <p:ph type="pic" idx="3"/>
          </p:nvPr>
        </p:nvSpPr>
        <p:spPr>
          <a:xfrm>
            <a:off x="1048306" y="2908031"/>
            <a:ext cx="1481400" cy="1481400"/>
          </a:xfrm>
          <a:prstGeom prst="ellipse">
            <a:avLst/>
          </a:prstGeom>
          <a:noFill/>
          <a:ln w="9525" cap="flat" cmpd="sng">
            <a:solidFill>
              <a:schemeClr val="dk1"/>
            </a:solidFill>
            <a:prstDash val="solid"/>
            <a:roun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996"/>
        <p:cNvGrpSpPr/>
        <p:nvPr/>
      </p:nvGrpSpPr>
      <p:grpSpPr>
        <a:xfrm>
          <a:off x="0" y="0"/>
          <a:ext cx="0" cy="0"/>
          <a:chOff x="0" y="0"/>
          <a:chExt cx="0" cy="0"/>
        </a:xfrm>
      </p:grpSpPr>
      <p:grpSp>
        <p:nvGrpSpPr>
          <p:cNvPr id="5997" name="Google Shape;5997;p34"/>
          <p:cNvGrpSpPr/>
          <p:nvPr/>
        </p:nvGrpSpPr>
        <p:grpSpPr>
          <a:xfrm>
            <a:off x="5935740" y="-58312"/>
            <a:ext cx="3246334" cy="5249052"/>
            <a:chOff x="-853160" y="-58312"/>
            <a:chExt cx="3246334" cy="5249052"/>
          </a:xfrm>
        </p:grpSpPr>
        <p:grpSp>
          <p:nvGrpSpPr>
            <p:cNvPr id="5998" name="Google Shape;5998;p34"/>
            <p:cNvGrpSpPr/>
            <p:nvPr/>
          </p:nvGrpSpPr>
          <p:grpSpPr>
            <a:xfrm>
              <a:off x="1701356" y="3268743"/>
              <a:ext cx="147453" cy="583615"/>
              <a:chOff x="1701356" y="1283743"/>
              <a:chExt cx="147453" cy="583615"/>
            </a:xfrm>
          </p:grpSpPr>
          <p:sp>
            <p:nvSpPr>
              <p:cNvPr id="5999" name="Google Shape;5999;p34"/>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4"/>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4"/>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34"/>
            <p:cNvGrpSpPr/>
            <p:nvPr/>
          </p:nvGrpSpPr>
          <p:grpSpPr>
            <a:xfrm>
              <a:off x="1701356" y="1283743"/>
              <a:ext cx="147453" cy="583615"/>
              <a:chOff x="1701356" y="1283743"/>
              <a:chExt cx="147453" cy="583615"/>
            </a:xfrm>
          </p:grpSpPr>
          <p:sp>
            <p:nvSpPr>
              <p:cNvPr id="6003" name="Google Shape;6003;p34"/>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4"/>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4"/>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34"/>
            <p:cNvGrpSpPr/>
            <p:nvPr/>
          </p:nvGrpSpPr>
          <p:grpSpPr>
            <a:xfrm>
              <a:off x="1159115" y="-58312"/>
              <a:ext cx="1234059" cy="1275390"/>
              <a:chOff x="1159115" y="-58312"/>
              <a:chExt cx="1234059" cy="1275390"/>
            </a:xfrm>
          </p:grpSpPr>
          <p:sp>
            <p:nvSpPr>
              <p:cNvPr id="6007" name="Google Shape;6007;p34"/>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4"/>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4"/>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4"/>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4"/>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4"/>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4"/>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4"/>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4"/>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4"/>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4"/>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4"/>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4"/>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4"/>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4"/>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4"/>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4"/>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4"/>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4"/>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4"/>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4"/>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4"/>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4"/>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4"/>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4"/>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4"/>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4"/>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4"/>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4"/>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4"/>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34"/>
            <p:cNvGrpSpPr/>
            <p:nvPr/>
          </p:nvGrpSpPr>
          <p:grpSpPr>
            <a:xfrm>
              <a:off x="151773" y="930036"/>
              <a:ext cx="1234326" cy="1275479"/>
              <a:chOff x="152298" y="930036"/>
              <a:chExt cx="1234326" cy="1275479"/>
            </a:xfrm>
          </p:grpSpPr>
          <p:sp>
            <p:nvSpPr>
              <p:cNvPr id="6038" name="Google Shape;6038;p34"/>
              <p:cNvSpPr/>
              <p:nvPr/>
            </p:nvSpPr>
            <p:spPr>
              <a:xfrm>
                <a:off x="152298" y="930036"/>
                <a:ext cx="1234326" cy="1275479"/>
              </a:xfrm>
              <a:custGeom>
                <a:avLst/>
                <a:gdLst/>
                <a:ahLst/>
                <a:cxnLst/>
                <a:rect l="l" t="t" r="r" b="b"/>
                <a:pathLst>
                  <a:path w="27733" h="28656" extrusionOk="0">
                    <a:moveTo>
                      <a:pt x="13826" y="2438"/>
                    </a:moveTo>
                    <a:cubicBezTo>
                      <a:pt x="14104" y="2438"/>
                      <a:pt x="14551" y="3286"/>
                      <a:pt x="14699" y="3519"/>
                    </a:cubicBezTo>
                    <a:cubicBezTo>
                      <a:pt x="15061" y="4074"/>
                      <a:pt x="15382" y="4643"/>
                      <a:pt x="15469" y="5305"/>
                    </a:cubicBezTo>
                    <a:cubicBezTo>
                      <a:pt x="15650" y="6717"/>
                      <a:pt x="14813" y="7841"/>
                      <a:pt x="14077" y="8945"/>
                    </a:cubicBezTo>
                    <a:cubicBezTo>
                      <a:pt x="13984" y="8864"/>
                      <a:pt x="13890" y="8777"/>
                      <a:pt x="13796" y="8697"/>
                    </a:cubicBezTo>
                    <a:cubicBezTo>
                      <a:pt x="13771" y="8672"/>
                      <a:pt x="13743" y="8662"/>
                      <a:pt x="13713" y="8662"/>
                    </a:cubicBezTo>
                    <a:cubicBezTo>
                      <a:pt x="13697" y="8662"/>
                      <a:pt x="13680" y="8665"/>
                      <a:pt x="13662" y="8670"/>
                    </a:cubicBezTo>
                    <a:cubicBezTo>
                      <a:pt x="13645" y="8644"/>
                      <a:pt x="13619" y="8627"/>
                      <a:pt x="13590" y="8627"/>
                    </a:cubicBezTo>
                    <a:cubicBezTo>
                      <a:pt x="13575" y="8627"/>
                      <a:pt x="13558" y="8632"/>
                      <a:pt x="13542" y="8644"/>
                    </a:cubicBezTo>
                    <a:cubicBezTo>
                      <a:pt x="13475" y="8684"/>
                      <a:pt x="13408" y="8731"/>
                      <a:pt x="13348" y="8777"/>
                    </a:cubicBezTo>
                    <a:cubicBezTo>
                      <a:pt x="12579" y="7734"/>
                      <a:pt x="11702" y="6503"/>
                      <a:pt x="11990" y="5138"/>
                    </a:cubicBezTo>
                    <a:cubicBezTo>
                      <a:pt x="12117" y="4536"/>
                      <a:pt x="12478" y="4027"/>
                      <a:pt x="12860" y="3559"/>
                    </a:cubicBezTo>
                    <a:cubicBezTo>
                      <a:pt x="13020" y="3371"/>
                      <a:pt x="13181" y="3191"/>
                      <a:pt x="13335" y="3003"/>
                    </a:cubicBezTo>
                    <a:cubicBezTo>
                      <a:pt x="13395" y="2937"/>
                      <a:pt x="13723" y="2461"/>
                      <a:pt x="13796" y="2441"/>
                    </a:cubicBezTo>
                    <a:cubicBezTo>
                      <a:pt x="13806" y="2439"/>
                      <a:pt x="13816" y="2438"/>
                      <a:pt x="13826" y="2438"/>
                    </a:cubicBezTo>
                    <a:close/>
                    <a:moveTo>
                      <a:pt x="13729" y="387"/>
                    </a:moveTo>
                    <a:cubicBezTo>
                      <a:pt x="14967" y="2254"/>
                      <a:pt x="16914" y="3519"/>
                      <a:pt x="17382" y="5813"/>
                    </a:cubicBezTo>
                    <a:cubicBezTo>
                      <a:pt x="16098" y="6824"/>
                      <a:pt x="15335" y="8356"/>
                      <a:pt x="15255" y="9995"/>
                    </a:cubicBezTo>
                    <a:cubicBezTo>
                      <a:pt x="14907" y="9681"/>
                      <a:pt x="14559" y="9373"/>
                      <a:pt x="14204" y="9058"/>
                    </a:cubicBezTo>
                    <a:cubicBezTo>
                      <a:pt x="15047" y="8062"/>
                      <a:pt x="15823" y="6784"/>
                      <a:pt x="15723" y="5425"/>
                    </a:cubicBezTo>
                    <a:cubicBezTo>
                      <a:pt x="15629" y="4161"/>
                      <a:pt x="14706" y="3030"/>
                      <a:pt x="13943" y="2087"/>
                    </a:cubicBezTo>
                    <a:cubicBezTo>
                      <a:pt x="13922" y="2060"/>
                      <a:pt x="13895" y="2050"/>
                      <a:pt x="13867" y="2050"/>
                    </a:cubicBezTo>
                    <a:cubicBezTo>
                      <a:pt x="13824" y="2050"/>
                      <a:pt x="13780" y="2075"/>
                      <a:pt x="13756" y="2107"/>
                    </a:cubicBezTo>
                    <a:cubicBezTo>
                      <a:pt x="13007" y="3117"/>
                      <a:pt x="11863" y="4014"/>
                      <a:pt x="11709" y="5345"/>
                    </a:cubicBezTo>
                    <a:cubicBezTo>
                      <a:pt x="11548" y="6697"/>
                      <a:pt x="12378" y="7881"/>
                      <a:pt x="13141" y="8918"/>
                    </a:cubicBezTo>
                    <a:cubicBezTo>
                      <a:pt x="12632" y="9279"/>
                      <a:pt x="12144" y="9674"/>
                      <a:pt x="11675" y="10089"/>
                    </a:cubicBezTo>
                    <a:cubicBezTo>
                      <a:pt x="11742" y="8523"/>
                      <a:pt x="11575" y="6610"/>
                      <a:pt x="10197" y="5653"/>
                    </a:cubicBezTo>
                    <a:cubicBezTo>
                      <a:pt x="10698" y="3519"/>
                      <a:pt x="12686" y="2234"/>
                      <a:pt x="13729" y="387"/>
                    </a:cubicBezTo>
                    <a:close/>
                    <a:moveTo>
                      <a:pt x="6074" y="6480"/>
                    </a:moveTo>
                    <a:cubicBezTo>
                      <a:pt x="6544" y="6480"/>
                      <a:pt x="7509" y="6737"/>
                      <a:pt x="7741" y="6790"/>
                    </a:cubicBezTo>
                    <a:cubicBezTo>
                      <a:pt x="8256" y="6904"/>
                      <a:pt x="8838" y="7004"/>
                      <a:pt x="9307" y="7272"/>
                    </a:cubicBezTo>
                    <a:cubicBezTo>
                      <a:pt x="10451" y="7928"/>
                      <a:pt x="10531" y="9835"/>
                      <a:pt x="10658" y="10992"/>
                    </a:cubicBezTo>
                    <a:cubicBezTo>
                      <a:pt x="10658" y="10999"/>
                      <a:pt x="10665" y="10999"/>
                      <a:pt x="10665" y="11005"/>
                    </a:cubicBezTo>
                    <a:cubicBezTo>
                      <a:pt x="10645" y="11025"/>
                      <a:pt x="10625" y="11039"/>
                      <a:pt x="10611" y="11052"/>
                    </a:cubicBezTo>
                    <a:cubicBezTo>
                      <a:pt x="10464" y="11186"/>
                      <a:pt x="10317" y="11327"/>
                      <a:pt x="10170" y="11460"/>
                    </a:cubicBezTo>
                    <a:cubicBezTo>
                      <a:pt x="9140" y="10999"/>
                      <a:pt x="8029" y="10611"/>
                      <a:pt x="7032" y="10069"/>
                    </a:cubicBezTo>
                    <a:cubicBezTo>
                      <a:pt x="6336" y="9687"/>
                      <a:pt x="6176" y="9052"/>
                      <a:pt x="6022" y="8329"/>
                    </a:cubicBezTo>
                    <a:cubicBezTo>
                      <a:pt x="5935" y="7921"/>
                      <a:pt x="5587" y="6871"/>
                      <a:pt x="5828" y="6543"/>
                    </a:cubicBezTo>
                    <a:cubicBezTo>
                      <a:pt x="5860" y="6498"/>
                      <a:pt x="5950" y="6480"/>
                      <a:pt x="6074" y="6480"/>
                    </a:cubicBezTo>
                    <a:close/>
                    <a:moveTo>
                      <a:pt x="20770" y="6578"/>
                    </a:moveTo>
                    <a:cubicBezTo>
                      <a:pt x="21160" y="6578"/>
                      <a:pt x="21551" y="6603"/>
                      <a:pt x="21932" y="6636"/>
                    </a:cubicBezTo>
                    <a:cubicBezTo>
                      <a:pt x="21631" y="7807"/>
                      <a:pt x="21337" y="9145"/>
                      <a:pt x="20741" y="10203"/>
                    </a:cubicBezTo>
                    <a:cubicBezTo>
                      <a:pt x="19985" y="11554"/>
                      <a:pt x="18353" y="11507"/>
                      <a:pt x="16988" y="11547"/>
                    </a:cubicBezTo>
                    <a:cubicBezTo>
                      <a:pt x="16747" y="11327"/>
                      <a:pt x="16499" y="11106"/>
                      <a:pt x="16258" y="10892"/>
                    </a:cubicBezTo>
                    <a:cubicBezTo>
                      <a:pt x="16506" y="9701"/>
                      <a:pt x="16807" y="8383"/>
                      <a:pt x="17750" y="7533"/>
                    </a:cubicBezTo>
                    <a:cubicBezTo>
                      <a:pt x="18593" y="6774"/>
                      <a:pt x="19679" y="6578"/>
                      <a:pt x="20770" y="6578"/>
                    </a:cubicBezTo>
                    <a:close/>
                    <a:moveTo>
                      <a:pt x="3807" y="4783"/>
                    </a:moveTo>
                    <a:lnTo>
                      <a:pt x="3807" y="4783"/>
                    </a:lnTo>
                    <a:cubicBezTo>
                      <a:pt x="5553" y="4984"/>
                      <a:pt x="7427" y="5031"/>
                      <a:pt x="9119" y="5466"/>
                    </a:cubicBezTo>
                    <a:cubicBezTo>
                      <a:pt x="11314" y="6028"/>
                      <a:pt x="11414" y="8383"/>
                      <a:pt x="11495" y="10249"/>
                    </a:cubicBezTo>
                    <a:cubicBezTo>
                      <a:pt x="11260" y="10457"/>
                      <a:pt x="11040" y="10664"/>
                      <a:pt x="10812" y="10872"/>
                    </a:cubicBezTo>
                    <a:cubicBezTo>
                      <a:pt x="10785" y="9694"/>
                      <a:pt x="10638" y="7961"/>
                      <a:pt x="9641" y="7219"/>
                    </a:cubicBezTo>
                    <a:cubicBezTo>
                      <a:pt x="9160" y="6857"/>
                      <a:pt x="8517" y="6737"/>
                      <a:pt x="7942" y="6596"/>
                    </a:cubicBezTo>
                    <a:cubicBezTo>
                      <a:pt x="7172" y="6416"/>
                      <a:pt x="6396" y="6289"/>
                      <a:pt x="5607" y="6202"/>
                    </a:cubicBezTo>
                    <a:cubicBezTo>
                      <a:pt x="5604" y="6201"/>
                      <a:pt x="5601" y="6201"/>
                      <a:pt x="5598" y="6201"/>
                    </a:cubicBezTo>
                    <a:cubicBezTo>
                      <a:pt x="5541" y="6201"/>
                      <a:pt x="5486" y="6264"/>
                      <a:pt x="5486" y="6315"/>
                    </a:cubicBezTo>
                    <a:cubicBezTo>
                      <a:pt x="5553" y="7018"/>
                      <a:pt x="5647" y="7707"/>
                      <a:pt x="5794" y="8396"/>
                    </a:cubicBezTo>
                    <a:cubicBezTo>
                      <a:pt x="5895" y="8898"/>
                      <a:pt x="5988" y="9507"/>
                      <a:pt x="6350" y="9901"/>
                    </a:cubicBezTo>
                    <a:cubicBezTo>
                      <a:pt x="6744" y="10330"/>
                      <a:pt x="7407" y="10517"/>
                      <a:pt x="7922" y="10751"/>
                    </a:cubicBezTo>
                    <a:cubicBezTo>
                      <a:pt x="8598" y="11052"/>
                      <a:pt x="9280" y="11353"/>
                      <a:pt x="9962" y="11654"/>
                    </a:cubicBezTo>
                    <a:cubicBezTo>
                      <a:pt x="9728" y="11875"/>
                      <a:pt x="9487" y="12096"/>
                      <a:pt x="9260" y="12323"/>
                    </a:cubicBezTo>
                    <a:cubicBezTo>
                      <a:pt x="7607" y="11969"/>
                      <a:pt x="5440" y="11761"/>
                      <a:pt x="4858" y="9901"/>
                    </a:cubicBezTo>
                    <a:cubicBezTo>
                      <a:pt x="4349" y="8262"/>
                      <a:pt x="4095" y="6483"/>
                      <a:pt x="3807" y="4783"/>
                    </a:cubicBezTo>
                    <a:close/>
                    <a:moveTo>
                      <a:pt x="22978" y="4826"/>
                    </a:moveTo>
                    <a:cubicBezTo>
                      <a:pt x="23194" y="4826"/>
                      <a:pt x="23397" y="4862"/>
                      <a:pt x="23491" y="5011"/>
                    </a:cubicBezTo>
                    <a:cubicBezTo>
                      <a:pt x="23631" y="5218"/>
                      <a:pt x="23464" y="6068"/>
                      <a:pt x="23451" y="6329"/>
                    </a:cubicBezTo>
                    <a:cubicBezTo>
                      <a:pt x="23417" y="6857"/>
                      <a:pt x="23370" y="7379"/>
                      <a:pt x="23284" y="7901"/>
                    </a:cubicBezTo>
                    <a:cubicBezTo>
                      <a:pt x="23130" y="8751"/>
                      <a:pt x="22869" y="9594"/>
                      <a:pt x="22427" y="10336"/>
                    </a:cubicBezTo>
                    <a:cubicBezTo>
                      <a:pt x="21679" y="11617"/>
                      <a:pt x="20416" y="12453"/>
                      <a:pt x="19014" y="12453"/>
                    </a:cubicBezTo>
                    <a:cubicBezTo>
                      <a:pt x="18636" y="12453"/>
                      <a:pt x="18248" y="12393"/>
                      <a:pt x="17857" y="12263"/>
                    </a:cubicBezTo>
                    <a:cubicBezTo>
                      <a:pt x="17844" y="12260"/>
                      <a:pt x="17832" y="12258"/>
                      <a:pt x="17822" y="12258"/>
                    </a:cubicBezTo>
                    <a:cubicBezTo>
                      <a:pt x="17812" y="12258"/>
                      <a:pt x="17804" y="12260"/>
                      <a:pt x="17797" y="12263"/>
                    </a:cubicBezTo>
                    <a:cubicBezTo>
                      <a:pt x="17570" y="12069"/>
                      <a:pt x="17349" y="11868"/>
                      <a:pt x="17121" y="11668"/>
                    </a:cubicBezTo>
                    <a:lnTo>
                      <a:pt x="17121" y="11668"/>
                    </a:lnTo>
                    <a:cubicBezTo>
                      <a:pt x="17365" y="11706"/>
                      <a:pt x="17629" y="11727"/>
                      <a:pt x="17902" y="11727"/>
                    </a:cubicBezTo>
                    <a:cubicBezTo>
                      <a:pt x="18867" y="11727"/>
                      <a:pt x="19935" y="11471"/>
                      <a:pt x="20540" y="10845"/>
                    </a:cubicBezTo>
                    <a:cubicBezTo>
                      <a:pt x="20982" y="10383"/>
                      <a:pt x="21183" y="9721"/>
                      <a:pt x="21390" y="9132"/>
                    </a:cubicBezTo>
                    <a:cubicBezTo>
                      <a:pt x="21684" y="8302"/>
                      <a:pt x="21932" y="7453"/>
                      <a:pt x="22166" y="6603"/>
                    </a:cubicBezTo>
                    <a:cubicBezTo>
                      <a:pt x="22180" y="6549"/>
                      <a:pt x="22153" y="6509"/>
                      <a:pt x="22113" y="6489"/>
                    </a:cubicBezTo>
                    <a:cubicBezTo>
                      <a:pt x="22099" y="6469"/>
                      <a:pt x="22086" y="6456"/>
                      <a:pt x="22059" y="6449"/>
                    </a:cubicBezTo>
                    <a:cubicBezTo>
                      <a:pt x="21602" y="6388"/>
                      <a:pt x="21127" y="6345"/>
                      <a:pt x="20653" y="6345"/>
                    </a:cubicBezTo>
                    <a:cubicBezTo>
                      <a:pt x="19628" y="6345"/>
                      <a:pt x="18607" y="6545"/>
                      <a:pt x="17784" y="7185"/>
                    </a:cubicBezTo>
                    <a:cubicBezTo>
                      <a:pt x="16693" y="8028"/>
                      <a:pt x="16312" y="9406"/>
                      <a:pt x="16038" y="10698"/>
                    </a:cubicBezTo>
                    <a:cubicBezTo>
                      <a:pt x="15857" y="10530"/>
                      <a:pt x="15676" y="10370"/>
                      <a:pt x="15496" y="10209"/>
                    </a:cubicBezTo>
                    <a:cubicBezTo>
                      <a:pt x="15509" y="10182"/>
                      <a:pt x="15522" y="10162"/>
                      <a:pt x="15522" y="10129"/>
                    </a:cubicBezTo>
                    <a:cubicBezTo>
                      <a:pt x="15623" y="8189"/>
                      <a:pt x="16626" y="6402"/>
                      <a:pt x="18386" y="5499"/>
                    </a:cubicBezTo>
                    <a:cubicBezTo>
                      <a:pt x="19242" y="5057"/>
                      <a:pt x="20146" y="4890"/>
                      <a:pt x="21102" y="4863"/>
                    </a:cubicBezTo>
                    <a:cubicBezTo>
                      <a:pt x="21323" y="4857"/>
                      <a:pt x="21544" y="4855"/>
                      <a:pt x="21764" y="4855"/>
                    </a:cubicBezTo>
                    <a:cubicBezTo>
                      <a:pt x="21984" y="4855"/>
                      <a:pt x="22203" y="4857"/>
                      <a:pt x="22420" y="4857"/>
                    </a:cubicBezTo>
                    <a:cubicBezTo>
                      <a:pt x="22566" y="4857"/>
                      <a:pt x="22777" y="4826"/>
                      <a:pt x="22978" y="4826"/>
                    </a:cubicBezTo>
                    <a:close/>
                    <a:moveTo>
                      <a:pt x="5385" y="12463"/>
                    </a:moveTo>
                    <a:cubicBezTo>
                      <a:pt x="6350" y="12463"/>
                      <a:pt x="7334" y="13082"/>
                      <a:pt x="8116" y="13601"/>
                    </a:cubicBezTo>
                    <a:cubicBezTo>
                      <a:pt x="8069" y="13662"/>
                      <a:pt x="8022" y="13722"/>
                      <a:pt x="7975" y="13782"/>
                    </a:cubicBezTo>
                    <a:cubicBezTo>
                      <a:pt x="7969" y="13795"/>
                      <a:pt x="7969" y="13802"/>
                      <a:pt x="7962" y="13815"/>
                    </a:cubicBezTo>
                    <a:cubicBezTo>
                      <a:pt x="7929" y="13849"/>
                      <a:pt x="7915" y="13902"/>
                      <a:pt x="7908" y="13956"/>
                    </a:cubicBezTo>
                    <a:cubicBezTo>
                      <a:pt x="7908" y="13983"/>
                      <a:pt x="7908" y="14009"/>
                      <a:pt x="7922" y="14036"/>
                    </a:cubicBezTo>
                    <a:cubicBezTo>
                      <a:pt x="7922" y="14043"/>
                      <a:pt x="7922" y="14043"/>
                      <a:pt x="7922" y="14043"/>
                    </a:cubicBezTo>
                    <a:cubicBezTo>
                      <a:pt x="7922" y="14063"/>
                      <a:pt x="7929" y="14090"/>
                      <a:pt x="7949" y="14117"/>
                    </a:cubicBezTo>
                    <a:cubicBezTo>
                      <a:pt x="8056" y="14264"/>
                      <a:pt x="8163" y="14411"/>
                      <a:pt x="8276" y="14551"/>
                    </a:cubicBezTo>
                    <a:cubicBezTo>
                      <a:pt x="7440" y="15210"/>
                      <a:pt x="6513" y="15823"/>
                      <a:pt x="5406" y="15823"/>
                    </a:cubicBezTo>
                    <a:cubicBezTo>
                      <a:pt x="5388" y="15823"/>
                      <a:pt x="5370" y="15823"/>
                      <a:pt x="5353" y="15823"/>
                    </a:cubicBezTo>
                    <a:cubicBezTo>
                      <a:pt x="4101" y="15796"/>
                      <a:pt x="3285" y="14939"/>
                      <a:pt x="2415" y="14157"/>
                    </a:cubicBezTo>
                    <a:cubicBezTo>
                      <a:pt x="3165" y="13762"/>
                      <a:pt x="3707" y="13079"/>
                      <a:pt x="4456" y="12685"/>
                    </a:cubicBezTo>
                    <a:cubicBezTo>
                      <a:pt x="4759" y="12529"/>
                      <a:pt x="5071" y="12463"/>
                      <a:pt x="5385" y="12463"/>
                    </a:cubicBezTo>
                    <a:close/>
                    <a:moveTo>
                      <a:pt x="21645" y="12915"/>
                    </a:moveTo>
                    <a:cubicBezTo>
                      <a:pt x="21986" y="12915"/>
                      <a:pt x="22344" y="12995"/>
                      <a:pt x="22728" y="13180"/>
                    </a:cubicBezTo>
                    <a:cubicBezTo>
                      <a:pt x="23163" y="13394"/>
                      <a:pt x="23598" y="13635"/>
                      <a:pt x="24033" y="13862"/>
                    </a:cubicBezTo>
                    <a:cubicBezTo>
                      <a:pt x="24341" y="14023"/>
                      <a:pt x="25077" y="14217"/>
                      <a:pt x="24903" y="14551"/>
                    </a:cubicBezTo>
                    <a:cubicBezTo>
                      <a:pt x="24709" y="14939"/>
                      <a:pt x="23912" y="15341"/>
                      <a:pt x="23524" y="15555"/>
                    </a:cubicBezTo>
                    <a:cubicBezTo>
                      <a:pt x="23009" y="15843"/>
                      <a:pt x="22420" y="16070"/>
                      <a:pt x="21818" y="16090"/>
                    </a:cubicBezTo>
                    <a:cubicBezTo>
                      <a:pt x="21796" y="16091"/>
                      <a:pt x="21774" y="16091"/>
                      <a:pt x="21752" y="16091"/>
                    </a:cubicBezTo>
                    <a:cubicBezTo>
                      <a:pt x="20679" y="16091"/>
                      <a:pt x="19976" y="15455"/>
                      <a:pt x="19196" y="14826"/>
                    </a:cubicBezTo>
                    <a:cubicBezTo>
                      <a:pt x="19363" y="14638"/>
                      <a:pt x="19523" y="14444"/>
                      <a:pt x="19684" y="14250"/>
                    </a:cubicBezTo>
                    <a:cubicBezTo>
                      <a:pt x="19697" y="14230"/>
                      <a:pt x="19704" y="14210"/>
                      <a:pt x="19704" y="14197"/>
                    </a:cubicBezTo>
                    <a:cubicBezTo>
                      <a:pt x="19751" y="14157"/>
                      <a:pt x="19778" y="14090"/>
                      <a:pt x="19717" y="14030"/>
                    </a:cubicBezTo>
                    <a:cubicBezTo>
                      <a:pt x="19644" y="13963"/>
                      <a:pt x="19577" y="13896"/>
                      <a:pt x="19503" y="13829"/>
                    </a:cubicBezTo>
                    <a:cubicBezTo>
                      <a:pt x="20198" y="13319"/>
                      <a:pt x="20878" y="12915"/>
                      <a:pt x="21645" y="12915"/>
                    </a:cubicBezTo>
                    <a:close/>
                    <a:moveTo>
                      <a:pt x="5045" y="10932"/>
                    </a:moveTo>
                    <a:cubicBezTo>
                      <a:pt x="5908" y="12069"/>
                      <a:pt x="7681" y="12290"/>
                      <a:pt x="9032" y="12558"/>
                    </a:cubicBezTo>
                    <a:cubicBezTo>
                      <a:pt x="8772" y="12825"/>
                      <a:pt x="8517" y="13106"/>
                      <a:pt x="8276" y="13394"/>
                    </a:cubicBezTo>
                    <a:cubicBezTo>
                      <a:pt x="7479" y="12839"/>
                      <a:pt x="6411" y="12180"/>
                      <a:pt x="5380" y="12180"/>
                    </a:cubicBezTo>
                    <a:cubicBezTo>
                      <a:pt x="5243" y="12180"/>
                      <a:pt x="5106" y="12191"/>
                      <a:pt x="4971" y="12216"/>
                    </a:cubicBezTo>
                    <a:cubicBezTo>
                      <a:pt x="3834" y="12437"/>
                      <a:pt x="3138" y="13555"/>
                      <a:pt x="2114" y="14009"/>
                    </a:cubicBezTo>
                    <a:cubicBezTo>
                      <a:pt x="2034" y="14043"/>
                      <a:pt x="2021" y="14163"/>
                      <a:pt x="2081" y="14224"/>
                    </a:cubicBezTo>
                    <a:cubicBezTo>
                      <a:pt x="3064" y="15093"/>
                      <a:pt x="3948" y="16090"/>
                      <a:pt x="5353" y="16090"/>
                    </a:cubicBezTo>
                    <a:cubicBezTo>
                      <a:pt x="6503" y="16090"/>
                      <a:pt x="7581" y="15501"/>
                      <a:pt x="8383" y="14699"/>
                    </a:cubicBezTo>
                    <a:cubicBezTo>
                      <a:pt x="8678" y="15087"/>
                      <a:pt x="8979" y="15468"/>
                      <a:pt x="9293" y="15843"/>
                    </a:cubicBezTo>
                    <a:cubicBezTo>
                      <a:pt x="7714" y="16030"/>
                      <a:pt x="5955" y="16324"/>
                      <a:pt x="4911" y="17622"/>
                    </a:cubicBezTo>
                    <a:cubicBezTo>
                      <a:pt x="2911" y="17214"/>
                      <a:pt x="1599" y="15782"/>
                      <a:pt x="361" y="14257"/>
                    </a:cubicBezTo>
                    <a:cubicBezTo>
                      <a:pt x="1138" y="13802"/>
                      <a:pt x="1860" y="13280"/>
                      <a:pt x="2529" y="12671"/>
                    </a:cubicBezTo>
                    <a:cubicBezTo>
                      <a:pt x="3299" y="11962"/>
                      <a:pt x="3994" y="11186"/>
                      <a:pt x="5045" y="10932"/>
                    </a:cubicBezTo>
                    <a:close/>
                    <a:moveTo>
                      <a:pt x="22454" y="10818"/>
                    </a:moveTo>
                    <a:cubicBezTo>
                      <a:pt x="22467" y="10818"/>
                      <a:pt x="22474" y="10825"/>
                      <a:pt x="22487" y="10831"/>
                    </a:cubicBezTo>
                    <a:cubicBezTo>
                      <a:pt x="23544" y="11092"/>
                      <a:pt x="24367" y="11969"/>
                      <a:pt x="25184" y="12645"/>
                    </a:cubicBezTo>
                    <a:cubicBezTo>
                      <a:pt x="25545" y="12946"/>
                      <a:pt x="25906" y="13240"/>
                      <a:pt x="26268" y="13541"/>
                    </a:cubicBezTo>
                    <a:cubicBezTo>
                      <a:pt x="26515" y="13742"/>
                      <a:pt x="27305" y="14177"/>
                      <a:pt x="27264" y="14525"/>
                    </a:cubicBezTo>
                    <a:cubicBezTo>
                      <a:pt x="27231" y="14766"/>
                      <a:pt x="26375" y="15361"/>
                      <a:pt x="26207" y="15515"/>
                    </a:cubicBezTo>
                    <a:cubicBezTo>
                      <a:pt x="25853" y="15836"/>
                      <a:pt x="25485" y="16150"/>
                      <a:pt x="25123" y="16465"/>
                    </a:cubicBezTo>
                    <a:cubicBezTo>
                      <a:pt x="24378" y="17089"/>
                      <a:pt x="23582" y="17854"/>
                      <a:pt x="22627" y="17854"/>
                    </a:cubicBezTo>
                    <a:cubicBezTo>
                      <a:pt x="22425" y="17854"/>
                      <a:pt x="22216" y="17820"/>
                      <a:pt x="21999" y="17743"/>
                    </a:cubicBezTo>
                    <a:cubicBezTo>
                      <a:pt x="21122" y="16438"/>
                      <a:pt x="19436" y="16150"/>
                      <a:pt x="17931" y="16150"/>
                    </a:cubicBezTo>
                    <a:cubicBezTo>
                      <a:pt x="18326" y="15769"/>
                      <a:pt x="18700" y="15374"/>
                      <a:pt x="19062" y="14973"/>
                    </a:cubicBezTo>
                    <a:cubicBezTo>
                      <a:pt x="19749" y="15757"/>
                      <a:pt x="20686" y="16339"/>
                      <a:pt x="21731" y="16339"/>
                    </a:cubicBezTo>
                    <a:cubicBezTo>
                      <a:pt x="21846" y="16339"/>
                      <a:pt x="21962" y="16332"/>
                      <a:pt x="22079" y="16318"/>
                    </a:cubicBezTo>
                    <a:cubicBezTo>
                      <a:pt x="23384" y="16164"/>
                      <a:pt x="24421" y="15287"/>
                      <a:pt x="25384" y="14471"/>
                    </a:cubicBezTo>
                    <a:cubicBezTo>
                      <a:pt x="25445" y="14418"/>
                      <a:pt x="25425" y="14311"/>
                      <a:pt x="25358" y="14277"/>
                    </a:cubicBezTo>
                    <a:cubicBezTo>
                      <a:pt x="24735" y="13949"/>
                      <a:pt x="24113" y="13621"/>
                      <a:pt x="23491" y="13300"/>
                    </a:cubicBezTo>
                    <a:cubicBezTo>
                      <a:pt x="23036" y="13059"/>
                      <a:pt x="22561" y="12752"/>
                      <a:pt x="22052" y="12645"/>
                    </a:cubicBezTo>
                    <a:cubicBezTo>
                      <a:pt x="21915" y="12616"/>
                      <a:pt x="21778" y="12602"/>
                      <a:pt x="21643" y="12602"/>
                    </a:cubicBezTo>
                    <a:cubicBezTo>
                      <a:pt x="20778" y="12602"/>
                      <a:pt x="19981" y="13151"/>
                      <a:pt x="19309" y="13655"/>
                    </a:cubicBezTo>
                    <a:cubicBezTo>
                      <a:pt x="18928" y="13307"/>
                      <a:pt x="18553" y="12952"/>
                      <a:pt x="18172" y="12604"/>
                    </a:cubicBezTo>
                    <a:lnTo>
                      <a:pt x="18172" y="12604"/>
                    </a:lnTo>
                    <a:cubicBezTo>
                      <a:pt x="18475" y="12697"/>
                      <a:pt x="18783" y="12740"/>
                      <a:pt x="19090" y="12740"/>
                    </a:cubicBezTo>
                    <a:cubicBezTo>
                      <a:pt x="20296" y="12740"/>
                      <a:pt x="21477" y="12072"/>
                      <a:pt x="22240" y="11106"/>
                    </a:cubicBezTo>
                    <a:cubicBezTo>
                      <a:pt x="22320" y="11012"/>
                      <a:pt x="22387" y="10912"/>
                      <a:pt x="22454" y="10818"/>
                    </a:cubicBezTo>
                    <a:close/>
                    <a:moveTo>
                      <a:pt x="13569" y="8864"/>
                    </a:moveTo>
                    <a:cubicBezTo>
                      <a:pt x="13575" y="8878"/>
                      <a:pt x="13582" y="8891"/>
                      <a:pt x="13595" y="8905"/>
                    </a:cubicBezTo>
                    <a:cubicBezTo>
                      <a:pt x="15563" y="10657"/>
                      <a:pt x="17516" y="12444"/>
                      <a:pt x="19523" y="14157"/>
                    </a:cubicBezTo>
                    <a:cubicBezTo>
                      <a:pt x="18486" y="15053"/>
                      <a:pt x="17550" y="16064"/>
                      <a:pt x="16533" y="16980"/>
                    </a:cubicBezTo>
                    <a:cubicBezTo>
                      <a:pt x="16051" y="17408"/>
                      <a:pt x="15569" y="17837"/>
                      <a:pt x="15081" y="18251"/>
                    </a:cubicBezTo>
                    <a:cubicBezTo>
                      <a:pt x="14813" y="18472"/>
                      <a:pt x="14546" y="18700"/>
                      <a:pt x="14278" y="18914"/>
                    </a:cubicBezTo>
                    <a:cubicBezTo>
                      <a:pt x="14151" y="19021"/>
                      <a:pt x="13749" y="19436"/>
                      <a:pt x="13589" y="19476"/>
                    </a:cubicBezTo>
                    <a:cubicBezTo>
                      <a:pt x="13566" y="19481"/>
                      <a:pt x="13542" y="19483"/>
                      <a:pt x="13517" y="19483"/>
                    </a:cubicBezTo>
                    <a:cubicBezTo>
                      <a:pt x="13058" y="19483"/>
                      <a:pt x="12356" y="18632"/>
                      <a:pt x="12077" y="18365"/>
                    </a:cubicBezTo>
                    <a:cubicBezTo>
                      <a:pt x="11662" y="17984"/>
                      <a:pt x="11260" y="17589"/>
                      <a:pt x="10872" y="17181"/>
                    </a:cubicBezTo>
                    <a:cubicBezTo>
                      <a:pt x="9902" y="16171"/>
                      <a:pt x="9019" y="15093"/>
                      <a:pt x="8196" y="13969"/>
                    </a:cubicBezTo>
                    <a:cubicBezTo>
                      <a:pt x="8176" y="13949"/>
                      <a:pt x="8156" y="13936"/>
                      <a:pt x="8129" y="13923"/>
                    </a:cubicBezTo>
                    <a:cubicBezTo>
                      <a:pt x="8136" y="13923"/>
                      <a:pt x="8143" y="13923"/>
                      <a:pt x="8143" y="13916"/>
                    </a:cubicBezTo>
                    <a:cubicBezTo>
                      <a:pt x="9079" y="13086"/>
                      <a:pt x="9896" y="12109"/>
                      <a:pt x="10812" y="11253"/>
                    </a:cubicBezTo>
                    <a:cubicBezTo>
                      <a:pt x="11702" y="10430"/>
                      <a:pt x="12672" y="9687"/>
                      <a:pt x="13569" y="8864"/>
                    </a:cubicBezTo>
                    <a:close/>
                    <a:moveTo>
                      <a:pt x="16988" y="17027"/>
                    </a:moveTo>
                    <a:cubicBezTo>
                      <a:pt x="18299" y="17268"/>
                      <a:pt x="19784" y="17408"/>
                      <a:pt x="20500" y="18706"/>
                    </a:cubicBezTo>
                    <a:cubicBezTo>
                      <a:pt x="21082" y="19757"/>
                      <a:pt x="21263" y="21155"/>
                      <a:pt x="21531" y="22333"/>
                    </a:cubicBezTo>
                    <a:cubicBezTo>
                      <a:pt x="20139" y="22172"/>
                      <a:pt x="18165" y="22025"/>
                      <a:pt x="17396" y="20713"/>
                    </a:cubicBezTo>
                    <a:cubicBezTo>
                      <a:pt x="16820" y="19750"/>
                      <a:pt x="16927" y="18519"/>
                      <a:pt x="16459" y="17495"/>
                    </a:cubicBezTo>
                    <a:cubicBezTo>
                      <a:pt x="16640" y="17341"/>
                      <a:pt x="16814" y="17188"/>
                      <a:pt x="16988" y="17027"/>
                    </a:cubicBezTo>
                    <a:close/>
                    <a:moveTo>
                      <a:pt x="10464" y="17147"/>
                    </a:moveTo>
                    <a:cubicBezTo>
                      <a:pt x="10585" y="17275"/>
                      <a:pt x="10705" y="17408"/>
                      <a:pt x="10826" y="17535"/>
                    </a:cubicBezTo>
                    <a:cubicBezTo>
                      <a:pt x="10605" y="18880"/>
                      <a:pt x="10364" y="20466"/>
                      <a:pt x="9273" y="21389"/>
                    </a:cubicBezTo>
                    <a:cubicBezTo>
                      <a:pt x="8267" y="22237"/>
                      <a:pt x="6932" y="22369"/>
                      <a:pt x="5654" y="22369"/>
                    </a:cubicBezTo>
                    <a:cubicBezTo>
                      <a:pt x="5428" y="22369"/>
                      <a:pt x="5205" y="22364"/>
                      <a:pt x="4985" y="22359"/>
                    </a:cubicBezTo>
                    <a:cubicBezTo>
                      <a:pt x="5326" y="21102"/>
                      <a:pt x="5547" y="19596"/>
                      <a:pt x="6497" y="18653"/>
                    </a:cubicBezTo>
                    <a:cubicBezTo>
                      <a:pt x="7494" y="17669"/>
                      <a:pt x="8939" y="17422"/>
                      <a:pt x="10264" y="17188"/>
                    </a:cubicBezTo>
                    <a:lnTo>
                      <a:pt x="10270" y="17188"/>
                    </a:lnTo>
                    <a:cubicBezTo>
                      <a:pt x="10304" y="17188"/>
                      <a:pt x="10344" y="17188"/>
                      <a:pt x="10377" y="17181"/>
                    </a:cubicBezTo>
                    <a:cubicBezTo>
                      <a:pt x="10411" y="17174"/>
                      <a:pt x="10438" y="17161"/>
                      <a:pt x="10464" y="17147"/>
                    </a:cubicBezTo>
                    <a:close/>
                    <a:moveTo>
                      <a:pt x="9514" y="16104"/>
                    </a:moveTo>
                    <a:cubicBezTo>
                      <a:pt x="9762" y="16385"/>
                      <a:pt x="10016" y="16666"/>
                      <a:pt x="10270" y="16947"/>
                    </a:cubicBezTo>
                    <a:cubicBezTo>
                      <a:pt x="10250" y="16940"/>
                      <a:pt x="10223" y="16933"/>
                      <a:pt x="10190" y="16933"/>
                    </a:cubicBezTo>
                    <a:cubicBezTo>
                      <a:pt x="8825" y="17174"/>
                      <a:pt x="7353" y="17462"/>
                      <a:pt x="6336" y="18486"/>
                    </a:cubicBezTo>
                    <a:cubicBezTo>
                      <a:pt x="5353" y="19476"/>
                      <a:pt x="5058" y="21115"/>
                      <a:pt x="4791" y="22426"/>
                    </a:cubicBezTo>
                    <a:cubicBezTo>
                      <a:pt x="4791" y="22433"/>
                      <a:pt x="4791" y="22446"/>
                      <a:pt x="4791" y="22460"/>
                    </a:cubicBezTo>
                    <a:cubicBezTo>
                      <a:pt x="4784" y="22520"/>
                      <a:pt x="4824" y="22587"/>
                      <a:pt x="4904" y="22587"/>
                    </a:cubicBezTo>
                    <a:cubicBezTo>
                      <a:pt x="5137" y="22591"/>
                      <a:pt x="5374" y="22595"/>
                      <a:pt x="5613" y="22595"/>
                    </a:cubicBezTo>
                    <a:cubicBezTo>
                      <a:pt x="6959" y="22595"/>
                      <a:pt x="8364" y="22471"/>
                      <a:pt x="9421" y="21556"/>
                    </a:cubicBezTo>
                    <a:cubicBezTo>
                      <a:pt x="10511" y="20613"/>
                      <a:pt x="10792" y="19021"/>
                      <a:pt x="10919" y="17636"/>
                    </a:cubicBezTo>
                    <a:cubicBezTo>
                      <a:pt x="11087" y="17803"/>
                      <a:pt x="11254" y="17964"/>
                      <a:pt x="11421" y="18131"/>
                    </a:cubicBezTo>
                    <a:cubicBezTo>
                      <a:pt x="11394" y="20091"/>
                      <a:pt x="11234" y="22359"/>
                      <a:pt x="9099" y="23169"/>
                    </a:cubicBezTo>
                    <a:cubicBezTo>
                      <a:pt x="7940" y="23608"/>
                      <a:pt x="6634" y="23759"/>
                      <a:pt x="5351" y="23759"/>
                    </a:cubicBezTo>
                    <a:cubicBezTo>
                      <a:pt x="4738" y="23759"/>
                      <a:pt x="4130" y="23725"/>
                      <a:pt x="3546" y="23671"/>
                    </a:cubicBezTo>
                    <a:cubicBezTo>
                      <a:pt x="3787" y="22025"/>
                      <a:pt x="3981" y="20259"/>
                      <a:pt x="4597" y="18706"/>
                    </a:cubicBezTo>
                    <a:cubicBezTo>
                      <a:pt x="5386" y="16699"/>
                      <a:pt x="7594" y="16331"/>
                      <a:pt x="9494" y="16104"/>
                    </a:cubicBezTo>
                    <a:close/>
                    <a:moveTo>
                      <a:pt x="17704" y="16371"/>
                    </a:moveTo>
                    <a:cubicBezTo>
                      <a:pt x="19691" y="16512"/>
                      <a:pt x="21618" y="16820"/>
                      <a:pt x="22233" y="19021"/>
                    </a:cubicBezTo>
                    <a:cubicBezTo>
                      <a:pt x="22708" y="20734"/>
                      <a:pt x="23069" y="22486"/>
                      <a:pt x="23484" y="24213"/>
                    </a:cubicBezTo>
                    <a:cubicBezTo>
                      <a:pt x="21651" y="24032"/>
                      <a:pt x="19691" y="23912"/>
                      <a:pt x="17951" y="23269"/>
                    </a:cubicBezTo>
                    <a:cubicBezTo>
                      <a:pt x="15777" y="22473"/>
                      <a:pt x="15683" y="20198"/>
                      <a:pt x="15723" y="18211"/>
                    </a:cubicBezTo>
                    <a:cubicBezTo>
                      <a:pt x="15723" y="18184"/>
                      <a:pt x="15716" y="18158"/>
                      <a:pt x="15696" y="18138"/>
                    </a:cubicBezTo>
                    <a:cubicBezTo>
                      <a:pt x="15890" y="17984"/>
                      <a:pt x="16078" y="17823"/>
                      <a:pt x="16258" y="17669"/>
                    </a:cubicBezTo>
                    <a:cubicBezTo>
                      <a:pt x="16794" y="18887"/>
                      <a:pt x="16573" y="20466"/>
                      <a:pt x="17637" y="21423"/>
                    </a:cubicBezTo>
                    <a:cubicBezTo>
                      <a:pt x="18680" y="22359"/>
                      <a:pt x="20386" y="22453"/>
                      <a:pt x="21705" y="22620"/>
                    </a:cubicBezTo>
                    <a:cubicBezTo>
                      <a:pt x="21707" y="22621"/>
                      <a:pt x="21710" y="22621"/>
                      <a:pt x="21713" y="22621"/>
                    </a:cubicBezTo>
                    <a:cubicBezTo>
                      <a:pt x="21795" y="22621"/>
                      <a:pt x="21845" y="22524"/>
                      <a:pt x="21832" y="22453"/>
                    </a:cubicBezTo>
                    <a:cubicBezTo>
                      <a:pt x="21624" y="21597"/>
                      <a:pt x="21424" y="20740"/>
                      <a:pt x="21189" y="19891"/>
                    </a:cubicBezTo>
                    <a:cubicBezTo>
                      <a:pt x="21015" y="19275"/>
                      <a:pt x="20855" y="18633"/>
                      <a:pt x="20440" y="18138"/>
                    </a:cubicBezTo>
                    <a:cubicBezTo>
                      <a:pt x="19651" y="17181"/>
                      <a:pt x="18339" y="16927"/>
                      <a:pt x="17162" y="16873"/>
                    </a:cubicBezTo>
                    <a:cubicBezTo>
                      <a:pt x="17342" y="16706"/>
                      <a:pt x="17523" y="16539"/>
                      <a:pt x="17704" y="16371"/>
                    </a:cubicBezTo>
                    <a:close/>
                    <a:moveTo>
                      <a:pt x="14137" y="19402"/>
                    </a:moveTo>
                    <a:cubicBezTo>
                      <a:pt x="14786" y="20399"/>
                      <a:pt x="15542" y="21396"/>
                      <a:pt x="15375" y="22654"/>
                    </a:cubicBezTo>
                    <a:cubicBezTo>
                      <a:pt x="15288" y="23303"/>
                      <a:pt x="14994" y="23892"/>
                      <a:pt x="14659" y="24447"/>
                    </a:cubicBezTo>
                    <a:cubicBezTo>
                      <a:pt x="14542" y="24649"/>
                      <a:pt x="13936" y="25714"/>
                      <a:pt x="13719" y="25714"/>
                    </a:cubicBezTo>
                    <a:cubicBezTo>
                      <a:pt x="13713" y="25714"/>
                      <a:pt x="13708" y="25713"/>
                      <a:pt x="13703" y="25711"/>
                    </a:cubicBezTo>
                    <a:cubicBezTo>
                      <a:pt x="13428" y="25631"/>
                      <a:pt x="13027" y="24721"/>
                      <a:pt x="12860" y="24454"/>
                    </a:cubicBezTo>
                    <a:cubicBezTo>
                      <a:pt x="12538" y="23938"/>
                      <a:pt x="12150" y="23410"/>
                      <a:pt x="11963" y="22828"/>
                    </a:cubicBezTo>
                    <a:cubicBezTo>
                      <a:pt x="11568" y="21610"/>
                      <a:pt x="12224" y="20432"/>
                      <a:pt x="12833" y="19416"/>
                    </a:cubicBezTo>
                    <a:cubicBezTo>
                      <a:pt x="13007" y="19563"/>
                      <a:pt x="13174" y="19717"/>
                      <a:pt x="13355" y="19864"/>
                    </a:cubicBezTo>
                    <a:cubicBezTo>
                      <a:pt x="13387" y="19890"/>
                      <a:pt x="13421" y="19901"/>
                      <a:pt x="13454" y="19901"/>
                    </a:cubicBezTo>
                    <a:cubicBezTo>
                      <a:pt x="13490" y="19901"/>
                      <a:pt x="13524" y="19888"/>
                      <a:pt x="13555" y="19864"/>
                    </a:cubicBezTo>
                    <a:cubicBezTo>
                      <a:pt x="13749" y="19710"/>
                      <a:pt x="13943" y="19556"/>
                      <a:pt x="14137" y="19402"/>
                    </a:cubicBezTo>
                    <a:close/>
                    <a:moveTo>
                      <a:pt x="11608" y="18305"/>
                    </a:moveTo>
                    <a:cubicBezTo>
                      <a:pt x="11943" y="18626"/>
                      <a:pt x="12291" y="18940"/>
                      <a:pt x="12639" y="19248"/>
                    </a:cubicBezTo>
                    <a:cubicBezTo>
                      <a:pt x="12063" y="20225"/>
                      <a:pt x="11428" y="21336"/>
                      <a:pt x="11628" y="22513"/>
                    </a:cubicBezTo>
                    <a:cubicBezTo>
                      <a:pt x="11849" y="23791"/>
                      <a:pt x="12906" y="24995"/>
                      <a:pt x="13575" y="26073"/>
                    </a:cubicBezTo>
                    <a:cubicBezTo>
                      <a:pt x="13600" y="26109"/>
                      <a:pt x="13646" y="26133"/>
                      <a:pt x="13691" y="26133"/>
                    </a:cubicBezTo>
                    <a:cubicBezTo>
                      <a:pt x="13720" y="26133"/>
                      <a:pt x="13748" y="26123"/>
                      <a:pt x="13769" y="26099"/>
                    </a:cubicBezTo>
                    <a:cubicBezTo>
                      <a:pt x="14572" y="25136"/>
                      <a:pt x="15462" y="23958"/>
                      <a:pt x="15629" y="22674"/>
                    </a:cubicBezTo>
                    <a:cubicBezTo>
                      <a:pt x="15790" y="21409"/>
                      <a:pt x="15054" y="20232"/>
                      <a:pt x="14285" y="19288"/>
                    </a:cubicBezTo>
                    <a:cubicBezTo>
                      <a:pt x="14673" y="18981"/>
                      <a:pt x="15061" y="18666"/>
                      <a:pt x="15449" y="18345"/>
                    </a:cubicBezTo>
                    <a:lnTo>
                      <a:pt x="15449" y="18345"/>
                    </a:lnTo>
                    <a:cubicBezTo>
                      <a:pt x="15382" y="20011"/>
                      <a:pt x="15469" y="21998"/>
                      <a:pt x="16914" y="23055"/>
                    </a:cubicBezTo>
                    <a:cubicBezTo>
                      <a:pt x="17208" y="24166"/>
                      <a:pt x="16452" y="25129"/>
                      <a:pt x="15823" y="25986"/>
                    </a:cubicBezTo>
                    <a:cubicBezTo>
                      <a:pt x="15228" y="26815"/>
                      <a:pt x="14566" y="27585"/>
                      <a:pt x="13863" y="28321"/>
                    </a:cubicBezTo>
                    <a:cubicBezTo>
                      <a:pt x="13228" y="27471"/>
                      <a:pt x="12592" y="26621"/>
                      <a:pt x="11963" y="25772"/>
                    </a:cubicBezTo>
                    <a:cubicBezTo>
                      <a:pt x="11327" y="24929"/>
                      <a:pt x="10170" y="23825"/>
                      <a:pt x="10484" y="22681"/>
                    </a:cubicBezTo>
                    <a:cubicBezTo>
                      <a:pt x="10491" y="22640"/>
                      <a:pt x="10491" y="22607"/>
                      <a:pt x="10478" y="22587"/>
                    </a:cubicBezTo>
                    <a:cubicBezTo>
                      <a:pt x="11521" y="21496"/>
                      <a:pt x="11749" y="19783"/>
                      <a:pt x="11608" y="18305"/>
                    </a:cubicBezTo>
                    <a:close/>
                    <a:moveTo>
                      <a:pt x="13715" y="1"/>
                    </a:moveTo>
                    <a:cubicBezTo>
                      <a:pt x="13672" y="1"/>
                      <a:pt x="13631" y="21"/>
                      <a:pt x="13609" y="66"/>
                    </a:cubicBezTo>
                    <a:cubicBezTo>
                      <a:pt x="12592" y="2013"/>
                      <a:pt x="10504" y="3304"/>
                      <a:pt x="9956" y="5499"/>
                    </a:cubicBezTo>
                    <a:cubicBezTo>
                      <a:pt x="9166" y="5057"/>
                      <a:pt x="8169" y="5044"/>
                      <a:pt x="7286" y="4930"/>
                    </a:cubicBezTo>
                    <a:cubicBezTo>
                      <a:pt x="6075" y="4790"/>
                      <a:pt x="4858" y="4636"/>
                      <a:pt x="3647" y="4489"/>
                    </a:cubicBezTo>
                    <a:cubicBezTo>
                      <a:pt x="3641" y="4488"/>
                      <a:pt x="3636" y="4488"/>
                      <a:pt x="3631" y="4488"/>
                    </a:cubicBezTo>
                    <a:cubicBezTo>
                      <a:pt x="3541" y="4488"/>
                      <a:pt x="3500" y="4593"/>
                      <a:pt x="3513" y="4663"/>
                    </a:cubicBezTo>
                    <a:cubicBezTo>
                      <a:pt x="3700" y="5767"/>
                      <a:pt x="3907" y="6871"/>
                      <a:pt x="4135" y="7975"/>
                    </a:cubicBezTo>
                    <a:cubicBezTo>
                      <a:pt x="4316" y="8851"/>
                      <a:pt x="4416" y="9901"/>
                      <a:pt x="4878" y="10691"/>
                    </a:cubicBezTo>
                    <a:cubicBezTo>
                      <a:pt x="4081" y="10885"/>
                      <a:pt x="3473" y="11380"/>
                      <a:pt x="2877" y="11942"/>
                    </a:cubicBezTo>
                    <a:cubicBezTo>
                      <a:pt x="2007" y="12758"/>
                      <a:pt x="1117" y="13501"/>
                      <a:pt x="80" y="14103"/>
                    </a:cubicBezTo>
                    <a:cubicBezTo>
                      <a:pt x="0" y="14150"/>
                      <a:pt x="0" y="14250"/>
                      <a:pt x="54" y="14317"/>
                    </a:cubicBezTo>
                    <a:cubicBezTo>
                      <a:pt x="1291" y="15849"/>
                      <a:pt x="2710" y="17522"/>
                      <a:pt x="4757" y="17816"/>
                    </a:cubicBezTo>
                    <a:cubicBezTo>
                      <a:pt x="4222" y="18599"/>
                      <a:pt x="4041" y="19589"/>
                      <a:pt x="3841" y="20499"/>
                    </a:cubicBezTo>
                    <a:cubicBezTo>
                      <a:pt x="3606" y="21577"/>
                      <a:pt x="3426" y="22674"/>
                      <a:pt x="3332" y="23771"/>
                    </a:cubicBezTo>
                    <a:cubicBezTo>
                      <a:pt x="3325" y="23811"/>
                      <a:pt x="3345" y="23838"/>
                      <a:pt x="3372" y="23851"/>
                    </a:cubicBezTo>
                    <a:cubicBezTo>
                      <a:pt x="3392" y="23898"/>
                      <a:pt x="3432" y="23938"/>
                      <a:pt x="3493" y="23945"/>
                    </a:cubicBezTo>
                    <a:cubicBezTo>
                      <a:pt x="4025" y="23994"/>
                      <a:pt x="4557" y="24021"/>
                      <a:pt x="5088" y="24021"/>
                    </a:cubicBezTo>
                    <a:cubicBezTo>
                      <a:pt x="5711" y="24021"/>
                      <a:pt x="6334" y="23984"/>
                      <a:pt x="6958" y="23905"/>
                    </a:cubicBezTo>
                    <a:cubicBezTo>
                      <a:pt x="7935" y="23778"/>
                      <a:pt x="9039" y="23624"/>
                      <a:pt x="9882" y="23075"/>
                    </a:cubicBezTo>
                    <a:cubicBezTo>
                      <a:pt x="9989" y="23008"/>
                      <a:pt x="10083" y="22935"/>
                      <a:pt x="10177" y="22861"/>
                    </a:cubicBezTo>
                    <a:lnTo>
                      <a:pt x="10177" y="22861"/>
                    </a:lnTo>
                    <a:cubicBezTo>
                      <a:pt x="10016" y="23718"/>
                      <a:pt x="10652" y="24480"/>
                      <a:pt x="11147" y="25143"/>
                    </a:cubicBezTo>
                    <a:cubicBezTo>
                      <a:pt x="12010" y="26293"/>
                      <a:pt x="12873" y="27444"/>
                      <a:pt x="13736" y="28595"/>
                    </a:cubicBezTo>
                    <a:cubicBezTo>
                      <a:pt x="13768" y="28632"/>
                      <a:pt x="13813" y="28656"/>
                      <a:pt x="13858" y="28656"/>
                    </a:cubicBezTo>
                    <a:cubicBezTo>
                      <a:pt x="13888" y="28656"/>
                      <a:pt x="13917" y="28646"/>
                      <a:pt x="13943" y="28622"/>
                    </a:cubicBezTo>
                    <a:cubicBezTo>
                      <a:pt x="14860" y="27665"/>
                      <a:pt x="15716" y="26641"/>
                      <a:pt x="16446" y="25537"/>
                    </a:cubicBezTo>
                    <a:cubicBezTo>
                      <a:pt x="16894" y="24868"/>
                      <a:pt x="17402" y="24025"/>
                      <a:pt x="17168" y="23222"/>
                    </a:cubicBezTo>
                    <a:lnTo>
                      <a:pt x="17168" y="23222"/>
                    </a:lnTo>
                    <a:cubicBezTo>
                      <a:pt x="18078" y="23764"/>
                      <a:pt x="19216" y="23925"/>
                      <a:pt x="20239" y="24099"/>
                    </a:cubicBezTo>
                    <a:cubicBezTo>
                      <a:pt x="21377" y="24286"/>
                      <a:pt x="22521" y="24407"/>
                      <a:pt x="23665" y="24520"/>
                    </a:cubicBezTo>
                    <a:cubicBezTo>
                      <a:pt x="23668" y="24521"/>
                      <a:pt x="23671" y="24521"/>
                      <a:pt x="23674" y="24521"/>
                    </a:cubicBezTo>
                    <a:cubicBezTo>
                      <a:pt x="23769" y="24521"/>
                      <a:pt x="23825" y="24418"/>
                      <a:pt x="23805" y="24340"/>
                    </a:cubicBezTo>
                    <a:cubicBezTo>
                      <a:pt x="23511" y="23109"/>
                      <a:pt x="23217" y="21878"/>
                      <a:pt x="22922" y="20653"/>
                    </a:cubicBezTo>
                    <a:cubicBezTo>
                      <a:pt x="22715" y="19797"/>
                      <a:pt x="22588" y="18827"/>
                      <a:pt x="22173" y="18031"/>
                    </a:cubicBezTo>
                    <a:lnTo>
                      <a:pt x="22173" y="18031"/>
                    </a:lnTo>
                    <a:cubicBezTo>
                      <a:pt x="22343" y="18098"/>
                      <a:pt x="22517" y="18127"/>
                      <a:pt x="22692" y="18127"/>
                    </a:cubicBezTo>
                    <a:cubicBezTo>
                      <a:pt x="23301" y="18127"/>
                      <a:pt x="23922" y="17768"/>
                      <a:pt x="24421" y="17388"/>
                    </a:cubicBezTo>
                    <a:cubicBezTo>
                      <a:pt x="25565" y="16512"/>
                      <a:pt x="26636" y="15528"/>
                      <a:pt x="27673" y="14531"/>
                    </a:cubicBezTo>
                    <a:cubicBezTo>
                      <a:pt x="27719" y="14478"/>
                      <a:pt x="27733" y="14377"/>
                      <a:pt x="27673" y="14331"/>
                    </a:cubicBezTo>
                    <a:cubicBezTo>
                      <a:pt x="26716" y="13528"/>
                      <a:pt x="25752" y="12738"/>
                      <a:pt x="24789" y="11949"/>
                    </a:cubicBezTo>
                    <a:cubicBezTo>
                      <a:pt x="24120" y="11393"/>
                      <a:pt x="23471" y="10785"/>
                      <a:pt x="22614" y="10571"/>
                    </a:cubicBezTo>
                    <a:cubicBezTo>
                      <a:pt x="23678" y="8844"/>
                      <a:pt x="23745" y="6697"/>
                      <a:pt x="23779" y="4716"/>
                    </a:cubicBezTo>
                    <a:cubicBezTo>
                      <a:pt x="23779" y="4636"/>
                      <a:pt x="23712" y="4576"/>
                      <a:pt x="23638" y="4576"/>
                    </a:cubicBezTo>
                    <a:cubicBezTo>
                      <a:pt x="23603" y="4576"/>
                      <a:pt x="23568" y="4576"/>
                      <a:pt x="23533" y="4576"/>
                    </a:cubicBezTo>
                    <a:cubicBezTo>
                      <a:pt x="23075" y="4576"/>
                      <a:pt x="22612" y="4567"/>
                      <a:pt x="22151" y="4567"/>
                    </a:cubicBezTo>
                    <a:cubicBezTo>
                      <a:pt x="20595" y="4567"/>
                      <a:pt x="19049" y="4670"/>
                      <a:pt x="17710" y="5573"/>
                    </a:cubicBezTo>
                    <a:cubicBezTo>
                      <a:pt x="17657" y="5606"/>
                      <a:pt x="17610" y="5646"/>
                      <a:pt x="17563" y="5680"/>
                    </a:cubicBezTo>
                    <a:cubicBezTo>
                      <a:pt x="17356" y="3371"/>
                      <a:pt x="14967" y="1899"/>
                      <a:pt x="13836" y="66"/>
                    </a:cubicBezTo>
                    <a:cubicBezTo>
                      <a:pt x="13809" y="25"/>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4"/>
              <p:cNvSpPr/>
              <p:nvPr/>
            </p:nvSpPr>
            <p:spPr>
              <a:xfrm>
                <a:off x="168365" y="1416555"/>
                <a:ext cx="397585" cy="297861"/>
              </a:xfrm>
              <a:custGeom>
                <a:avLst/>
                <a:gdLst/>
                <a:ahLst/>
                <a:cxnLst/>
                <a:rect l="l" t="t" r="r" b="b"/>
                <a:pathLst>
                  <a:path w="8933" h="6692" extrusionOk="0">
                    <a:moveTo>
                      <a:pt x="4684" y="1"/>
                    </a:moveTo>
                    <a:cubicBezTo>
                      <a:pt x="3633" y="255"/>
                      <a:pt x="2938" y="1031"/>
                      <a:pt x="2168" y="1740"/>
                    </a:cubicBezTo>
                    <a:cubicBezTo>
                      <a:pt x="1499" y="2349"/>
                      <a:pt x="777" y="2871"/>
                      <a:pt x="0" y="3326"/>
                    </a:cubicBezTo>
                    <a:cubicBezTo>
                      <a:pt x="1238" y="4851"/>
                      <a:pt x="2550" y="6283"/>
                      <a:pt x="4550" y="6691"/>
                    </a:cubicBezTo>
                    <a:cubicBezTo>
                      <a:pt x="5594" y="5393"/>
                      <a:pt x="7353" y="5099"/>
                      <a:pt x="8932" y="4912"/>
                    </a:cubicBezTo>
                    <a:cubicBezTo>
                      <a:pt x="8618" y="4537"/>
                      <a:pt x="8317" y="4156"/>
                      <a:pt x="8022" y="3768"/>
                    </a:cubicBezTo>
                    <a:cubicBezTo>
                      <a:pt x="7220" y="4570"/>
                      <a:pt x="6142" y="5159"/>
                      <a:pt x="4992" y="5159"/>
                    </a:cubicBezTo>
                    <a:cubicBezTo>
                      <a:pt x="3587" y="5159"/>
                      <a:pt x="2703" y="4162"/>
                      <a:pt x="1720" y="3293"/>
                    </a:cubicBezTo>
                    <a:cubicBezTo>
                      <a:pt x="1660" y="3232"/>
                      <a:pt x="1673" y="3112"/>
                      <a:pt x="1753" y="3078"/>
                    </a:cubicBezTo>
                    <a:cubicBezTo>
                      <a:pt x="2777" y="2624"/>
                      <a:pt x="3473" y="1506"/>
                      <a:pt x="4610" y="1285"/>
                    </a:cubicBezTo>
                    <a:cubicBezTo>
                      <a:pt x="4745" y="1260"/>
                      <a:pt x="4882" y="1249"/>
                      <a:pt x="5019" y="1249"/>
                    </a:cubicBezTo>
                    <a:cubicBezTo>
                      <a:pt x="6050" y="1249"/>
                      <a:pt x="7118" y="1908"/>
                      <a:pt x="7915" y="2463"/>
                    </a:cubicBezTo>
                    <a:cubicBezTo>
                      <a:pt x="8156" y="2175"/>
                      <a:pt x="8411" y="1894"/>
                      <a:pt x="8671" y="1627"/>
                    </a:cubicBezTo>
                    <a:cubicBezTo>
                      <a:pt x="7320" y="1359"/>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4"/>
              <p:cNvSpPr/>
              <p:nvPr/>
            </p:nvSpPr>
            <p:spPr>
              <a:xfrm>
                <a:off x="259785" y="1484697"/>
                <a:ext cx="260903" cy="149643"/>
              </a:xfrm>
              <a:custGeom>
                <a:avLst/>
                <a:gdLst/>
                <a:ahLst/>
                <a:cxnLst/>
                <a:rect l="l" t="t" r="r" b="b"/>
                <a:pathLst>
                  <a:path w="5862" h="3362" extrusionOk="0">
                    <a:moveTo>
                      <a:pt x="2970" y="1"/>
                    </a:moveTo>
                    <a:cubicBezTo>
                      <a:pt x="2656" y="1"/>
                      <a:pt x="2344" y="67"/>
                      <a:pt x="2041" y="223"/>
                    </a:cubicBezTo>
                    <a:cubicBezTo>
                      <a:pt x="1292" y="617"/>
                      <a:pt x="750" y="1300"/>
                      <a:pt x="0" y="1695"/>
                    </a:cubicBezTo>
                    <a:cubicBezTo>
                      <a:pt x="870" y="2477"/>
                      <a:pt x="1686" y="3334"/>
                      <a:pt x="2938" y="3361"/>
                    </a:cubicBezTo>
                    <a:cubicBezTo>
                      <a:pt x="2955" y="3361"/>
                      <a:pt x="2973" y="3361"/>
                      <a:pt x="2991" y="3361"/>
                    </a:cubicBezTo>
                    <a:cubicBezTo>
                      <a:pt x="4098" y="3361"/>
                      <a:pt x="5019" y="2748"/>
                      <a:pt x="5861" y="2089"/>
                    </a:cubicBezTo>
                    <a:cubicBezTo>
                      <a:pt x="5748" y="1949"/>
                      <a:pt x="5641" y="1802"/>
                      <a:pt x="5534" y="1655"/>
                    </a:cubicBezTo>
                    <a:cubicBezTo>
                      <a:pt x="5514" y="1628"/>
                      <a:pt x="5507" y="1601"/>
                      <a:pt x="5507" y="1581"/>
                    </a:cubicBezTo>
                    <a:cubicBezTo>
                      <a:pt x="5507" y="1581"/>
                      <a:pt x="5507" y="1581"/>
                      <a:pt x="5507" y="1574"/>
                    </a:cubicBezTo>
                    <a:cubicBezTo>
                      <a:pt x="5493" y="1547"/>
                      <a:pt x="5493" y="1521"/>
                      <a:pt x="5493" y="1494"/>
                    </a:cubicBezTo>
                    <a:cubicBezTo>
                      <a:pt x="5500" y="1440"/>
                      <a:pt x="5514" y="1387"/>
                      <a:pt x="5547" y="1353"/>
                    </a:cubicBezTo>
                    <a:cubicBezTo>
                      <a:pt x="5554" y="1340"/>
                      <a:pt x="5554" y="1333"/>
                      <a:pt x="5560" y="1320"/>
                    </a:cubicBezTo>
                    <a:cubicBezTo>
                      <a:pt x="5607" y="1260"/>
                      <a:pt x="5654" y="1200"/>
                      <a:pt x="5701" y="1139"/>
                    </a:cubicBezTo>
                    <a:cubicBezTo>
                      <a:pt x="4919" y="620"/>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4"/>
              <p:cNvSpPr/>
              <p:nvPr/>
            </p:nvSpPr>
            <p:spPr>
              <a:xfrm>
                <a:off x="310123" y="1646752"/>
                <a:ext cx="350541" cy="340813"/>
              </a:xfrm>
              <a:custGeom>
                <a:avLst/>
                <a:gdLst/>
                <a:ahLst/>
                <a:cxnLst/>
                <a:rect l="l" t="t" r="r" b="b"/>
                <a:pathLst>
                  <a:path w="7876" h="7657" extrusionOk="0">
                    <a:moveTo>
                      <a:pt x="5948" y="1"/>
                    </a:moveTo>
                    <a:cubicBezTo>
                      <a:pt x="4048" y="228"/>
                      <a:pt x="1840" y="596"/>
                      <a:pt x="1051" y="2603"/>
                    </a:cubicBezTo>
                    <a:cubicBezTo>
                      <a:pt x="435" y="4156"/>
                      <a:pt x="241" y="5922"/>
                      <a:pt x="0" y="7568"/>
                    </a:cubicBezTo>
                    <a:cubicBezTo>
                      <a:pt x="584" y="7622"/>
                      <a:pt x="1192" y="7656"/>
                      <a:pt x="1805" y="7656"/>
                    </a:cubicBezTo>
                    <a:cubicBezTo>
                      <a:pt x="3088" y="7656"/>
                      <a:pt x="4394" y="7505"/>
                      <a:pt x="5553" y="7066"/>
                    </a:cubicBezTo>
                    <a:cubicBezTo>
                      <a:pt x="7688" y="6256"/>
                      <a:pt x="7848" y="3988"/>
                      <a:pt x="7875" y="2028"/>
                    </a:cubicBezTo>
                    <a:cubicBezTo>
                      <a:pt x="7708" y="1861"/>
                      <a:pt x="7541" y="1700"/>
                      <a:pt x="7373" y="1526"/>
                    </a:cubicBezTo>
                    <a:cubicBezTo>
                      <a:pt x="7246" y="2918"/>
                      <a:pt x="6965" y="4510"/>
                      <a:pt x="5875" y="5453"/>
                    </a:cubicBezTo>
                    <a:cubicBezTo>
                      <a:pt x="4818" y="6368"/>
                      <a:pt x="3413" y="6492"/>
                      <a:pt x="2067" y="6492"/>
                    </a:cubicBezTo>
                    <a:cubicBezTo>
                      <a:pt x="1828" y="6492"/>
                      <a:pt x="1591" y="6488"/>
                      <a:pt x="1358" y="6484"/>
                    </a:cubicBezTo>
                    <a:cubicBezTo>
                      <a:pt x="1278" y="6484"/>
                      <a:pt x="1238" y="6417"/>
                      <a:pt x="1245" y="6350"/>
                    </a:cubicBezTo>
                    <a:cubicBezTo>
                      <a:pt x="1245" y="6343"/>
                      <a:pt x="1245" y="6330"/>
                      <a:pt x="1245" y="6323"/>
                    </a:cubicBezTo>
                    <a:cubicBezTo>
                      <a:pt x="1512" y="5005"/>
                      <a:pt x="1807" y="3373"/>
                      <a:pt x="2790" y="2383"/>
                    </a:cubicBezTo>
                    <a:cubicBezTo>
                      <a:pt x="3807" y="1359"/>
                      <a:pt x="5279" y="1071"/>
                      <a:pt x="6644" y="830"/>
                    </a:cubicBezTo>
                    <a:cubicBezTo>
                      <a:pt x="6677" y="830"/>
                      <a:pt x="6704" y="830"/>
                      <a:pt x="6724" y="844"/>
                    </a:cubicBezTo>
                    <a:cubicBezTo>
                      <a:pt x="6470" y="563"/>
                      <a:pt x="6216" y="282"/>
                      <a:pt x="5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4"/>
              <p:cNvSpPr/>
              <p:nvPr/>
            </p:nvSpPr>
            <p:spPr>
              <a:xfrm>
                <a:off x="321740" y="1142919"/>
                <a:ext cx="342174" cy="335650"/>
              </a:xfrm>
              <a:custGeom>
                <a:avLst/>
                <a:gdLst/>
                <a:ahLst/>
                <a:cxnLst/>
                <a:rect l="l" t="t" r="r" b="b"/>
                <a:pathLst>
                  <a:path w="7688" h="7541" extrusionOk="0">
                    <a:moveTo>
                      <a:pt x="0" y="0"/>
                    </a:moveTo>
                    <a:lnTo>
                      <a:pt x="0" y="0"/>
                    </a:lnTo>
                    <a:cubicBezTo>
                      <a:pt x="288" y="1700"/>
                      <a:pt x="542" y="3479"/>
                      <a:pt x="1051" y="5118"/>
                    </a:cubicBezTo>
                    <a:cubicBezTo>
                      <a:pt x="1633" y="6978"/>
                      <a:pt x="3800" y="7186"/>
                      <a:pt x="5453" y="7540"/>
                    </a:cubicBezTo>
                    <a:cubicBezTo>
                      <a:pt x="5680" y="7313"/>
                      <a:pt x="5921" y="7092"/>
                      <a:pt x="6155" y="6871"/>
                    </a:cubicBezTo>
                    <a:cubicBezTo>
                      <a:pt x="5473" y="6570"/>
                      <a:pt x="4791" y="6269"/>
                      <a:pt x="4115" y="5968"/>
                    </a:cubicBezTo>
                    <a:cubicBezTo>
                      <a:pt x="3600" y="5734"/>
                      <a:pt x="2937" y="5547"/>
                      <a:pt x="2543" y="5118"/>
                    </a:cubicBezTo>
                    <a:cubicBezTo>
                      <a:pt x="2181" y="4724"/>
                      <a:pt x="2088" y="4115"/>
                      <a:pt x="1987" y="3613"/>
                    </a:cubicBezTo>
                    <a:cubicBezTo>
                      <a:pt x="1840" y="2924"/>
                      <a:pt x="1746" y="2235"/>
                      <a:pt x="1679" y="1532"/>
                    </a:cubicBezTo>
                    <a:cubicBezTo>
                      <a:pt x="1679" y="1481"/>
                      <a:pt x="1734" y="1418"/>
                      <a:pt x="1791" y="1418"/>
                    </a:cubicBezTo>
                    <a:cubicBezTo>
                      <a:pt x="1794" y="1418"/>
                      <a:pt x="1797" y="1418"/>
                      <a:pt x="1800" y="1419"/>
                    </a:cubicBezTo>
                    <a:cubicBezTo>
                      <a:pt x="2589" y="1506"/>
                      <a:pt x="3365" y="1633"/>
                      <a:pt x="4135" y="1813"/>
                    </a:cubicBezTo>
                    <a:cubicBezTo>
                      <a:pt x="4710" y="1954"/>
                      <a:pt x="5353" y="2074"/>
                      <a:pt x="5834" y="2436"/>
                    </a:cubicBezTo>
                    <a:cubicBezTo>
                      <a:pt x="6831" y="3178"/>
                      <a:pt x="6978" y="4911"/>
                      <a:pt x="7005" y="6089"/>
                    </a:cubicBezTo>
                    <a:cubicBezTo>
                      <a:pt x="7233" y="5881"/>
                      <a:pt x="7453" y="5674"/>
                      <a:pt x="7688" y="5466"/>
                    </a:cubicBezTo>
                    <a:cubicBezTo>
                      <a:pt x="7607" y="3600"/>
                      <a:pt x="7507" y="1245"/>
                      <a:pt x="5312" y="683"/>
                    </a:cubicBezTo>
                    <a:cubicBezTo>
                      <a:pt x="3620" y="248"/>
                      <a:pt x="1746" y="20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4"/>
              <p:cNvSpPr/>
              <p:nvPr/>
            </p:nvSpPr>
            <p:spPr>
              <a:xfrm>
                <a:off x="374126" y="1693218"/>
                <a:ext cx="260013" cy="232431"/>
              </a:xfrm>
              <a:custGeom>
                <a:avLst/>
                <a:gdLst/>
                <a:ahLst/>
                <a:cxnLst/>
                <a:rect l="l" t="t" r="r" b="b"/>
                <a:pathLst>
                  <a:path w="5842" h="5222" extrusionOk="0">
                    <a:moveTo>
                      <a:pt x="5480" y="0"/>
                    </a:moveTo>
                    <a:cubicBezTo>
                      <a:pt x="5454" y="14"/>
                      <a:pt x="5427" y="27"/>
                      <a:pt x="5393" y="34"/>
                    </a:cubicBezTo>
                    <a:cubicBezTo>
                      <a:pt x="5360" y="41"/>
                      <a:pt x="5320" y="41"/>
                      <a:pt x="5286" y="41"/>
                    </a:cubicBezTo>
                    <a:lnTo>
                      <a:pt x="5280" y="41"/>
                    </a:lnTo>
                    <a:cubicBezTo>
                      <a:pt x="3955" y="275"/>
                      <a:pt x="2510" y="522"/>
                      <a:pt x="1513" y="1506"/>
                    </a:cubicBezTo>
                    <a:cubicBezTo>
                      <a:pt x="563" y="2449"/>
                      <a:pt x="342" y="3955"/>
                      <a:pt x="1" y="5212"/>
                    </a:cubicBezTo>
                    <a:cubicBezTo>
                      <a:pt x="221" y="5217"/>
                      <a:pt x="444" y="5222"/>
                      <a:pt x="670" y="5222"/>
                    </a:cubicBezTo>
                    <a:cubicBezTo>
                      <a:pt x="1948" y="5222"/>
                      <a:pt x="3283" y="5090"/>
                      <a:pt x="4289" y="4242"/>
                    </a:cubicBezTo>
                    <a:cubicBezTo>
                      <a:pt x="5380" y="3319"/>
                      <a:pt x="5621" y="1733"/>
                      <a:pt x="5842" y="388"/>
                    </a:cubicBezTo>
                    <a:cubicBezTo>
                      <a:pt x="5721" y="261"/>
                      <a:pt x="5601" y="128"/>
                      <a:pt x="5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4"/>
              <p:cNvSpPr/>
              <p:nvPr/>
            </p:nvSpPr>
            <p:spPr>
              <a:xfrm>
                <a:off x="400920" y="1218405"/>
                <a:ext cx="226054" cy="221749"/>
              </a:xfrm>
              <a:custGeom>
                <a:avLst/>
                <a:gdLst/>
                <a:ahLst/>
                <a:cxnLst/>
                <a:rect l="l" t="t" r="r" b="b"/>
                <a:pathLst>
                  <a:path w="5079" h="4982" extrusionOk="0">
                    <a:moveTo>
                      <a:pt x="488" y="1"/>
                    </a:moveTo>
                    <a:cubicBezTo>
                      <a:pt x="364" y="1"/>
                      <a:pt x="274" y="19"/>
                      <a:pt x="242" y="64"/>
                    </a:cubicBezTo>
                    <a:cubicBezTo>
                      <a:pt x="1" y="392"/>
                      <a:pt x="349" y="1442"/>
                      <a:pt x="436" y="1850"/>
                    </a:cubicBezTo>
                    <a:cubicBezTo>
                      <a:pt x="590" y="2573"/>
                      <a:pt x="750" y="3208"/>
                      <a:pt x="1446" y="3590"/>
                    </a:cubicBezTo>
                    <a:cubicBezTo>
                      <a:pt x="2436" y="4132"/>
                      <a:pt x="3554" y="4520"/>
                      <a:pt x="4584" y="4981"/>
                    </a:cubicBezTo>
                    <a:cubicBezTo>
                      <a:pt x="4731" y="4848"/>
                      <a:pt x="4878" y="4707"/>
                      <a:pt x="5025" y="4573"/>
                    </a:cubicBezTo>
                    <a:cubicBezTo>
                      <a:pt x="5039" y="4560"/>
                      <a:pt x="5059" y="4546"/>
                      <a:pt x="5079" y="4526"/>
                    </a:cubicBezTo>
                    <a:cubicBezTo>
                      <a:pt x="5079" y="4520"/>
                      <a:pt x="5072" y="4520"/>
                      <a:pt x="5072" y="4513"/>
                    </a:cubicBezTo>
                    <a:cubicBezTo>
                      <a:pt x="4945" y="3356"/>
                      <a:pt x="4865" y="1449"/>
                      <a:pt x="3721" y="793"/>
                    </a:cubicBezTo>
                    <a:cubicBezTo>
                      <a:pt x="3252" y="525"/>
                      <a:pt x="2670" y="425"/>
                      <a:pt x="2155" y="311"/>
                    </a:cubicBezTo>
                    <a:cubicBezTo>
                      <a:pt x="1923" y="258"/>
                      <a:pt x="958" y="1"/>
                      <a:pt x="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4"/>
              <p:cNvSpPr/>
              <p:nvPr/>
            </p:nvSpPr>
            <p:spPr>
              <a:xfrm>
                <a:off x="514104" y="1324557"/>
                <a:ext cx="507163" cy="472696"/>
              </a:xfrm>
              <a:custGeom>
                <a:avLst/>
                <a:gdLst/>
                <a:ahLst/>
                <a:cxnLst/>
                <a:rect l="l" t="t" r="r" b="b"/>
                <a:pathLst>
                  <a:path w="11395" h="10620" extrusionOk="0">
                    <a:moveTo>
                      <a:pt x="5440" y="0"/>
                    </a:moveTo>
                    <a:cubicBezTo>
                      <a:pt x="4543" y="823"/>
                      <a:pt x="3573" y="1566"/>
                      <a:pt x="2683" y="2389"/>
                    </a:cubicBezTo>
                    <a:cubicBezTo>
                      <a:pt x="1767" y="3245"/>
                      <a:pt x="950" y="4222"/>
                      <a:pt x="14" y="5052"/>
                    </a:cubicBezTo>
                    <a:cubicBezTo>
                      <a:pt x="14" y="5059"/>
                      <a:pt x="7" y="5059"/>
                      <a:pt x="0" y="5059"/>
                    </a:cubicBezTo>
                    <a:cubicBezTo>
                      <a:pt x="27" y="5072"/>
                      <a:pt x="47" y="5085"/>
                      <a:pt x="67" y="5105"/>
                    </a:cubicBezTo>
                    <a:cubicBezTo>
                      <a:pt x="890" y="6229"/>
                      <a:pt x="1773" y="7307"/>
                      <a:pt x="2743" y="8317"/>
                    </a:cubicBezTo>
                    <a:cubicBezTo>
                      <a:pt x="3131" y="8718"/>
                      <a:pt x="3533" y="9120"/>
                      <a:pt x="3948" y="9501"/>
                    </a:cubicBezTo>
                    <a:cubicBezTo>
                      <a:pt x="4227" y="9768"/>
                      <a:pt x="4929" y="10619"/>
                      <a:pt x="5388" y="10619"/>
                    </a:cubicBezTo>
                    <a:cubicBezTo>
                      <a:pt x="5413" y="10619"/>
                      <a:pt x="5437" y="10617"/>
                      <a:pt x="5460" y="10612"/>
                    </a:cubicBezTo>
                    <a:cubicBezTo>
                      <a:pt x="5620" y="10572"/>
                      <a:pt x="6022" y="10157"/>
                      <a:pt x="6149" y="10050"/>
                    </a:cubicBezTo>
                    <a:cubicBezTo>
                      <a:pt x="6417" y="9836"/>
                      <a:pt x="6684" y="9608"/>
                      <a:pt x="6952" y="9387"/>
                    </a:cubicBezTo>
                    <a:cubicBezTo>
                      <a:pt x="7440" y="8973"/>
                      <a:pt x="7922" y="8544"/>
                      <a:pt x="8404" y="8116"/>
                    </a:cubicBezTo>
                    <a:cubicBezTo>
                      <a:pt x="9421" y="7200"/>
                      <a:pt x="10357" y="6189"/>
                      <a:pt x="11394" y="5293"/>
                    </a:cubicBezTo>
                    <a:cubicBezTo>
                      <a:pt x="9387" y="3580"/>
                      <a:pt x="7434" y="1793"/>
                      <a:pt x="5466" y="41"/>
                    </a:cubicBezTo>
                    <a:cubicBezTo>
                      <a:pt x="5453" y="27"/>
                      <a:pt x="5446" y="14"/>
                      <a:pt x="5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4"/>
              <p:cNvSpPr/>
              <p:nvPr/>
            </p:nvSpPr>
            <p:spPr>
              <a:xfrm>
                <a:off x="604900" y="1744714"/>
                <a:ext cx="313333" cy="445857"/>
              </a:xfrm>
              <a:custGeom>
                <a:avLst/>
                <a:gdLst/>
                <a:ahLst/>
                <a:cxnLst/>
                <a:rect l="l" t="t" r="r" b="b"/>
                <a:pathLst>
                  <a:path w="7040" h="10017" extrusionOk="0">
                    <a:moveTo>
                      <a:pt x="1439" y="1"/>
                    </a:moveTo>
                    <a:lnTo>
                      <a:pt x="1439" y="1"/>
                    </a:lnTo>
                    <a:cubicBezTo>
                      <a:pt x="1580" y="1479"/>
                      <a:pt x="1352" y="3192"/>
                      <a:pt x="309" y="4283"/>
                    </a:cubicBezTo>
                    <a:cubicBezTo>
                      <a:pt x="322" y="4303"/>
                      <a:pt x="322" y="4336"/>
                      <a:pt x="315" y="4377"/>
                    </a:cubicBezTo>
                    <a:cubicBezTo>
                      <a:pt x="1" y="5521"/>
                      <a:pt x="1158" y="6625"/>
                      <a:pt x="1794" y="7468"/>
                    </a:cubicBezTo>
                    <a:cubicBezTo>
                      <a:pt x="2423" y="8317"/>
                      <a:pt x="3059" y="9167"/>
                      <a:pt x="3694" y="10017"/>
                    </a:cubicBezTo>
                    <a:cubicBezTo>
                      <a:pt x="4397" y="9281"/>
                      <a:pt x="5059" y="8511"/>
                      <a:pt x="5654" y="7682"/>
                    </a:cubicBezTo>
                    <a:cubicBezTo>
                      <a:pt x="6283" y="6825"/>
                      <a:pt x="7039" y="5862"/>
                      <a:pt x="6745" y="4751"/>
                    </a:cubicBezTo>
                    <a:cubicBezTo>
                      <a:pt x="5300" y="3694"/>
                      <a:pt x="5213" y="1707"/>
                      <a:pt x="5280" y="41"/>
                    </a:cubicBezTo>
                    <a:lnTo>
                      <a:pt x="5280" y="41"/>
                    </a:lnTo>
                    <a:cubicBezTo>
                      <a:pt x="4892" y="362"/>
                      <a:pt x="4504" y="677"/>
                      <a:pt x="4116" y="984"/>
                    </a:cubicBezTo>
                    <a:cubicBezTo>
                      <a:pt x="4885" y="1928"/>
                      <a:pt x="5621" y="3105"/>
                      <a:pt x="5460" y="4370"/>
                    </a:cubicBezTo>
                    <a:cubicBezTo>
                      <a:pt x="5293" y="5654"/>
                      <a:pt x="4403" y="6832"/>
                      <a:pt x="3600" y="7795"/>
                    </a:cubicBezTo>
                    <a:cubicBezTo>
                      <a:pt x="3579" y="7819"/>
                      <a:pt x="3551" y="7829"/>
                      <a:pt x="3522" y="7829"/>
                    </a:cubicBezTo>
                    <a:cubicBezTo>
                      <a:pt x="3477" y="7829"/>
                      <a:pt x="3431" y="7805"/>
                      <a:pt x="3406" y="7769"/>
                    </a:cubicBezTo>
                    <a:cubicBezTo>
                      <a:pt x="2737" y="6691"/>
                      <a:pt x="1680" y="5487"/>
                      <a:pt x="1459" y="4209"/>
                    </a:cubicBezTo>
                    <a:cubicBezTo>
                      <a:pt x="1259" y="3032"/>
                      <a:pt x="1888" y="1921"/>
                      <a:pt x="2470" y="944"/>
                    </a:cubicBezTo>
                    <a:cubicBezTo>
                      <a:pt x="2122" y="636"/>
                      <a:pt x="1774" y="322"/>
                      <a:pt x="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4"/>
              <p:cNvSpPr/>
              <p:nvPr/>
            </p:nvSpPr>
            <p:spPr>
              <a:xfrm>
                <a:off x="606102" y="947261"/>
                <a:ext cx="319875" cy="431836"/>
              </a:xfrm>
              <a:custGeom>
                <a:avLst/>
                <a:gdLst/>
                <a:ahLst/>
                <a:cxnLst/>
                <a:rect l="l" t="t" r="r" b="b"/>
                <a:pathLst>
                  <a:path w="7187" h="9702" extrusionOk="0">
                    <a:moveTo>
                      <a:pt x="3533" y="0"/>
                    </a:moveTo>
                    <a:cubicBezTo>
                      <a:pt x="2490" y="1847"/>
                      <a:pt x="502" y="3132"/>
                      <a:pt x="1" y="5266"/>
                    </a:cubicBezTo>
                    <a:cubicBezTo>
                      <a:pt x="1379" y="6223"/>
                      <a:pt x="1546" y="8136"/>
                      <a:pt x="1479" y="9702"/>
                    </a:cubicBezTo>
                    <a:cubicBezTo>
                      <a:pt x="1948" y="9287"/>
                      <a:pt x="2436" y="8892"/>
                      <a:pt x="2945" y="8531"/>
                    </a:cubicBezTo>
                    <a:cubicBezTo>
                      <a:pt x="2182" y="7494"/>
                      <a:pt x="1352" y="6310"/>
                      <a:pt x="1513" y="4958"/>
                    </a:cubicBezTo>
                    <a:cubicBezTo>
                      <a:pt x="1667" y="3627"/>
                      <a:pt x="2811" y="2730"/>
                      <a:pt x="3560" y="1720"/>
                    </a:cubicBezTo>
                    <a:cubicBezTo>
                      <a:pt x="3584" y="1688"/>
                      <a:pt x="3628" y="1663"/>
                      <a:pt x="3671" y="1663"/>
                    </a:cubicBezTo>
                    <a:cubicBezTo>
                      <a:pt x="3699" y="1663"/>
                      <a:pt x="3726" y="1673"/>
                      <a:pt x="3747" y="1700"/>
                    </a:cubicBezTo>
                    <a:cubicBezTo>
                      <a:pt x="4510" y="2643"/>
                      <a:pt x="5433" y="3774"/>
                      <a:pt x="5527" y="5038"/>
                    </a:cubicBezTo>
                    <a:cubicBezTo>
                      <a:pt x="5627" y="6397"/>
                      <a:pt x="4851" y="7675"/>
                      <a:pt x="4008" y="8671"/>
                    </a:cubicBezTo>
                    <a:cubicBezTo>
                      <a:pt x="4363" y="8986"/>
                      <a:pt x="4711" y="9294"/>
                      <a:pt x="5059" y="9608"/>
                    </a:cubicBezTo>
                    <a:cubicBezTo>
                      <a:pt x="5139" y="7969"/>
                      <a:pt x="5902" y="6437"/>
                      <a:pt x="7186" y="5426"/>
                    </a:cubicBezTo>
                    <a:cubicBezTo>
                      <a:pt x="6718" y="3132"/>
                      <a:pt x="4771" y="1867"/>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4"/>
              <p:cNvSpPr/>
              <p:nvPr/>
            </p:nvSpPr>
            <p:spPr>
              <a:xfrm>
                <a:off x="667167" y="1793584"/>
                <a:ext cx="176917" cy="280947"/>
              </a:xfrm>
              <a:custGeom>
                <a:avLst/>
                <a:gdLst/>
                <a:ahLst/>
                <a:cxnLst/>
                <a:rect l="l" t="t" r="r" b="b"/>
                <a:pathLst>
                  <a:path w="3975" h="6312" extrusionOk="0">
                    <a:moveTo>
                      <a:pt x="2569" y="0"/>
                    </a:moveTo>
                    <a:cubicBezTo>
                      <a:pt x="2375" y="154"/>
                      <a:pt x="2181" y="308"/>
                      <a:pt x="1987" y="462"/>
                    </a:cubicBezTo>
                    <a:cubicBezTo>
                      <a:pt x="1956" y="486"/>
                      <a:pt x="1922" y="499"/>
                      <a:pt x="1886" y="499"/>
                    </a:cubicBezTo>
                    <a:cubicBezTo>
                      <a:pt x="1853" y="499"/>
                      <a:pt x="1819" y="488"/>
                      <a:pt x="1787" y="462"/>
                    </a:cubicBezTo>
                    <a:cubicBezTo>
                      <a:pt x="1606" y="315"/>
                      <a:pt x="1439" y="161"/>
                      <a:pt x="1265" y="14"/>
                    </a:cubicBezTo>
                    <a:cubicBezTo>
                      <a:pt x="656" y="1030"/>
                      <a:pt x="0" y="2208"/>
                      <a:pt x="395" y="3426"/>
                    </a:cubicBezTo>
                    <a:cubicBezTo>
                      <a:pt x="582" y="4008"/>
                      <a:pt x="970" y="4536"/>
                      <a:pt x="1292" y="5052"/>
                    </a:cubicBezTo>
                    <a:cubicBezTo>
                      <a:pt x="1459" y="5319"/>
                      <a:pt x="1860" y="6229"/>
                      <a:pt x="2135" y="6309"/>
                    </a:cubicBezTo>
                    <a:cubicBezTo>
                      <a:pt x="2140" y="6311"/>
                      <a:pt x="2145" y="6312"/>
                      <a:pt x="2151" y="6312"/>
                    </a:cubicBezTo>
                    <a:cubicBezTo>
                      <a:pt x="2368" y="6312"/>
                      <a:pt x="2974" y="5247"/>
                      <a:pt x="3091" y="5045"/>
                    </a:cubicBezTo>
                    <a:cubicBezTo>
                      <a:pt x="3426" y="4490"/>
                      <a:pt x="3720" y="3901"/>
                      <a:pt x="3807" y="3252"/>
                    </a:cubicBezTo>
                    <a:cubicBezTo>
                      <a:pt x="3974" y="1994"/>
                      <a:pt x="3218" y="997"/>
                      <a:pt x="2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4"/>
              <p:cNvSpPr/>
              <p:nvPr/>
            </p:nvSpPr>
            <p:spPr>
              <a:xfrm>
                <a:off x="673131" y="1038503"/>
                <a:ext cx="175716" cy="289671"/>
              </a:xfrm>
              <a:custGeom>
                <a:avLst/>
                <a:gdLst/>
                <a:ahLst/>
                <a:cxnLst/>
                <a:rect l="l" t="t" r="r" b="b"/>
                <a:pathLst>
                  <a:path w="3948" h="6508" extrusionOk="0">
                    <a:moveTo>
                      <a:pt x="2124" y="1"/>
                    </a:moveTo>
                    <a:cubicBezTo>
                      <a:pt x="2114" y="1"/>
                      <a:pt x="2104" y="2"/>
                      <a:pt x="2094" y="4"/>
                    </a:cubicBezTo>
                    <a:cubicBezTo>
                      <a:pt x="2021" y="24"/>
                      <a:pt x="1693" y="500"/>
                      <a:pt x="1633" y="566"/>
                    </a:cubicBezTo>
                    <a:cubicBezTo>
                      <a:pt x="1479" y="754"/>
                      <a:pt x="1318" y="934"/>
                      <a:pt x="1158" y="1122"/>
                    </a:cubicBezTo>
                    <a:cubicBezTo>
                      <a:pt x="776" y="1590"/>
                      <a:pt x="415" y="2099"/>
                      <a:pt x="288" y="2701"/>
                    </a:cubicBezTo>
                    <a:cubicBezTo>
                      <a:pt x="0" y="4066"/>
                      <a:pt x="877" y="5297"/>
                      <a:pt x="1646" y="6340"/>
                    </a:cubicBezTo>
                    <a:cubicBezTo>
                      <a:pt x="1706" y="6294"/>
                      <a:pt x="1773" y="6247"/>
                      <a:pt x="1840" y="6207"/>
                    </a:cubicBezTo>
                    <a:cubicBezTo>
                      <a:pt x="1856" y="6195"/>
                      <a:pt x="1873" y="6190"/>
                      <a:pt x="1888" y="6190"/>
                    </a:cubicBezTo>
                    <a:cubicBezTo>
                      <a:pt x="1917" y="6190"/>
                      <a:pt x="1943" y="6207"/>
                      <a:pt x="1960" y="6233"/>
                    </a:cubicBezTo>
                    <a:cubicBezTo>
                      <a:pt x="1978" y="6228"/>
                      <a:pt x="1995" y="6225"/>
                      <a:pt x="2011" y="6225"/>
                    </a:cubicBezTo>
                    <a:cubicBezTo>
                      <a:pt x="2041" y="6225"/>
                      <a:pt x="2069" y="6235"/>
                      <a:pt x="2094" y="6260"/>
                    </a:cubicBezTo>
                    <a:cubicBezTo>
                      <a:pt x="2188" y="6340"/>
                      <a:pt x="2282" y="6427"/>
                      <a:pt x="2375" y="6508"/>
                    </a:cubicBezTo>
                    <a:cubicBezTo>
                      <a:pt x="3111" y="5404"/>
                      <a:pt x="3948" y="4280"/>
                      <a:pt x="3767" y="2868"/>
                    </a:cubicBezTo>
                    <a:cubicBezTo>
                      <a:pt x="3680" y="2206"/>
                      <a:pt x="3359" y="1637"/>
                      <a:pt x="2997" y="1082"/>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4"/>
              <p:cNvSpPr/>
              <p:nvPr/>
            </p:nvSpPr>
            <p:spPr>
              <a:xfrm>
                <a:off x="841639" y="1144788"/>
                <a:ext cx="362469" cy="339567"/>
              </a:xfrm>
              <a:custGeom>
                <a:avLst/>
                <a:gdLst/>
                <a:ahLst/>
                <a:cxnLst/>
                <a:rect l="l" t="t" r="r" b="b"/>
                <a:pathLst>
                  <a:path w="8144" h="7629" extrusionOk="0">
                    <a:moveTo>
                      <a:pt x="7490" y="1"/>
                    </a:moveTo>
                    <a:cubicBezTo>
                      <a:pt x="7289" y="1"/>
                      <a:pt x="7078" y="32"/>
                      <a:pt x="6932" y="32"/>
                    </a:cubicBezTo>
                    <a:cubicBezTo>
                      <a:pt x="6715" y="32"/>
                      <a:pt x="6496" y="30"/>
                      <a:pt x="6276" y="30"/>
                    </a:cubicBezTo>
                    <a:cubicBezTo>
                      <a:pt x="6056" y="30"/>
                      <a:pt x="5835" y="32"/>
                      <a:pt x="5614" y="38"/>
                    </a:cubicBezTo>
                    <a:cubicBezTo>
                      <a:pt x="4658" y="65"/>
                      <a:pt x="3754" y="232"/>
                      <a:pt x="2898" y="674"/>
                    </a:cubicBezTo>
                    <a:cubicBezTo>
                      <a:pt x="1138" y="1577"/>
                      <a:pt x="135" y="3364"/>
                      <a:pt x="34" y="5304"/>
                    </a:cubicBezTo>
                    <a:cubicBezTo>
                      <a:pt x="34" y="5337"/>
                      <a:pt x="21" y="5357"/>
                      <a:pt x="1" y="5384"/>
                    </a:cubicBezTo>
                    <a:cubicBezTo>
                      <a:pt x="188" y="5545"/>
                      <a:pt x="369" y="5705"/>
                      <a:pt x="550" y="5873"/>
                    </a:cubicBezTo>
                    <a:cubicBezTo>
                      <a:pt x="824" y="4581"/>
                      <a:pt x="1205" y="3203"/>
                      <a:pt x="2296" y="2360"/>
                    </a:cubicBezTo>
                    <a:cubicBezTo>
                      <a:pt x="3119" y="1720"/>
                      <a:pt x="4140" y="1520"/>
                      <a:pt x="5165" y="1520"/>
                    </a:cubicBezTo>
                    <a:cubicBezTo>
                      <a:pt x="5639" y="1520"/>
                      <a:pt x="6114" y="1563"/>
                      <a:pt x="6571" y="1624"/>
                    </a:cubicBezTo>
                    <a:cubicBezTo>
                      <a:pt x="6598" y="1631"/>
                      <a:pt x="6611" y="1644"/>
                      <a:pt x="6625" y="1664"/>
                    </a:cubicBezTo>
                    <a:cubicBezTo>
                      <a:pt x="6665" y="1684"/>
                      <a:pt x="6692" y="1724"/>
                      <a:pt x="6678" y="1778"/>
                    </a:cubicBezTo>
                    <a:cubicBezTo>
                      <a:pt x="6444" y="2628"/>
                      <a:pt x="6196" y="3477"/>
                      <a:pt x="5902" y="4307"/>
                    </a:cubicBezTo>
                    <a:cubicBezTo>
                      <a:pt x="5695" y="4896"/>
                      <a:pt x="5494" y="5558"/>
                      <a:pt x="5052" y="6020"/>
                    </a:cubicBezTo>
                    <a:cubicBezTo>
                      <a:pt x="4447" y="6646"/>
                      <a:pt x="3379" y="6902"/>
                      <a:pt x="2414" y="6902"/>
                    </a:cubicBezTo>
                    <a:cubicBezTo>
                      <a:pt x="2141" y="6902"/>
                      <a:pt x="1877" y="6881"/>
                      <a:pt x="1633" y="6843"/>
                    </a:cubicBezTo>
                    <a:lnTo>
                      <a:pt x="1633" y="6843"/>
                    </a:lnTo>
                    <a:cubicBezTo>
                      <a:pt x="1861" y="7043"/>
                      <a:pt x="2082" y="7238"/>
                      <a:pt x="2309" y="7438"/>
                    </a:cubicBezTo>
                    <a:cubicBezTo>
                      <a:pt x="2316" y="7435"/>
                      <a:pt x="2324" y="7433"/>
                      <a:pt x="2334" y="7433"/>
                    </a:cubicBezTo>
                    <a:cubicBezTo>
                      <a:pt x="2344" y="7433"/>
                      <a:pt x="2356" y="7435"/>
                      <a:pt x="2369" y="7438"/>
                    </a:cubicBezTo>
                    <a:cubicBezTo>
                      <a:pt x="2760" y="7568"/>
                      <a:pt x="3148" y="7628"/>
                      <a:pt x="3526" y="7628"/>
                    </a:cubicBezTo>
                    <a:cubicBezTo>
                      <a:pt x="4928" y="7628"/>
                      <a:pt x="6191" y="6792"/>
                      <a:pt x="6939" y="5511"/>
                    </a:cubicBezTo>
                    <a:cubicBezTo>
                      <a:pt x="7381" y="4769"/>
                      <a:pt x="7642" y="3926"/>
                      <a:pt x="7796" y="3076"/>
                    </a:cubicBezTo>
                    <a:cubicBezTo>
                      <a:pt x="7882" y="2554"/>
                      <a:pt x="7929" y="2032"/>
                      <a:pt x="7963" y="1504"/>
                    </a:cubicBezTo>
                    <a:cubicBezTo>
                      <a:pt x="7976" y="1243"/>
                      <a:pt x="8143" y="393"/>
                      <a:pt x="8003" y="186"/>
                    </a:cubicBezTo>
                    <a:cubicBezTo>
                      <a:pt x="7909" y="37"/>
                      <a:pt x="7706" y="1"/>
                      <a:pt x="7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4"/>
              <p:cNvSpPr/>
              <p:nvPr/>
            </p:nvSpPr>
            <p:spPr>
              <a:xfrm>
                <a:off x="850273" y="1658680"/>
                <a:ext cx="347292" cy="349047"/>
              </a:xfrm>
              <a:custGeom>
                <a:avLst/>
                <a:gdLst/>
                <a:ahLst/>
                <a:cxnLst/>
                <a:rect l="l" t="t" r="r" b="b"/>
                <a:pathLst>
                  <a:path w="7803" h="7842" extrusionOk="0">
                    <a:moveTo>
                      <a:pt x="2022" y="0"/>
                    </a:moveTo>
                    <a:cubicBezTo>
                      <a:pt x="1841" y="168"/>
                      <a:pt x="1660" y="335"/>
                      <a:pt x="1480" y="502"/>
                    </a:cubicBezTo>
                    <a:cubicBezTo>
                      <a:pt x="2657" y="556"/>
                      <a:pt x="3969" y="810"/>
                      <a:pt x="4758" y="1767"/>
                    </a:cubicBezTo>
                    <a:cubicBezTo>
                      <a:pt x="5173" y="2262"/>
                      <a:pt x="5333" y="2904"/>
                      <a:pt x="5507" y="3520"/>
                    </a:cubicBezTo>
                    <a:cubicBezTo>
                      <a:pt x="5742" y="4369"/>
                      <a:pt x="5942" y="5226"/>
                      <a:pt x="6150" y="6082"/>
                    </a:cubicBezTo>
                    <a:cubicBezTo>
                      <a:pt x="6163" y="6153"/>
                      <a:pt x="6113" y="6250"/>
                      <a:pt x="6031" y="6250"/>
                    </a:cubicBezTo>
                    <a:cubicBezTo>
                      <a:pt x="6028" y="6250"/>
                      <a:pt x="6025" y="6250"/>
                      <a:pt x="6023" y="6249"/>
                    </a:cubicBezTo>
                    <a:cubicBezTo>
                      <a:pt x="4704" y="6082"/>
                      <a:pt x="2998" y="5988"/>
                      <a:pt x="1955" y="5052"/>
                    </a:cubicBezTo>
                    <a:cubicBezTo>
                      <a:pt x="891" y="4095"/>
                      <a:pt x="1112" y="2516"/>
                      <a:pt x="576" y="1298"/>
                    </a:cubicBezTo>
                    <a:cubicBezTo>
                      <a:pt x="396" y="1452"/>
                      <a:pt x="208" y="1613"/>
                      <a:pt x="14" y="1767"/>
                    </a:cubicBezTo>
                    <a:cubicBezTo>
                      <a:pt x="34" y="1787"/>
                      <a:pt x="41" y="1813"/>
                      <a:pt x="41" y="1840"/>
                    </a:cubicBezTo>
                    <a:cubicBezTo>
                      <a:pt x="1" y="3827"/>
                      <a:pt x="95" y="6102"/>
                      <a:pt x="2269" y="6898"/>
                    </a:cubicBezTo>
                    <a:cubicBezTo>
                      <a:pt x="4009" y="7541"/>
                      <a:pt x="5969" y="7661"/>
                      <a:pt x="7802" y="7842"/>
                    </a:cubicBezTo>
                    <a:cubicBezTo>
                      <a:pt x="7387" y="6115"/>
                      <a:pt x="7026" y="4363"/>
                      <a:pt x="6551" y="2650"/>
                    </a:cubicBezTo>
                    <a:cubicBezTo>
                      <a:pt x="5936" y="449"/>
                      <a:pt x="4009" y="141"/>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4"/>
              <p:cNvSpPr/>
              <p:nvPr/>
            </p:nvSpPr>
            <p:spPr>
              <a:xfrm>
                <a:off x="875910" y="1222767"/>
                <a:ext cx="252580" cy="221571"/>
              </a:xfrm>
              <a:custGeom>
                <a:avLst/>
                <a:gdLst/>
                <a:ahLst/>
                <a:cxnLst/>
                <a:rect l="l" t="t" r="r" b="b"/>
                <a:pathLst>
                  <a:path w="5675" h="4978" extrusionOk="0">
                    <a:moveTo>
                      <a:pt x="4512" y="1"/>
                    </a:moveTo>
                    <a:cubicBezTo>
                      <a:pt x="3421" y="1"/>
                      <a:pt x="2335" y="197"/>
                      <a:pt x="1492" y="956"/>
                    </a:cubicBezTo>
                    <a:cubicBezTo>
                      <a:pt x="549" y="1806"/>
                      <a:pt x="248" y="3124"/>
                      <a:pt x="0" y="4315"/>
                    </a:cubicBezTo>
                    <a:cubicBezTo>
                      <a:pt x="241" y="4529"/>
                      <a:pt x="489" y="4750"/>
                      <a:pt x="730" y="4970"/>
                    </a:cubicBezTo>
                    <a:cubicBezTo>
                      <a:pt x="2095" y="4930"/>
                      <a:pt x="3727" y="4977"/>
                      <a:pt x="4483" y="3626"/>
                    </a:cubicBezTo>
                    <a:cubicBezTo>
                      <a:pt x="5079" y="2568"/>
                      <a:pt x="5373" y="1230"/>
                      <a:pt x="5674" y="59"/>
                    </a:cubicBezTo>
                    <a:cubicBezTo>
                      <a:pt x="5293" y="26"/>
                      <a:pt x="4902"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4"/>
              <p:cNvSpPr/>
              <p:nvPr/>
            </p:nvSpPr>
            <p:spPr>
              <a:xfrm>
                <a:off x="884856" y="1687833"/>
                <a:ext cx="225742" cy="236215"/>
              </a:xfrm>
              <a:custGeom>
                <a:avLst/>
                <a:gdLst/>
                <a:ahLst/>
                <a:cxnLst/>
                <a:rect l="l" t="t" r="r" b="b"/>
                <a:pathLst>
                  <a:path w="5072" h="5307" extrusionOk="0">
                    <a:moveTo>
                      <a:pt x="529" y="1"/>
                    </a:moveTo>
                    <a:cubicBezTo>
                      <a:pt x="355" y="162"/>
                      <a:pt x="181" y="315"/>
                      <a:pt x="0" y="469"/>
                    </a:cubicBezTo>
                    <a:cubicBezTo>
                      <a:pt x="468" y="1493"/>
                      <a:pt x="361" y="2724"/>
                      <a:pt x="937" y="3687"/>
                    </a:cubicBezTo>
                    <a:cubicBezTo>
                      <a:pt x="1706" y="4999"/>
                      <a:pt x="3680" y="5146"/>
                      <a:pt x="5072" y="5307"/>
                    </a:cubicBezTo>
                    <a:cubicBezTo>
                      <a:pt x="4804" y="4129"/>
                      <a:pt x="4623" y="2731"/>
                      <a:pt x="4041" y="1680"/>
                    </a:cubicBezTo>
                    <a:cubicBezTo>
                      <a:pt x="3325" y="382"/>
                      <a:pt x="1840" y="242"/>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4"/>
              <p:cNvSpPr/>
              <p:nvPr/>
            </p:nvSpPr>
            <p:spPr>
              <a:xfrm>
                <a:off x="950372" y="1411526"/>
                <a:ext cx="417213" cy="313217"/>
              </a:xfrm>
              <a:custGeom>
                <a:avLst/>
                <a:gdLst/>
                <a:ahLst/>
                <a:cxnLst/>
                <a:rect l="l" t="t" r="r" b="b"/>
                <a:pathLst>
                  <a:path w="9374" h="7037" extrusionOk="0">
                    <a:moveTo>
                      <a:pt x="4523" y="0"/>
                    </a:moveTo>
                    <a:cubicBezTo>
                      <a:pt x="4456" y="94"/>
                      <a:pt x="4389" y="194"/>
                      <a:pt x="4309" y="288"/>
                    </a:cubicBezTo>
                    <a:cubicBezTo>
                      <a:pt x="3546" y="1254"/>
                      <a:pt x="2365" y="1922"/>
                      <a:pt x="1159" y="1922"/>
                    </a:cubicBezTo>
                    <a:cubicBezTo>
                      <a:pt x="852" y="1922"/>
                      <a:pt x="544" y="1879"/>
                      <a:pt x="241" y="1786"/>
                    </a:cubicBezTo>
                    <a:lnTo>
                      <a:pt x="241" y="1786"/>
                    </a:lnTo>
                    <a:cubicBezTo>
                      <a:pt x="622" y="2134"/>
                      <a:pt x="997" y="2489"/>
                      <a:pt x="1378" y="2837"/>
                    </a:cubicBezTo>
                    <a:cubicBezTo>
                      <a:pt x="2050" y="2333"/>
                      <a:pt x="2847" y="1784"/>
                      <a:pt x="3712" y="1784"/>
                    </a:cubicBezTo>
                    <a:cubicBezTo>
                      <a:pt x="3847" y="1784"/>
                      <a:pt x="3984" y="1798"/>
                      <a:pt x="4121" y="1827"/>
                    </a:cubicBezTo>
                    <a:cubicBezTo>
                      <a:pt x="4630" y="1934"/>
                      <a:pt x="5105" y="2241"/>
                      <a:pt x="5560" y="2482"/>
                    </a:cubicBezTo>
                    <a:cubicBezTo>
                      <a:pt x="6182" y="2803"/>
                      <a:pt x="6804" y="3131"/>
                      <a:pt x="7427" y="3459"/>
                    </a:cubicBezTo>
                    <a:cubicBezTo>
                      <a:pt x="7494" y="3493"/>
                      <a:pt x="7514" y="3600"/>
                      <a:pt x="7453" y="3653"/>
                    </a:cubicBezTo>
                    <a:cubicBezTo>
                      <a:pt x="6490" y="4469"/>
                      <a:pt x="5453" y="5346"/>
                      <a:pt x="4148" y="5500"/>
                    </a:cubicBezTo>
                    <a:cubicBezTo>
                      <a:pt x="4031" y="5514"/>
                      <a:pt x="3915" y="5521"/>
                      <a:pt x="3800" y="5521"/>
                    </a:cubicBezTo>
                    <a:cubicBezTo>
                      <a:pt x="2755" y="5521"/>
                      <a:pt x="1818" y="4939"/>
                      <a:pt x="1131" y="4155"/>
                    </a:cubicBezTo>
                    <a:cubicBezTo>
                      <a:pt x="769" y="4556"/>
                      <a:pt x="395" y="4951"/>
                      <a:pt x="0" y="5332"/>
                    </a:cubicBezTo>
                    <a:cubicBezTo>
                      <a:pt x="1505" y="5332"/>
                      <a:pt x="3191" y="5620"/>
                      <a:pt x="4068" y="6925"/>
                    </a:cubicBezTo>
                    <a:cubicBezTo>
                      <a:pt x="4285" y="7002"/>
                      <a:pt x="4494" y="7036"/>
                      <a:pt x="4696" y="7036"/>
                    </a:cubicBezTo>
                    <a:cubicBezTo>
                      <a:pt x="5651" y="7036"/>
                      <a:pt x="6447" y="6271"/>
                      <a:pt x="7192" y="5647"/>
                    </a:cubicBezTo>
                    <a:cubicBezTo>
                      <a:pt x="7554" y="5332"/>
                      <a:pt x="7922" y="5018"/>
                      <a:pt x="8276" y="4697"/>
                    </a:cubicBezTo>
                    <a:cubicBezTo>
                      <a:pt x="8444" y="4543"/>
                      <a:pt x="9300" y="3948"/>
                      <a:pt x="9333" y="3707"/>
                    </a:cubicBezTo>
                    <a:cubicBezTo>
                      <a:pt x="9374" y="3359"/>
                      <a:pt x="8584" y="2924"/>
                      <a:pt x="8337" y="2723"/>
                    </a:cubicBezTo>
                    <a:cubicBezTo>
                      <a:pt x="7975" y="2422"/>
                      <a:pt x="7614" y="2128"/>
                      <a:pt x="7253" y="1827"/>
                    </a:cubicBezTo>
                    <a:cubicBezTo>
                      <a:pt x="6436" y="1151"/>
                      <a:pt x="5613" y="274"/>
                      <a:pt x="4556" y="13"/>
                    </a:cubicBezTo>
                    <a:cubicBezTo>
                      <a:pt x="4543" y="7"/>
                      <a:pt x="4536" y="0"/>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4"/>
              <p:cNvSpPr/>
              <p:nvPr/>
            </p:nvSpPr>
            <p:spPr>
              <a:xfrm>
                <a:off x="1006630" y="1504860"/>
                <a:ext cx="261793" cy="141408"/>
              </a:xfrm>
              <a:custGeom>
                <a:avLst/>
                <a:gdLst/>
                <a:ahLst/>
                <a:cxnLst/>
                <a:rect l="l" t="t" r="r" b="b"/>
                <a:pathLst>
                  <a:path w="5882" h="3177" extrusionOk="0">
                    <a:moveTo>
                      <a:pt x="2450" y="0"/>
                    </a:moveTo>
                    <a:cubicBezTo>
                      <a:pt x="1683" y="0"/>
                      <a:pt x="1003" y="404"/>
                      <a:pt x="308" y="914"/>
                    </a:cubicBezTo>
                    <a:cubicBezTo>
                      <a:pt x="382" y="981"/>
                      <a:pt x="449" y="1048"/>
                      <a:pt x="522" y="1115"/>
                    </a:cubicBezTo>
                    <a:cubicBezTo>
                      <a:pt x="583" y="1175"/>
                      <a:pt x="556" y="1242"/>
                      <a:pt x="509" y="1282"/>
                    </a:cubicBezTo>
                    <a:cubicBezTo>
                      <a:pt x="509" y="1295"/>
                      <a:pt x="502" y="1315"/>
                      <a:pt x="489" y="1335"/>
                    </a:cubicBezTo>
                    <a:cubicBezTo>
                      <a:pt x="328" y="1529"/>
                      <a:pt x="168" y="1723"/>
                      <a:pt x="1" y="1911"/>
                    </a:cubicBezTo>
                    <a:cubicBezTo>
                      <a:pt x="781" y="2540"/>
                      <a:pt x="1484" y="3176"/>
                      <a:pt x="2557" y="3176"/>
                    </a:cubicBezTo>
                    <a:cubicBezTo>
                      <a:pt x="2579" y="3176"/>
                      <a:pt x="2601" y="3176"/>
                      <a:pt x="2623" y="3175"/>
                    </a:cubicBezTo>
                    <a:cubicBezTo>
                      <a:pt x="3225" y="3155"/>
                      <a:pt x="3814" y="2928"/>
                      <a:pt x="4329" y="2640"/>
                    </a:cubicBezTo>
                    <a:cubicBezTo>
                      <a:pt x="4717" y="2426"/>
                      <a:pt x="5514" y="2024"/>
                      <a:pt x="5708" y="1636"/>
                    </a:cubicBezTo>
                    <a:cubicBezTo>
                      <a:pt x="5882" y="1302"/>
                      <a:pt x="5146" y="1108"/>
                      <a:pt x="4838" y="947"/>
                    </a:cubicBezTo>
                    <a:cubicBezTo>
                      <a:pt x="4403" y="720"/>
                      <a:pt x="3968" y="479"/>
                      <a:pt x="3533" y="265"/>
                    </a:cubicBezTo>
                    <a:cubicBezTo>
                      <a:pt x="3149" y="80"/>
                      <a:pt x="2791"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34"/>
            <p:cNvGrpSpPr/>
            <p:nvPr/>
          </p:nvGrpSpPr>
          <p:grpSpPr>
            <a:xfrm>
              <a:off x="1159115" y="1930350"/>
              <a:ext cx="1234059" cy="1275390"/>
              <a:chOff x="1159115" y="-58312"/>
              <a:chExt cx="1234059" cy="1275390"/>
            </a:xfrm>
          </p:grpSpPr>
          <p:sp>
            <p:nvSpPr>
              <p:cNvPr id="6057" name="Google Shape;6057;p34"/>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4"/>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4"/>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4"/>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4"/>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4"/>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4"/>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4"/>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4"/>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4"/>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4"/>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4"/>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4"/>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4"/>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4"/>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4"/>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4"/>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4"/>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4"/>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4"/>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4"/>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4"/>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4"/>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4"/>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4"/>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4"/>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4"/>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4"/>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4"/>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4"/>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34"/>
            <p:cNvGrpSpPr/>
            <p:nvPr/>
          </p:nvGrpSpPr>
          <p:grpSpPr>
            <a:xfrm>
              <a:off x="1159115" y="3915350"/>
              <a:ext cx="1234059" cy="1275390"/>
              <a:chOff x="1159115" y="-58312"/>
              <a:chExt cx="1234059" cy="1275390"/>
            </a:xfrm>
          </p:grpSpPr>
          <p:sp>
            <p:nvSpPr>
              <p:cNvPr id="6088" name="Google Shape;6088;p34"/>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4"/>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4"/>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4"/>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4"/>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4"/>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4"/>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4"/>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4"/>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4"/>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4"/>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4"/>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4"/>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4"/>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4"/>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4"/>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4"/>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4"/>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4"/>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4"/>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4"/>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4"/>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4"/>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4"/>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4"/>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4"/>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4"/>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4"/>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4"/>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4"/>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34"/>
            <p:cNvGrpSpPr/>
            <p:nvPr/>
          </p:nvGrpSpPr>
          <p:grpSpPr>
            <a:xfrm>
              <a:off x="151773" y="2907149"/>
              <a:ext cx="1234326" cy="1275479"/>
              <a:chOff x="152298" y="930036"/>
              <a:chExt cx="1234326" cy="1275479"/>
            </a:xfrm>
          </p:grpSpPr>
          <p:sp>
            <p:nvSpPr>
              <p:cNvPr id="6119" name="Google Shape;6119;p34"/>
              <p:cNvSpPr/>
              <p:nvPr/>
            </p:nvSpPr>
            <p:spPr>
              <a:xfrm>
                <a:off x="152298" y="930036"/>
                <a:ext cx="1234326" cy="1275479"/>
              </a:xfrm>
              <a:custGeom>
                <a:avLst/>
                <a:gdLst/>
                <a:ahLst/>
                <a:cxnLst/>
                <a:rect l="l" t="t" r="r" b="b"/>
                <a:pathLst>
                  <a:path w="27733" h="28656" extrusionOk="0">
                    <a:moveTo>
                      <a:pt x="13826" y="2438"/>
                    </a:moveTo>
                    <a:cubicBezTo>
                      <a:pt x="14104" y="2438"/>
                      <a:pt x="14551" y="3286"/>
                      <a:pt x="14699" y="3519"/>
                    </a:cubicBezTo>
                    <a:cubicBezTo>
                      <a:pt x="15061" y="4074"/>
                      <a:pt x="15382" y="4643"/>
                      <a:pt x="15469" y="5305"/>
                    </a:cubicBezTo>
                    <a:cubicBezTo>
                      <a:pt x="15650" y="6717"/>
                      <a:pt x="14813" y="7841"/>
                      <a:pt x="14077" y="8945"/>
                    </a:cubicBezTo>
                    <a:cubicBezTo>
                      <a:pt x="13984" y="8864"/>
                      <a:pt x="13890" y="8777"/>
                      <a:pt x="13796" y="8697"/>
                    </a:cubicBezTo>
                    <a:cubicBezTo>
                      <a:pt x="13771" y="8672"/>
                      <a:pt x="13743" y="8662"/>
                      <a:pt x="13713" y="8662"/>
                    </a:cubicBezTo>
                    <a:cubicBezTo>
                      <a:pt x="13697" y="8662"/>
                      <a:pt x="13680" y="8665"/>
                      <a:pt x="13662" y="8670"/>
                    </a:cubicBezTo>
                    <a:cubicBezTo>
                      <a:pt x="13645" y="8644"/>
                      <a:pt x="13619" y="8627"/>
                      <a:pt x="13590" y="8627"/>
                    </a:cubicBezTo>
                    <a:cubicBezTo>
                      <a:pt x="13575" y="8627"/>
                      <a:pt x="13558" y="8632"/>
                      <a:pt x="13542" y="8644"/>
                    </a:cubicBezTo>
                    <a:cubicBezTo>
                      <a:pt x="13475" y="8684"/>
                      <a:pt x="13408" y="8731"/>
                      <a:pt x="13348" y="8777"/>
                    </a:cubicBezTo>
                    <a:cubicBezTo>
                      <a:pt x="12579" y="7734"/>
                      <a:pt x="11702" y="6503"/>
                      <a:pt x="11990" y="5138"/>
                    </a:cubicBezTo>
                    <a:cubicBezTo>
                      <a:pt x="12117" y="4536"/>
                      <a:pt x="12478" y="4027"/>
                      <a:pt x="12860" y="3559"/>
                    </a:cubicBezTo>
                    <a:cubicBezTo>
                      <a:pt x="13020" y="3371"/>
                      <a:pt x="13181" y="3191"/>
                      <a:pt x="13335" y="3003"/>
                    </a:cubicBezTo>
                    <a:cubicBezTo>
                      <a:pt x="13395" y="2937"/>
                      <a:pt x="13723" y="2461"/>
                      <a:pt x="13796" y="2441"/>
                    </a:cubicBezTo>
                    <a:cubicBezTo>
                      <a:pt x="13806" y="2439"/>
                      <a:pt x="13816" y="2438"/>
                      <a:pt x="13826" y="2438"/>
                    </a:cubicBezTo>
                    <a:close/>
                    <a:moveTo>
                      <a:pt x="13729" y="387"/>
                    </a:moveTo>
                    <a:cubicBezTo>
                      <a:pt x="14967" y="2254"/>
                      <a:pt x="16914" y="3519"/>
                      <a:pt x="17382" y="5813"/>
                    </a:cubicBezTo>
                    <a:cubicBezTo>
                      <a:pt x="16098" y="6824"/>
                      <a:pt x="15335" y="8356"/>
                      <a:pt x="15255" y="9995"/>
                    </a:cubicBezTo>
                    <a:cubicBezTo>
                      <a:pt x="14907" y="9681"/>
                      <a:pt x="14559" y="9373"/>
                      <a:pt x="14204" y="9058"/>
                    </a:cubicBezTo>
                    <a:cubicBezTo>
                      <a:pt x="15047" y="8062"/>
                      <a:pt x="15823" y="6784"/>
                      <a:pt x="15723" y="5425"/>
                    </a:cubicBezTo>
                    <a:cubicBezTo>
                      <a:pt x="15629" y="4161"/>
                      <a:pt x="14706" y="3030"/>
                      <a:pt x="13943" y="2087"/>
                    </a:cubicBezTo>
                    <a:cubicBezTo>
                      <a:pt x="13922" y="2060"/>
                      <a:pt x="13895" y="2050"/>
                      <a:pt x="13867" y="2050"/>
                    </a:cubicBezTo>
                    <a:cubicBezTo>
                      <a:pt x="13824" y="2050"/>
                      <a:pt x="13780" y="2075"/>
                      <a:pt x="13756" y="2107"/>
                    </a:cubicBezTo>
                    <a:cubicBezTo>
                      <a:pt x="13007" y="3117"/>
                      <a:pt x="11863" y="4014"/>
                      <a:pt x="11709" y="5345"/>
                    </a:cubicBezTo>
                    <a:cubicBezTo>
                      <a:pt x="11548" y="6697"/>
                      <a:pt x="12378" y="7881"/>
                      <a:pt x="13141" y="8918"/>
                    </a:cubicBezTo>
                    <a:cubicBezTo>
                      <a:pt x="12632" y="9279"/>
                      <a:pt x="12144" y="9674"/>
                      <a:pt x="11675" y="10089"/>
                    </a:cubicBezTo>
                    <a:cubicBezTo>
                      <a:pt x="11742" y="8523"/>
                      <a:pt x="11575" y="6610"/>
                      <a:pt x="10197" y="5653"/>
                    </a:cubicBezTo>
                    <a:cubicBezTo>
                      <a:pt x="10698" y="3519"/>
                      <a:pt x="12686" y="2234"/>
                      <a:pt x="13729" y="387"/>
                    </a:cubicBezTo>
                    <a:close/>
                    <a:moveTo>
                      <a:pt x="6074" y="6480"/>
                    </a:moveTo>
                    <a:cubicBezTo>
                      <a:pt x="6544" y="6480"/>
                      <a:pt x="7509" y="6737"/>
                      <a:pt x="7741" y="6790"/>
                    </a:cubicBezTo>
                    <a:cubicBezTo>
                      <a:pt x="8256" y="6904"/>
                      <a:pt x="8838" y="7004"/>
                      <a:pt x="9307" y="7272"/>
                    </a:cubicBezTo>
                    <a:cubicBezTo>
                      <a:pt x="10451" y="7928"/>
                      <a:pt x="10531" y="9835"/>
                      <a:pt x="10658" y="10992"/>
                    </a:cubicBezTo>
                    <a:cubicBezTo>
                      <a:pt x="10658" y="10999"/>
                      <a:pt x="10665" y="10999"/>
                      <a:pt x="10665" y="11005"/>
                    </a:cubicBezTo>
                    <a:cubicBezTo>
                      <a:pt x="10645" y="11025"/>
                      <a:pt x="10625" y="11039"/>
                      <a:pt x="10611" y="11052"/>
                    </a:cubicBezTo>
                    <a:cubicBezTo>
                      <a:pt x="10464" y="11186"/>
                      <a:pt x="10317" y="11327"/>
                      <a:pt x="10170" y="11460"/>
                    </a:cubicBezTo>
                    <a:cubicBezTo>
                      <a:pt x="9140" y="10999"/>
                      <a:pt x="8029" y="10611"/>
                      <a:pt x="7032" y="10069"/>
                    </a:cubicBezTo>
                    <a:cubicBezTo>
                      <a:pt x="6336" y="9687"/>
                      <a:pt x="6176" y="9052"/>
                      <a:pt x="6022" y="8329"/>
                    </a:cubicBezTo>
                    <a:cubicBezTo>
                      <a:pt x="5935" y="7921"/>
                      <a:pt x="5587" y="6871"/>
                      <a:pt x="5828" y="6543"/>
                    </a:cubicBezTo>
                    <a:cubicBezTo>
                      <a:pt x="5860" y="6498"/>
                      <a:pt x="5950" y="6480"/>
                      <a:pt x="6074" y="6480"/>
                    </a:cubicBezTo>
                    <a:close/>
                    <a:moveTo>
                      <a:pt x="20770" y="6578"/>
                    </a:moveTo>
                    <a:cubicBezTo>
                      <a:pt x="21160" y="6578"/>
                      <a:pt x="21551" y="6603"/>
                      <a:pt x="21932" y="6636"/>
                    </a:cubicBezTo>
                    <a:cubicBezTo>
                      <a:pt x="21631" y="7807"/>
                      <a:pt x="21337" y="9145"/>
                      <a:pt x="20741" y="10203"/>
                    </a:cubicBezTo>
                    <a:cubicBezTo>
                      <a:pt x="19985" y="11554"/>
                      <a:pt x="18353" y="11507"/>
                      <a:pt x="16988" y="11547"/>
                    </a:cubicBezTo>
                    <a:cubicBezTo>
                      <a:pt x="16747" y="11327"/>
                      <a:pt x="16499" y="11106"/>
                      <a:pt x="16258" y="10892"/>
                    </a:cubicBezTo>
                    <a:cubicBezTo>
                      <a:pt x="16506" y="9701"/>
                      <a:pt x="16807" y="8383"/>
                      <a:pt x="17750" y="7533"/>
                    </a:cubicBezTo>
                    <a:cubicBezTo>
                      <a:pt x="18593" y="6774"/>
                      <a:pt x="19679" y="6578"/>
                      <a:pt x="20770" y="6578"/>
                    </a:cubicBezTo>
                    <a:close/>
                    <a:moveTo>
                      <a:pt x="3807" y="4783"/>
                    </a:moveTo>
                    <a:lnTo>
                      <a:pt x="3807" y="4783"/>
                    </a:lnTo>
                    <a:cubicBezTo>
                      <a:pt x="5553" y="4984"/>
                      <a:pt x="7427" y="5031"/>
                      <a:pt x="9119" y="5466"/>
                    </a:cubicBezTo>
                    <a:cubicBezTo>
                      <a:pt x="11314" y="6028"/>
                      <a:pt x="11414" y="8383"/>
                      <a:pt x="11495" y="10249"/>
                    </a:cubicBezTo>
                    <a:cubicBezTo>
                      <a:pt x="11260" y="10457"/>
                      <a:pt x="11040" y="10664"/>
                      <a:pt x="10812" y="10872"/>
                    </a:cubicBezTo>
                    <a:cubicBezTo>
                      <a:pt x="10785" y="9694"/>
                      <a:pt x="10638" y="7961"/>
                      <a:pt x="9641" y="7219"/>
                    </a:cubicBezTo>
                    <a:cubicBezTo>
                      <a:pt x="9160" y="6857"/>
                      <a:pt x="8517" y="6737"/>
                      <a:pt x="7942" y="6596"/>
                    </a:cubicBezTo>
                    <a:cubicBezTo>
                      <a:pt x="7172" y="6416"/>
                      <a:pt x="6396" y="6289"/>
                      <a:pt x="5607" y="6202"/>
                    </a:cubicBezTo>
                    <a:cubicBezTo>
                      <a:pt x="5604" y="6201"/>
                      <a:pt x="5601" y="6201"/>
                      <a:pt x="5598" y="6201"/>
                    </a:cubicBezTo>
                    <a:cubicBezTo>
                      <a:pt x="5541" y="6201"/>
                      <a:pt x="5486" y="6264"/>
                      <a:pt x="5486" y="6315"/>
                    </a:cubicBezTo>
                    <a:cubicBezTo>
                      <a:pt x="5553" y="7018"/>
                      <a:pt x="5647" y="7707"/>
                      <a:pt x="5794" y="8396"/>
                    </a:cubicBezTo>
                    <a:cubicBezTo>
                      <a:pt x="5895" y="8898"/>
                      <a:pt x="5988" y="9507"/>
                      <a:pt x="6350" y="9901"/>
                    </a:cubicBezTo>
                    <a:cubicBezTo>
                      <a:pt x="6744" y="10330"/>
                      <a:pt x="7407" y="10517"/>
                      <a:pt x="7922" y="10751"/>
                    </a:cubicBezTo>
                    <a:cubicBezTo>
                      <a:pt x="8598" y="11052"/>
                      <a:pt x="9280" y="11353"/>
                      <a:pt x="9962" y="11654"/>
                    </a:cubicBezTo>
                    <a:cubicBezTo>
                      <a:pt x="9728" y="11875"/>
                      <a:pt x="9487" y="12096"/>
                      <a:pt x="9260" y="12323"/>
                    </a:cubicBezTo>
                    <a:cubicBezTo>
                      <a:pt x="7607" y="11969"/>
                      <a:pt x="5440" y="11761"/>
                      <a:pt x="4858" y="9901"/>
                    </a:cubicBezTo>
                    <a:cubicBezTo>
                      <a:pt x="4349" y="8262"/>
                      <a:pt x="4095" y="6483"/>
                      <a:pt x="3807" y="4783"/>
                    </a:cubicBezTo>
                    <a:close/>
                    <a:moveTo>
                      <a:pt x="22978" y="4826"/>
                    </a:moveTo>
                    <a:cubicBezTo>
                      <a:pt x="23194" y="4826"/>
                      <a:pt x="23397" y="4862"/>
                      <a:pt x="23491" y="5011"/>
                    </a:cubicBezTo>
                    <a:cubicBezTo>
                      <a:pt x="23631" y="5218"/>
                      <a:pt x="23464" y="6068"/>
                      <a:pt x="23451" y="6329"/>
                    </a:cubicBezTo>
                    <a:cubicBezTo>
                      <a:pt x="23417" y="6857"/>
                      <a:pt x="23370" y="7379"/>
                      <a:pt x="23284" y="7901"/>
                    </a:cubicBezTo>
                    <a:cubicBezTo>
                      <a:pt x="23130" y="8751"/>
                      <a:pt x="22869" y="9594"/>
                      <a:pt x="22427" y="10336"/>
                    </a:cubicBezTo>
                    <a:cubicBezTo>
                      <a:pt x="21679" y="11617"/>
                      <a:pt x="20416" y="12453"/>
                      <a:pt x="19014" y="12453"/>
                    </a:cubicBezTo>
                    <a:cubicBezTo>
                      <a:pt x="18636" y="12453"/>
                      <a:pt x="18248" y="12393"/>
                      <a:pt x="17857" y="12263"/>
                    </a:cubicBezTo>
                    <a:cubicBezTo>
                      <a:pt x="17844" y="12260"/>
                      <a:pt x="17832" y="12258"/>
                      <a:pt x="17822" y="12258"/>
                    </a:cubicBezTo>
                    <a:cubicBezTo>
                      <a:pt x="17812" y="12258"/>
                      <a:pt x="17804" y="12260"/>
                      <a:pt x="17797" y="12263"/>
                    </a:cubicBezTo>
                    <a:cubicBezTo>
                      <a:pt x="17570" y="12069"/>
                      <a:pt x="17349" y="11868"/>
                      <a:pt x="17121" y="11668"/>
                    </a:cubicBezTo>
                    <a:lnTo>
                      <a:pt x="17121" y="11668"/>
                    </a:lnTo>
                    <a:cubicBezTo>
                      <a:pt x="17365" y="11706"/>
                      <a:pt x="17629" y="11727"/>
                      <a:pt x="17902" y="11727"/>
                    </a:cubicBezTo>
                    <a:cubicBezTo>
                      <a:pt x="18867" y="11727"/>
                      <a:pt x="19935" y="11471"/>
                      <a:pt x="20540" y="10845"/>
                    </a:cubicBezTo>
                    <a:cubicBezTo>
                      <a:pt x="20982" y="10383"/>
                      <a:pt x="21183" y="9721"/>
                      <a:pt x="21390" y="9132"/>
                    </a:cubicBezTo>
                    <a:cubicBezTo>
                      <a:pt x="21684" y="8302"/>
                      <a:pt x="21932" y="7453"/>
                      <a:pt x="22166" y="6603"/>
                    </a:cubicBezTo>
                    <a:cubicBezTo>
                      <a:pt x="22180" y="6549"/>
                      <a:pt x="22153" y="6509"/>
                      <a:pt x="22113" y="6489"/>
                    </a:cubicBezTo>
                    <a:cubicBezTo>
                      <a:pt x="22099" y="6469"/>
                      <a:pt x="22086" y="6456"/>
                      <a:pt x="22059" y="6449"/>
                    </a:cubicBezTo>
                    <a:cubicBezTo>
                      <a:pt x="21602" y="6388"/>
                      <a:pt x="21127" y="6345"/>
                      <a:pt x="20653" y="6345"/>
                    </a:cubicBezTo>
                    <a:cubicBezTo>
                      <a:pt x="19628" y="6345"/>
                      <a:pt x="18607" y="6545"/>
                      <a:pt x="17784" y="7185"/>
                    </a:cubicBezTo>
                    <a:cubicBezTo>
                      <a:pt x="16693" y="8028"/>
                      <a:pt x="16312" y="9406"/>
                      <a:pt x="16038" y="10698"/>
                    </a:cubicBezTo>
                    <a:cubicBezTo>
                      <a:pt x="15857" y="10530"/>
                      <a:pt x="15676" y="10370"/>
                      <a:pt x="15496" y="10209"/>
                    </a:cubicBezTo>
                    <a:cubicBezTo>
                      <a:pt x="15509" y="10182"/>
                      <a:pt x="15522" y="10162"/>
                      <a:pt x="15522" y="10129"/>
                    </a:cubicBezTo>
                    <a:cubicBezTo>
                      <a:pt x="15623" y="8189"/>
                      <a:pt x="16626" y="6402"/>
                      <a:pt x="18386" y="5499"/>
                    </a:cubicBezTo>
                    <a:cubicBezTo>
                      <a:pt x="19242" y="5057"/>
                      <a:pt x="20146" y="4890"/>
                      <a:pt x="21102" y="4863"/>
                    </a:cubicBezTo>
                    <a:cubicBezTo>
                      <a:pt x="21323" y="4857"/>
                      <a:pt x="21544" y="4855"/>
                      <a:pt x="21764" y="4855"/>
                    </a:cubicBezTo>
                    <a:cubicBezTo>
                      <a:pt x="21984" y="4855"/>
                      <a:pt x="22203" y="4857"/>
                      <a:pt x="22420" y="4857"/>
                    </a:cubicBezTo>
                    <a:cubicBezTo>
                      <a:pt x="22566" y="4857"/>
                      <a:pt x="22777" y="4826"/>
                      <a:pt x="22978" y="4826"/>
                    </a:cubicBezTo>
                    <a:close/>
                    <a:moveTo>
                      <a:pt x="5385" y="12463"/>
                    </a:moveTo>
                    <a:cubicBezTo>
                      <a:pt x="6350" y="12463"/>
                      <a:pt x="7334" y="13082"/>
                      <a:pt x="8116" y="13601"/>
                    </a:cubicBezTo>
                    <a:cubicBezTo>
                      <a:pt x="8069" y="13662"/>
                      <a:pt x="8022" y="13722"/>
                      <a:pt x="7975" y="13782"/>
                    </a:cubicBezTo>
                    <a:cubicBezTo>
                      <a:pt x="7969" y="13795"/>
                      <a:pt x="7969" y="13802"/>
                      <a:pt x="7962" y="13815"/>
                    </a:cubicBezTo>
                    <a:cubicBezTo>
                      <a:pt x="7929" y="13849"/>
                      <a:pt x="7915" y="13902"/>
                      <a:pt x="7908" y="13956"/>
                    </a:cubicBezTo>
                    <a:cubicBezTo>
                      <a:pt x="7908" y="13983"/>
                      <a:pt x="7908" y="14009"/>
                      <a:pt x="7922" y="14036"/>
                    </a:cubicBezTo>
                    <a:cubicBezTo>
                      <a:pt x="7922" y="14043"/>
                      <a:pt x="7922" y="14043"/>
                      <a:pt x="7922" y="14043"/>
                    </a:cubicBezTo>
                    <a:cubicBezTo>
                      <a:pt x="7922" y="14063"/>
                      <a:pt x="7929" y="14090"/>
                      <a:pt x="7949" y="14117"/>
                    </a:cubicBezTo>
                    <a:cubicBezTo>
                      <a:pt x="8056" y="14264"/>
                      <a:pt x="8163" y="14411"/>
                      <a:pt x="8276" y="14551"/>
                    </a:cubicBezTo>
                    <a:cubicBezTo>
                      <a:pt x="7440" y="15210"/>
                      <a:pt x="6513" y="15823"/>
                      <a:pt x="5406" y="15823"/>
                    </a:cubicBezTo>
                    <a:cubicBezTo>
                      <a:pt x="5388" y="15823"/>
                      <a:pt x="5370" y="15823"/>
                      <a:pt x="5353" y="15823"/>
                    </a:cubicBezTo>
                    <a:cubicBezTo>
                      <a:pt x="4101" y="15796"/>
                      <a:pt x="3285" y="14939"/>
                      <a:pt x="2415" y="14157"/>
                    </a:cubicBezTo>
                    <a:cubicBezTo>
                      <a:pt x="3165" y="13762"/>
                      <a:pt x="3707" y="13079"/>
                      <a:pt x="4456" y="12685"/>
                    </a:cubicBezTo>
                    <a:cubicBezTo>
                      <a:pt x="4759" y="12529"/>
                      <a:pt x="5071" y="12463"/>
                      <a:pt x="5385" y="12463"/>
                    </a:cubicBezTo>
                    <a:close/>
                    <a:moveTo>
                      <a:pt x="21645" y="12915"/>
                    </a:moveTo>
                    <a:cubicBezTo>
                      <a:pt x="21986" y="12915"/>
                      <a:pt x="22344" y="12995"/>
                      <a:pt x="22728" y="13180"/>
                    </a:cubicBezTo>
                    <a:cubicBezTo>
                      <a:pt x="23163" y="13394"/>
                      <a:pt x="23598" y="13635"/>
                      <a:pt x="24033" y="13862"/>
                    </a:cubicBezTo>
                    <a:cubicBezTo>
                      <a:pt x="24341" y="14023"/>
                      <a:pt x="25077" y="14217"/>
                      <a:pt x="24903" y="14551"/>
                    </a:cubicBezTo>
                    <a:cubicBezTo>
                      <a:pt x="24709" y="14939"/>
                      <a:pt x="23912" y="15341"/>
                      <a:pt x="23524" y="15555"/>
                    </a:cubicBezTo>
                    <a:cubicBezTo>
                      <a:pt x="23009" y="15843"/>
                      <a:pt x="22420" y="16070"/>
                      <a:pt x="21818" y="16090"/>
                    </a:cubicBezTo>
                    <a:cubicBezTo>
                      <a:pt x="21796" y="16091"/>
                      <a:pt x="21774" y="16091"/>
                      <a:pt x="21752" y="16091"/>
                    </a:cubicBezTo>
                    <a:cubicBezTo>
                      <a:pt x="20679" y="16091"/>
                      <a:pt x="19976" y="15455"/>
                      <a:pt x="19196" y="14826"/>
                    </a:cubicBezTo>
                    <a:cubicBezTo>
                      <a:pt x="19363" y="14638"/>
                      <a:pt x="19523" y="14444"/>
                      <a:pt x="19684" y="14250"/>
                    </a:cubicBezTo>
                    <a:cubicBezTo>
                      <a:pt x="19697" y="14230"/>
                      <a:pt x="19704" y="14210"/>
                      <a:pt x="19704" y="14197"/>
                    </a:cubicBezTo>
                    <a:cubicBezTo>
                      <a:pt x="19751" y="14157"/>
                      <a:pt x="19778" y="14090"/>
                      <a:pt x="19717" y="14030"/>
                    </a:cubicBezTo>
                    <a:cubicBezTo>
                      <a:pt x="19644" y="13963"/>
                      <a:pt x="19577" y="13896"/>
                      <a:pt x="19503" y="13829"/>
                    </a:cubicBezTo>
                    <a:cubicBezTo>
                      <a:pt x="20198" y="13319"/>
                      <a:pt x="20878" y="12915"/>
                      <a:pt x="21645" y="12915"/>
                    </a:cubicBezTo>
                    <a:close/>
                    <a:moveTo>
                      <a:pt x="5045" y="10932"/>
                    </a:moveTo>
                    <a:cubicBezTo>
                      <a:pt x="5908" y="12069"/>
                      <a:pt x="7681" y="12290"/>
                      <a:pt x="9032" y="12558"/>
                    </a:cubicBezTo>
                    <a:cubicBezTo>
                      <a:pt x="8772" y="12825"/>
                      <a:pt x="8517" y="13106"/>
                      <a:pt x="8276" y="13394"/>
                    </a:cubicBezTo>
                    <a:cubicBezTo>
                      <a:pt x="7479" y="12839"/>
                      <a:pt x="6411" y="12180"/>
                      <a:pt x="5380" y="12180"/>
                    </a:cubicBezTo>
                    <a:cubicBezTo>
                      <a:pt x="5243" y="12180"/>
                      <a:pt x="5106" y="12191"/>
                      <a:pt x="4971" y="12216"/>
                    </a:cubicBezTo>
                    <a:cubicBezTo>
                      <a:pt x="3834" y="12437"/>
                      <a:pt x="3138" y="13555"/>
                      <a:pt x="2114" y="14009"/>
                    </a:cubicBezTo>
                    <a:cubicBezTo>
                      <a:pt x="2034" y="14043"/>
                      <a:pt x="2021" y="14163"/>
                      <a:pt x="2081" y="14224"/>
                    </a:cubicBezTo>
                    <a:cubicBezTo>
                      <a:pt x="3064" y="15093"/>
                      <a:pt x="3948" y="16090"/>
                      <a:pt x="5353" y="16090"/>
                    </a:cubicBezTo>
                    <a:cubicBezTo>
                      <a:pt x="6503" y="16090"/>
                      <a:pt x="7581" y="15501"/>
                      <a:pt x="8383" y="14699"/>
                    </a:cubicBezTo>
                    <a:cubicBezTo>
                      <a:pt x="8678" y="15087"/>
                      <a:pt x="8979" y="15468"/>
                      <a:pt x="9293" y="15843"/>
                    </a:cubicBezTo>
                    <a:cubicBezTo>
                      <a:pt x="7714" y="16030"/>
                      <a:pt x="5955" y="16324"/>
                      <a:pt x="4911" y="17622"/>
                    </a:cubicBezTo>
                    <a:cubicBezTo>
                      <a:pt x="2911" y="17214"/>
                      <a:pt x="1599" y="15782"/>
                      <a:pt x="361" y="14257"/>
                    </a:cubicBezTo>
                    <a:cubicBezTo>
                      <a:pt x="1138" y="13802"/>
                      <a:pt x="1860" y="13280"/>
                      <a:pt x="2529" y="12671"/>
                    </a:cubicBezTo>
                    <a:cubicBezTo>
                      <a:pt x="3299" y="11962"/>
                      <a:pt x="3994" y="11186"/>
                      <a:pt x="5045" y="10932"/>
                    </a:cubicBezTo>
                    <a:close/>
                    <a:moveTo>
                      <a:pt x="22454" y="10818"/>
                    </a:moveTo>
                    <a:cubicBezTo>
                      <a:pt x="22467" y="10818"/>
                      <a:pt x="22474" y="10825"/>
                      <a:pt x="22487" y="10831"/>
                    </a:cubicBezTo>
                    <a:cubicBezTo>
                      <a:pt x="23544" y="11092"/>
                      <a:pt x="24367" y="11969"/>
                      <a:pt x="25184" y="12645"/>
                    </a:cubicBezTo>
                    <a:cubicBezTo>
                      <a:pt x="25545" y="12946"/>
                      <a:pt x="25906" y="13240"/>
                      <a:pt x="26268" y="13541"/>
                    </a:cubicBezTo>
                    <a:cubicBezTo>
                      <a:pt x="26515" y="13742"/>
                      <a:pt x="27305" y="14177"/>
                      <a:pt x="27264" y="14525"/>
                    </a:cubicBezTo>
                    <a:cubicBezTo>
                      <a:pt x="27231" y="14766"/>
                      <a:pt x="26375" y="15361"/>
                      <a:pt x="26207" y="15515"/>
                    </a:cubicBezTo>
                    <a:cubicBezTo>
                      <a:pt x="25853" y="15836"/>
                      <a:pt x="25485" y="16150"/>
                      <a:pt x="25123" y="16465"/>
                    </a:cubicBezTo>
                    <a:cubicBezTo>
                      <a:pt x="24378" y="17089"/>
                      <a:pt x="23582" y="17854"/>
                      <a:pt x="22627" y="17854"/>
                    </a:cubicBezTo>
                    <a:cubicBezTo>
                      <a:pt x="22425" y="17854"/>
                      <a:pt x="22216" y="17820"/>
                      <a:pt x="21999" y="17743"/>
                    </a:cubicBezTo>
                    <a:cubicBezTo>
                      <a:pt x="21122" y="16438"/>
                      <a:pt x="19436" y="16150"/>
                      <a:pt x="17931" y="16150"/>
                    </a:cubicBezTo>
                    <a:cubicBezTo>
                      <a:pt x="18326" y="15769"/>
                      <a:pt x="18700" y="15374"/>
                      <a:pt x="19062" y="14973"/>
                    </a:cubicBezTo>
                    <a:cubicBezTo>
                      <a:pt x="19749" y="15757"/>
                      <a:pt x="20686" y="16339"/>
                      <a:pt x="21731" y="16339"/>
                    </a:cubicBezTo>
                    <a:cubicBezTo>
                      <a:pt x="21846" y="16339"/>
                      <a:pt x="21962" y="16332"/>
                      <a:pt x="22079" y="16318"/>
                    </a:cubicBezTo>
                    <a:cubicBezTo>
                      <a:pt x="23384" y="16164"/>
                      <a:pt x="24421" y="15287"/>
                      <a:pt x="25384" y="14471"/>
                    </a:cubicBezTo>
                    <a:cubicBezTo>
                      <a:pt x="25445" y="14418"/>
                      <a:pt x="25425" y="14311"/>
                      <a:pt x="25358" y="14277"/>
                    </a:cubicBezTo>
                    <a:cubicBezTo>
                      <a:pt x="24735" y="13949"/>
                      <a:pt x="24113" y="13621"/>
                      <a:pt x="23491" y="13300"/>
                    </a:cubicBezTo>
                    <a:cubicBezTo>
                      <a:pt x="23036" y="13059"/>
                      <a:pt x="22561" y="12752"/>
                      <a:pt x="22052" y="12645"/>
                    </a:cubicBezTo>
                    <a:cubicBezTo>
                      <a:pt x="21915" y="12616"/>
                      <a:pt x="21778" y="12602"/>
                      <a:pt x="21643" y="12602"/>
                    </a:cubicBezTo>
                    <a:cubicBezTo>
                      <a:pt x="20778" y="12602"/>
                      <a:pt x="19981" y="13151"/>
                      <a:pt x="19309" y="13655"/>
                    </a:cubicBezTo>
                    <a:cubicBezTo>
                      <a:pt x="18928" y="13307"/>
                      <a:pt x="18553" y="12952"/>
                      <a:pt x="18172" y="12604"/>
                    </a:cubicBezTo>
                    <a:lnTo>
                      <a:pt x="18172" y="12604"/>
                    </a:lnTo>
                    <a:cubicBezTo>
                      <a:pt x="18475" y="12697"/>
                      <a:pt x="18783" y="12740"/>
                      <a:pt x="19090" y="12740"/>
                    </a:cubicBezTo>
                    <a:cubicBezTo>
                      <a:pt x="20296" y="12740"/>
                      <a:pt x="21477" y="12072"/>
                      <a:pt x="22240" y="11106"/>
                    </a:cubicBezTo>
                    <a:cubicBezTo>
                      <a:pt x="22320" y="11012"/>
                      <a:pt x="22387" y="10912"/>
                      <a:pt x="22454" y="10818"/>
                    </a:cubicBezTo>
                    <a:close/>
                    <a:moveTo>
                      <a:pt x="13569" y="8864"/>
                    </a:moveTo>
                    <a:cubicBezTo>
                      <a:pt x="13575" y="8878"/>
                      <a:pt x="13582" y="8891"/>
                      <a:pt x="13595" y="8905"/>
                    </a:cubicBezTo>
                    <a:cubicBezTo>
                      <a:pt x="15563" y="10657"/>
                      <a:pt x="17516" y="12444"/>
                      <a:pt x="19523" y="14157"/>
                    </a:cubicBezTo>
                    <a:cubicBezTo>
                      <a:pt x="18486" y="15053"/>
                      <a:pt x="17550" y="16064"/>
                      <a:pt x="16533" y="16980"/>
                    </a:cubicBezTo>
                    <a:cubicBezTo>
                      <a:pt x="16051" y="17408"/>
                      <a:pt x="15569" y="17837"/>
                      <a:pt x="15081" y="18251"/>
                    </a:cubicBezTo>
                    <a:cubicBezTo>
                      <a:pt x="14813" y="18472"/>
                      <a:pt x="14546" y="18700"/>
                      <a:pt x="14278" y="18914"/>
                    </a:cubicBezTo>
                    <a:cubicBezTo>
                      <a:pt x="14151" y="19021"/>
                      <a:pt x="13749" y="19436"/>
                      <a:pt x="13589" y="19476"/>
                    </a:cubicBezTo>
                    <a:cubicBezTo>
                      <a:pt x="13566" y="19481"/>
                      <a:pt x="13542" y="19483"/>
                      <a:pt x="13517" y="19483"/>
                    </a:cubicBezTo>
                    <a:cubicBezTo>
                      <a:pt x="13058" y="19483"/>
                      <a:pt x="12356" y="18632"/>
                      <a:pt x="12077" y="18365"/>
                    </a:cubicBezTo>
                    <a:cubicBezTo>
                      <a:pt x="11662" y="17984"/>
                      <a:pt x="11260" y="17589"/>
                      <a:pt x="10872" y="17181"/>
                    </a:cubicBezTo>
                    <a:cubicBezTo>
                      <a:pt x="9902" y="16171"/>
                      <a:pt x="9019" y="15093"/>
                      <a:pt x="8196" y="13969"/>
                    </a:cubicBezTo>
                    <a:cubicBezTo>
                      <a:pt x="8176" y="13949"/>
                      <a:pt x="8156" y="13936"/>
                      <a:pt x="8129" y="13923"/>
                    </a:cubicBezTo>
                    <a:cubicBezTo>
                      <a:pt x="8136" y="13923"/>
                      <a:pt x="8143" y="13923"/>
                      <a:pt x="8143" y="13916"/>
                    </a:cubicBezTo>
                    <a:cubicBezTo>
                      <a:pt x="9079" y="13086"/>
                      <a:pt x="9896" y="12109"/>
                      <a:pt x="10812" y="11253"/>
                    </a:cubicBezTo>
                    <a:cubicBezTo>
                      <a:pt x="11702" y="10430"/>
                      <a:pt x="12672" y="9687"/>
                      <a:pt x="13569" y="8864"/>
                    </a:cubicBezTo>
                    <a:close/>
                    <a:moveTo>
                      <a:pt x="16988" y="17027"/>
                    </a:moveTo>
                    <a:cubicBezTo>
                      <a:pt x="18299" y="17268"/>
                      <a:pt x="19784" y="17408"/>
                      <a:pt x="20500" y="18706"/>
                    </a:cubicBezTo>
                    <a:cubicBezTo>
                      <a:pt x="21082" y="19757"/>
                      <a:pt x="21263" y="21155"/>
                      <a:pt x="21531" y="22333"/>
                    </a:cubicBezTo>
                    <a:cubicBezTo>
                      <a:pt x="20139" y="22172"/>
                      <a:pt x="18165" y="22025"/>
                      <a:pt x="17396" y="20713"/>
                    </a:cubicBezTo>
                    <a:cubicBezTo>
                      <a:pt x="16820" y="19750"/>
                      <a:pt x="16927" y="18519"/>
                      <a:pt x="16459" y="17495"/>
                    </a:cubicBezTo>
                    <a:cubicBezTo>
                      <a:pt x="16640" y="17341"/>
                      <a:pt x="16814" y="17188"/>
                      <a:pt x="16988" y="17027"/>
                    </a:cubicBezTo>
                    <a:close/>
                    <a:moveTo>
                      <a:pt x="10464" y="17147"/>
                    </a:moveTo>
                    <a:cubicBezTo>
                      <a:pt x="10585" y="17275"/>
                      <a:pt x="10705" y="17408"/>
                      <a:pt x="10826" y="17535"/>
                    </a:cubicBezTo>
                    <a:cubicBezTo>
                      <a:pt x="10605" y="18880"/>
                      <a:pt x="10364" y="20466"/>
                      <a:pt x="9273" y="21389"/>
                    </a:cubicBezTo>
                    <a:cubicBezTo>
                      <a:pt x="8267" y="22237"/>
                      <a:pt x="6932" y="22369"/>
                      <a:pt x="5654" y="22369"/>
                    </a:cubicBezTo>
                    <a:cubicBezTo>
                      <a:pt x="5428" y="22369"/>
                      <a:pt x="5205" y="22364"/>
                      <a:pt x="4985" y="22359"/>
                    </a:cubicBezTo>
                    <a:cubicBezTo>
                      <a:pt x="5326" y="21102"/>
                      <a:pt x="5547" y="19596"/>
                      <a:pt x="6497" y="18653"/>
                    </a:cubicBezTo>
                    <a:cubicBezTo>
                      <a:pt x="7494" y="17669"/>
                      <a:pt x="8939" y="17422"/>
                      <a:pt x="10264" y="17188"/>
                    </a:cubicBezTo>
                    <a:lnTo>
                      <a:pt x="10270" y="17188"/>
                    </a:lnTo>
                    <a:cubicBezTo>
                      <a:pt x="10304" y="17188"/>
                      <a:pt x="10344" y="17188"/>
                      <a:pt x="10377" y="17181"/>
                    </a:cubicBezTo>
                    <a:cubicBezTo>
                      <a:pt x="10411" y="17174"/>
                      <a:pt x="10438" y="17161"/>
                      <a:pt x="10464" y="17147"/>
                    </a:cubicBezTo>
                    <a:close/>
                    <a:moveTo>
                      <a:pt x="9514" y="16104"/>
                    </a:moveTo>
                    <a:cubicBezTo>
                      <a:pt x="9762" y="16385"/>
                      <a:pt x="10016" y="16666"/>
                      <a:pt x="10270" y="16947"/>
                    </a:cubicBezTo>
                    <a:cubicBezTo>
                      <a:pt x="10250" y="16940"/>
                      <a:pt x="10223" y="16933"/>
                      <a:pt x="10190" y="16933"/>
                    </a:cubicBezTo>
                    <a:cubicBezTo>
                      <a:pt x="8825" y="17174"/>
                      <a:pt x="7353" y="17462"/>
                      <a:pt x="6336" y="18486"/>
                    </a:cubicBezTo>
                    <a:cubicBezTo>
                      <a:pt x="5353" y="19476"/>
                      <a:pt x="5058" y="21115"/>
                      <a:pt x="4791" y="22426"/>
                    </a:cubicBezTo>
                    <a:cubicBezTo>
                      <a:pt x="4791" y="22433"/>
                      <a:pt x="4791" y="22446"/>
                      <a:pt x="4791" y="22460"/>
                    </a:cubicBezTo>
                    <a:cubicBezTo>
                      <a:pt x="4784" y="22520"/>
                      <a:pt x="4824" y="22587"/>
                      <a:pt x="4904" y="22587"/>
                    </a:cubicBezTo>
                    <a:cubicBezTo>
                      <a:pt x="5137" y="22591"/>
                      <a:pt x="5374" y="22595"/>
                      <a:pt x="5613" y="22595"/>
                    </a:cubicBezTo>
                    <a:cubicBezTo>
                      <a:pt x="6959" y="22595"/>
                      <a:pt x="8364" y="22471"/>
                      <a:pt x="9421" y="21556"/>
                    </a:cubicBezTo>
                    <a:cubicBezTo>
                      <a:pt x="10511" y="20613"/>
                      <a:pt x="10792" y="19021"/>
                      <a:pt x="10919" y="17636"/>
                    </a:cubicBezTo>
                    <a:cubicBezTo>
                      <a:pt x="11087" y="17803"/>
                      <a:pt x="11254" y="17964"/>
                      <a:pt x="11421" y="18131"/>
                    </a:cubicBezTo>
                    <a:cubicBezTo>
                      <a:pt x="11394" y="20091"/>
                      <a:pt x="11234" y="22359"/>
                      <a:pt x="9099" y="23169"/>
                    </a:cubicBezTo>
                    <a:cubicBezTo>
                      <a:pt x="7940" y="23608"/>
                      <a:pt x="6634" y="23759"/>
                      <a:pt x="5351" y="23759"/>
                    </a:cubicBezTo>
                    <a:cubicBezTo>
                      <a:pt x="4738" y="23759"/>
                      <a:pt x="4130" y="23725"/>
                      <a:pt x="3546" y="23671"/>
                    </a:cubicBezTo>
                    <a:cubicBezTo>
                      <a:pt x="3787" y="22025"/>
                      <a:pt x="3981" y="20259"/>
                      <a:pt x="4597" y="18706"/>
                    </a:cubicBezTo>
                    <a:cubicBezTo>
                      <a:pt x="5386" y="16699"/>
                      <a:pt x="7594" y="16331"/>
                      <a:pt x="9494" y="16104"/>
                    </a:cubicBezTo>
                    <a:close/>
                    <a:moveTo>
                      <a:pt x="17704" y="16371"/>
                    </a:moveTo>
                    <a:cubicBezTo>
                      <a:pt x="19691" y="16512"/>
                      <a:pt x="21618" y="16820"/>
                      <a:pt x="22233" y="19021"/>
                    </a:cubicBezTo>
                    <a:cubicBezTo>
                      <a:pt x="22708" y="20734"/>
                      <a:pt x="23069" y="22486"/>
                      <a:pt x="23484" y="24213"/>
                    </a:cubicBezTo>
                    <a:cubicBezTo>
                      <a:pt x="21651" y="24032"/>
                      <a:pt x="19691" y="23912"/>
                      <a:pt x="17951" y="23269"/>
                    </a:cubicBezTo>
                    <a:cubicBezTo>
                      <a:pt x="15777" y="22473"/>
                      <a:pt x="15683" y="20198"/>
                      <a:pt x="15723" y="18211"/>
                    </a:cubicBezTo>
                    <a:cubicBezTo>
                      <a:pt x="15723" y="18184"/>
                      <a:pt x="15716" y="18158"/>
                      <a:pt x="15696" y="18138"/>
                    </a:cubicBezTo>
                    <a:cubicBezTo>
                      <a:pt x="15890" y="17984"/>
                      <a:pt x="16078" y="17823"/>
                      <a:pt x="16258" y="17669"/>
                    </a:cubicBezTo>
                    <a:cubicBezTo>
                      <a:pt x="16794" y="18887"/>
                      <a:pt x="16573" y="20466"/>
                      <a:pt x="17637" y="21423"/>
                    </a:cubicBezTo>
                    <a:cubicBezTo>
                      <a:pt x="18680" y="22359"/>
                      <a:pt x="20386" y="22453"/>
                      <a:pt x="21705" y="22620"/>
                    </a:cubicBezTo>
                    <a:cubicBezTo>
                      <a:pt x="21707" y="22621"/>
                      <a:pt x="21710" y="22621"/>
                      <a:pt x="21713" y="22621"/>
                    </a:cubicBezTo>
                    <a:cubicBezTo>
                      <a:pt x="21795" y="22621"/>
                      <a:pt x="21845" y="22524"/>
                      <a:pt x="21832" y="22453"/>
                    </a:cubicBezTo>
                    <a:cubicBezTo>
                      <a:pt x="21624" y="21597"/>
                      <a:pt x="21424" y="20740"/>
                      <a:pt x="21189" y="19891"/>
                    </a:cubicBezTo>
                    <a:cubicBezTo>
                      <a:pt x="21015" y="19275"/>
                      <a:pt x="20855" y="18633"/>
                      <a:pt x="20440" y="18138"/>
                    </a:cubicBezTo>
                    <a:cubicBezTo>
                      <a:pt x="19651" y="17181"/>
                      <a:pt x="18339" y="16927"/>
                      <a:pt x="17162" y="16873"/>
                    </a:cubicBezTo>
                    <a:cubicBezTo>
                      <a:pt x="17342" y="16706"/>
                      <a:pt x="17523" y="16539"/>
                      <a:pt x="17704" y="16371"/>
                    </a:cubicBezTo>
                    <a:close/>
                    <a:moveTo>
                      <a:pt x="14137" y="19402"/>
                    </a:moveTo>
                    <a:cubicBezTo>
                      <a:pt x="14786" y="20399"/>
                      <a:pt x="15542" y="21396"/>
                      <a:pt x="15375" y="22654"/>
                    </a:cubicBezTo>
                    <a:cubicBezTo>
                      <a:pt x="15288" y="23303"/>
                      <a:pt x="14994" y="23892"/>
                      <a:pt x="14659" y="24447"/>
                    </a:cubicBezTo>
                    <a:cubicBezTo>
                      <a:pt x="14542" y="24649"/>
                      <a:pt x="13936" y="25714"/>
                      <a:pt x="13719" y="25714"/>
                    </a:cubicBezTo>
                    <a:cubicBezTo>
                      <a:pt x="13713" y="25714"/>
                      <a:pt x="13708" y="25713"/>
                      <a:pt x="13703" y="25711"/>
                    </a:cubicBezTo>
                    <a:cubicBezTo>
                      <a:pt x="13428" y="25631"/>
                      <a:pt x="13027" y="24721"/>
                      <a:pt x="12860" y="24454"/>
                    </a:cubicBezTo>
                    <a:cubicBezTo>
                      <a:pt x="12538" y="23938"/>
                      <a:pt x="12150" y="23410"/>
                      <a:pt x="11963" y="22828"/>
                    </a:cubicBezTo>
                    <a:cubicBezTo>
                      <a:pt x="11568" y="21610"/>
                      <a:pt x="12224" y="20432"/>
                      <a:pt x="12833" y="19416"/>
                    </a:cubicBezTo>
                    <a:cubicBezTo>
                      <a:pt x="13007" y="19563"/>
                      <a:pt x="13174" y="19717"/>
                      <a:pt x="13355" y="19864"/>
                    </a:cubicBezTo>
                    <a:cubicBezTo>
                      <a:pt x="13387" y="19890"/>
                      <a:pt x="13421" y="19901"/>
                      <a:pt x="13454" y="19901"/>
                    </a:cubicBezTo>
                    <a:cubicBezTo>
                      <a:pt x="13490" y="19901"/>
                      <a:pt x="13524" y="19888"/>
                      <a:pt x="13555" y="19864"/>
                    </a:cubicBezTo>
                    <a:cubicBezTo>
                      <a:pt x="13749" y="19710"/>
                      <a:pt x="13943" y="19556"/>
                      <a:pt x="14137" y="19402"/>
                    </a:cubicBezTo>
                    <a:close/>
                    <a:moveTo>
                      <a:pt x="11608" y="18305"/>
                    </a:moveTo>
                    <a:cubicBezTo>
                      <a:pt x="11943" y="18626"/>
                      <a:pt x="12291" y="18940"/>
                      <a:pt x="12639" y="19248"/>
                    </a:cubicBezTo>
                    <a:cubicBezTo>
                      <a:pt x="12063" y="20225"/>
                      <a:pt x="11428" y="21336"/>
                      <a:pt x="11628" y="22513"/>
                    </a:cubicBezTo>
                    <a:cubicBezTo>
                      <a:pt x="11849" y="23791"/>
                      <a:pt x="12906" y="24995"/>
                      <a:pt x="13575" y="26073"/>
                    </a:cubicBezTo>
                    <a:cubicBezTo>
                      <a:pt x="13600" y="26109"/>
                      <a:pt x="13646" y="26133"/>
                      <a:pt x="13691" y="26133"/>
                    </a:cubicBezTo>
                    <a:cubicBezTo>
                      <a:pt x="13720" y="26133"/>
                      <a:pt x="13748" y="26123"/>
                      <a:pt x="13769" y="26099"/>
                    </a:cubicBezTo>
                    <a:cubicBezTo>
                      <a:pt x="14572" y="25136"/>
                      <a:pt x="15462" y="23958"/>
                      <a:pt x="15629" y="22674"/>
                    </a:cubicBezTo>
                    <a:cubicBezTo>
                      <a:pt x="15790" y="21409"/>
                      <a:pt x="15054" y="20232"/>
                      <a:pt x="14285" y="19288"/>
                    </a:cubicBezTo>
                    <a:cubicBezTo>
                      <a:pt x="14673" y="18981"/>
                      <a:pt x="15061" y="18666"/>
                      <a:pt x="15449" y="18345"/>
                    </a:cubicBezTo>
                    <a:lnTo>
                      <a:pt x="15449" y="18345"/>
                    </a:lnTo>
                    <a:cubicBezTo>
                      <a:pt x="15382" y="20011"/>
                      <a:pt x="15469" y="21998"/>
                      <a:pt x="16914" y="23055"/>
                    </a:cubicBezTo>
                    <a:cubicBezTo>
                      <a:pt x="17208" y="24166"/>
                      <a:pt x="16452" y="25129"/>
                      <a:pt x="15823" y="25986"/>
                    </a:cubicBezTo>
                    <a:cubicBezTo>
                      <a:pt x="15228" y="26815"/>
                      <a:pt x="14566" y="27585"/>
                      <a:pt x="13863" y="28321"/>
                    </a:cubicBezTo>
                    <a:cubicBezTo>
                      <a:pt x="13228" y="27471"/>
                      <a:pt x="12592" y="26621"/>
                      <a:pt x="11963" y="25772"/>
                    </a:cubicBezTo>
                    <a:cubicBezTo>
                      <a:pt x="11327" y="24929"/>
                      <a:pt x="10170" y="23825"/>
                      <a:pt x="10484" y="22681"/>
                    </a:cubicBezTo>
                    <a:cubicBezTo>
                      <a:pt x="10491" y="22640"/>
                      <a:pt x="10491" y="22607"/>
                      <a:pt x="10478" y="22587"/>
                    </a:cubicBezTo>
                    <a:cubicBezTo>
                      <a:pt x="11521" y="21496"/>
                      <a:pt x="11749" y="19783"/>
                      <a:pt x="11608" y="18305"/>
                    </a:cubicBezTo>
                    <a:close/>
                    <a:moveTo>
                      <a:pt x="13715" y="1"/>
                    </a:moveTo>
                    <a:cubicBezTo>
                      <a:pt x="13672" y="1"/>
                      <a:pt x="13631" y="21"/>
                      <a:pt x="13609" y="66"/>
                    </a:cubicBezTo>
                    <a:cubicBezTo>
                      <a:pt x="12592" y="2013"/>
                      <a:pt x="10504" y="3304"/>
                      <a:pt x="9956" y="5499"/>
                    </a:cubicBezTo>
                    <a:cubicBezTo>
                      <a:pt x="9166" y="5057"/>
                      <a:pt x="8169" y="5044"/>
                      <a:pt x="7286" y="4930"/>
                    </a:cubicBezTo>
                    <a:cubicBezTo>
                      <a:pt x="6075" y="4790"/>
                      <a:pt x="4858" y="4636"/>
                      <a:pt x="3647" y="4489"/>
                    </a:cubicBezTo>
                    <a:cubicBezTo>
                      <a:pt x="3641" y="4488"/>
                      <a:pt x="3636" y="4488"/>
                      <a:pt x="3631" y="4488"/>
                    </a:cubicBezTo>
                    <a:cubicBezTo>
                      <a:pt x="3541" y="4488"/>
                      <a:pt x="3500" y="4593"/>
                      <a:pt x="3513" y="4663"/>
                    </a:cubicBezTo>
                    <a:cubicBezTo>
                      <a:pt x="3700" y="5767"/>
                      <a:pt x="3907" y="6871"/>
                      <a:pt x="4135" y="7975"/>
                    </a:cubicBezTo>
                    <a:cubicBezTo>
                      <a:pt x="4316" y="8851"/>
                      <a:pt x="4416" y="9901"/>
                      <a:pt x="4878" y="10691"/>
                    </a:cubicBezTo>
                    <a:cubicBezTo>
                      <a:pt x="4081" y="10885"/>
                      <a:pt x="3473" y="11380"/>
                      <a:pt x="2877" y="11942"/>
                    </a:cubicBezTo>
                    <a:cubicBezTo>
                      <a:pt x="2007" y="12758"/>
                      <a:pt x="1117" y="13501"/>
                      <a:pt x="80" y="14103"/>
                    </a:cubicBezTo>
                    <a:cubicBezTo>
                      <a:pt x="0" y="14150"/>
                      <a:pt x="0" y="14250"/>
                      <a:pt x="54" y="14317"/>
                    </a:cubicBezTo>
                    <a:cubicBezTo>
                      <a:pt x="1291" y="15849"/>
                      <a:pt x="2710" y="17522"/>
                      <a:pt x="4757" y="17816"/>
                    </a:cubicBezTo>
                    <a:cubicBezTo>
                      <a:pt x="4222" y="18599"/>
                      <a:pt x="4041" y="19589"/>
                      <a:pt x="3841" y="20499"/>
                    </a:cubicBezTo>
                    <a:cubicBezTo>
                      <a:pt x="3606" y="21577"/>
                      <a:pt x="3426" y="22674"/>
                      <a:pt x="3332" y="23771"/>
                    </a:cubicBezTo>
                    <a:cubicBezTo>
                      <a:pt x="3325" y="23811"/>
                      <a:pt x="3345" y="23838"/>
                      <a:pt x="3372" y="23851"/>
                    </a:cubicBezTo>
                    <a:cubicBezTo>
                      <a:pt x="3392" y="23898"/>
                      <a:pt x="3432" y="23938"/>
                      <a:pt x="3493" y="23945"/>
                    </a:cubicBezTo>
                    <a:cubicBezTo>
                      <a:pt x="4025" y="23994"/>
                      <a:pt x="4557" y="24021"/>
                      <a:pt x="5088" y="24021"/>
                    </a:cubicBezTo>
                    <a:cubicBezTo>
                      <a:pt x="5711" y="24021"/>
                      <a:pt x="6334" y="23984"/>
                      <a:pt x="6958" y="23905"/>
                    </a:cubicBezTo>
                    <a:cubicBezTo>
                      <a:pt x="7935" y="23778"/>
                      <a:pt x="9039" y="23624"/>
                      <a:pt x="9882" y="23075"/>
                    </a:cubicBezTo>
                    <a:cubicBezTo>
                      <a:pt x="9989" y="23008"/>
                      <a:pt x="10083" y="22935"/>
                      <a:pt x="10177" y="22861"/>
                    </a:cubicBezTo>
                    <a:lnTo>
                      <a:pt x="10177" y="22861"/>
                    </a:lnTo>
                    <a:cubicBezTo>
                      <a:pt x="10016" y="23718"/>
                      <a:pt x="10652" y="24480"/>
                      <a:pt x="11147" y="25143"/>
                    </a:cubicBezTo>
                    <a:cubicBezTo>
                      <a:pt x="12010" y="26293"/>
                      <a:pt x="12873" y="27444"/>
                      <a:pt x="13736" y="28595"/>
                    </a:cubicBezTo>
                    <a:cubicBezTo>
                      <a:pt x="13768" y="28632"/>
                      <a:pt x="13813" y="28656"/>
                      <a:pt x="13858" y="28656"/>
                    </a:cubicBezTo>
                    <a:cubicBezTo>
                      <a:pt x="13888" y="28656"/>
                      <a:pt x="13917" y="28646"/>
                      <a:pt x="13943" y="28622"/>
                    </a:cubicBezTo>
                    <a:cubicBezTo>
                      <a:pt x="14860" y="27665"/>
                      <a:pt x="15716" y="26641"/>
                      <a:pt x="16446" y="25537"/>
                    </a:cubicBezTo>
                    <a:cubicBezTo>
                      <a:pt x="16894" y="24868"/>
                      <a:pt x="17402" y="24025"/>
                      <a:pt x="17168" y="23222"/>
                    </a:cubicBezTo>
                    <a:lnTo>
                      <a:pt x="17168" y="23222"/>
                    </a:lnTo>
                    <a:cubicBezTo>
                      <a:pt x="18078" y="23764"/>
                      <a:pt x="19216" y="23925"/>
                      <a:pt x="20239" y="24099"/>
                    </a:cubicBezTo>
                    <a:cubicBezTo>
                      <a:pt x="21377" y="24286"/>
                      <a:pt x="22521" y="24407"/>
                      <a:pt x="23665" y="24520"/>
                    </a:cubicBezTo>
                    <a:cubicBezTo>
                      <a:pt x="23668" y="24521"/>
                      <a:pt x="23671" y="24521"/>
                      <a:pt x="23674" y="24521"/>
                    </a:cubicBezTo>
                    <a:cubicBezTo>
                      <a:pt x="23769" y="24521"/>
                      <a:pt x="23825" y="24418"/>
                      <a:pt x="23805" y="24340"/>
                    </a:cubicBezTo>
                    <a:cubicBezTo>
                      <a:pt x="23511" y="23109"/>
                      <a:pt x="23217" y="21878"/>
                      <a:pt x="22922" y="20653"/>
                    </a:cubicBezTo>
                    <a:cubicBezTo>
                      <a:pt x="22715" y="19797"/>
                      <a:pt x="22588" y="18827"/>
                      <a:pt x="22173" y="18031"/>
                    </a:cubicBezTo>
                    <a:lnTo>
                      <a:pt x="22173" y="18031"/>
                    </a:lnTo>
                    <a:cubicBezTo>
                      <a:pt x="22343" y="18098"/>
                      <a:pt x="22517" y="18127"/>
                      <a:pt x="22692" y="18127"/>
                    </a:cubicBezTo>
                    <a:cubicBezTo>
                      <a:pt x="23301" y="18127"/>
                      <a:pt x="23922" y="17768"/>
                      <a:pt x="24421" y="17388"/>
                    </a:cubicBezTo>
                    <a:cubicBezTo>
                      <a:pt x="25565" y="16512"/>
                      <a:pt x="26636" y="15528"/>
                      <a:pt x="27673" y="14531"/>
                    </a:cubicBezTo>
                    <a:cubicBezTo>
                      <a:pt x="27719" y="14478"/>
                      <a:pt x="27733" y="14377"/>
                      <a:pt x="27673" y="14331"/>
                    </a:cubicBezTo>
                    <a:cubicBezTo>
                      <a:pt x="26716" y="13528"/>
                      <a:pt x="25752" y="12738"/>
                      <a:pt x="24789" y="11949"/>
                    </a:cubicBezTo>
                    <a:cubicBezTo>
                      <a:pt x="24120" y="11393"/>
                      <a:pt x="23471" y="10785"/>
                      <a:pt x="22614" y="10571"/>
                    </a:cubicBezTo>
                    <a:cubicBezTo>
                      <a:pt x="23678" y="8844"/>
                      <a:pt x="23745" y="6697"/>
                      <a:pt x="23779" y="4716"/>
                    </a:cubicBezTo>
                    <a:cubicBezTo>
                      <a:pt x="23779" y="4636"/>
                      <a:pt x="23712" y="4576"/>
                      <a:pt x="23638" y="4576"/>
                    </a:cubicBezTo>
                    <a:cubicBezTo>
                      <a:pt x="23603" y="4576"/>
                      <a:pt x="23568" y="4576"/>
                      <a:pt x="23533" y="4576"/>
                    </a:cubicBezTo>
                    <a:cubicBezTo>
                      <a:pt x="23075" y="4576"/>
                      <a:pt x="22612" y="4567"/>
                      <a:pt x="22151" y="4567"/>
                    </a:cubicBezTo>
                    <a:cubicBezTo>
                      <a:pt x="20595" y="4567"/>
                      <a:pt x="19049" y="4670"/>
                      <a:pt x="17710" y="5573"/>
                    </a:cubicBezTo>
                    <a:cubicBezTo>
                      <a:pt x="17657" y="5606"/>
                      <a:pt x="17610" y="5646"/>
                      <a:pt x="17563" y="5680"/>
                    </a:cubicBezTo>
                    <a:cubicBezTo>
                      <a:pt x="17356" y="3371"/>
                      <a:pt x="14967" y="1899"/>
                      <a:pt x="13836" y="66"/>
                    </a:cubicBezTo>
                    <a:cubicBezTo>
                      <a:pt x="13809" y="25"/>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4"/>
              <p:cNvSpPr/>
              <p:nvPr/>
            </p:nvSpPr>
            <p:spPr>
              <a:xfrm>
                <a:off x="168365" y="1416555"/>
                <a:ext cx="397585" cy="297861"/>
              </a:xfrm>
              <a:custGeom>
                <a:avLst/>
                <a:gdLst/>
                <a:ahLst/>
                <a:cxnLst/>
                <a:rect l="l" t="t" r="r" b="b"/>
                <a:pathLst>
                  <a:path w="8933" h="6692" extrusionOk="0">
                    <a:moveTo>
                      <a:pt x="4684" y="1"/>
                    </a:moveTo>
                    <a:cubicBezTo>
                      <a:pt x="3633" y="255"/>
                      <a:pt x="2938" y="1031"/>
                      <a:pt x="2168" y="1740"/>
                    </a:cubicBezTo>
                    <a:cubicBezTo>
                      <a:pt x="1499" y="2349"/>
                      <a:pt x="777" y="2871"/>
                      <a:pt x="0" y="3326"/>
                    </a:cubicBezTo>
                    <a:cubicBezTo>
                      <a:pt x="1238" y="4851"/>
                      <a:pt x="2550" y="6283"/>
                      <a:pt x="4550" y="6691"/>
                    </a:cubicBezTo>
                    <a:cubicBezTo>
                      <a:pt x="5594" y="5393"/>
                      <a:pt x="7353" y="5099"/>
                      <a:pt x="8932" y="4912"/>
                    </a:cubicBezTo>
                    <a:cubicBezTo>
                      <a:pt x="8618" y="4537"/>
                      <a:pt x="8317" y="4156"/>
                      <a:pt x="8022" y="3768"/>
                    </a:cubicBezTo>
                    <a:cubicBezTo>
                      <a:pt x="7220" y="4570"/>
                      <a:pt x="6142" y="5159"/>
                      <a:pt x="4992" y="5159"/>
                    </a:cubicBezTo>
                    <a:cubicBezTo>
                      <a:pt x="3587" y="5159"/>
                      <a:pt x="2703" y="4162"/>
                      <a:pt x="1720" y="3293"/>
                    </a:cubicBezTo>
                    <a:cubicBezTo>
                      <a:pt x="1660" y="3232"/>
                      <a:pt x="1673" y="3112"/>
                      <a:pt x="1753" y="3078"/>
                    </a:cubicBezTo>
                    <a:cubicBezTo>
                      <a:pt x="2777" y="2624"/>
                      <a:pt x="3473" y="1506"/>
                      <a:pt x="4610" y="1285"/>
                    </a:cubicBezTo>
                    <a:cubicBezTo>
                      <a:pt x="4745" y="1260"/>
                      <a:pt x="4882" y="1249"/>
                      <a:pt x="5019" y="1249"/>
                    </a:cubicBezTo>
                    <a:cubicBezTo>
                      <a:pt x="6050" y="1249"/>
                      <a:pt x="7118" y="1908"/>
                      <a:pt x="7915" y="2463"/>
                    </a:cubicBezTo>
                    <a:cubicBezTo>
                      <a:pt x="8156" y="2175"/>
                      <a:pt x="8411" y="1894"/>
                      <a:pt x="8671" y="1627"/>
                    </a:cubicBezTo>
                    <a:cubicBezTo>
                      <a:pt x="7320" y="1359"/>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4"/>
              <p:cNvSpPr/>
              <p:nvPr/>
            </p:nvSpPr>
            <p:spPr>
              <a:xfrm>
                <a:off x="259785" y="1484697"/>
                <a:ext cx="260903" cy="149643"/>
              </a:xfrm>
              <a:custGeom>
                <a:avLst/>
                <a:gdLst/>
                <a:ahLst/>
                <a:cxnLst/>
                <a:rect l="l" t="t" r="r" b="b"/>
                <a:pathLst>
                  <a:path w="5862" h="3362" extrusionOk="0">
                    <a:moveTo>
                      <a:pt x="2970" y="1"/>
                    </a:moveTo>
                    <a:cubicBezTo>
                      <a:pt x="2656" y="1"/>
                      <a:pt x="2344" y="67"/>
                      <a:pt x="2041" y="223"/>
                    </a:cubicBezTo>
                    <a:cubicBezTo>
                      <a:pt x="1292" y="617"/>
                      <a:pt x="750" y="1300"/>
                      <a:pt x="0" y="1695"/>
                    </a:cubicBezTo>
                    <a:cubicBezTo>
                      <a:pt x="870" y="2477"/>
                      <a:pt x="1686" y="3334"/>
                      <a:pt x="2938" y="3361"/>
                    </a:cubicBezTo>
                    <a:cubicBezTo>
                      <a:pt x="2955" y="3361"/>
                      <a:pt x="2973" y="3361"/>
                      <a:pt x="2991" y="3361"/>
                    </a:cubicBezTo>
                    <a:cubicBezTo>
                      <a:pt x="4098" y="3361"/>
                      <a:pt x="5019" y="2748"/>
                      <a:pt x="5861" y="2089"/>
                    </a:cubicBezTo>
                    <a:cubicBezTo>
                      <a:pt x="5748" y="1949"/>
                      <a:pt x="5641" y="1802"/>
                      <a:pt x="5534" y="1655"/>
                    </a:cubicBezTo>
                    <a:cubicBezTo>
                      <a:pt x="5514" y="1628"/>
                      <a:pt x="5507" y="1601"/>
                      <a:pt x="5507" y="1581"/>
                    </a:cubicBezTo>
                    <a:cubicBezTo>
                      <a:pt x="5507" y="1581"/>
                      <a:pt x="5507" y="1581"/>
                      <a:pt x="5507" y="1574"/>
                    </a:cubicBezTo>
                    <a:cubicBezTo>
                      <a:pt x="5493" y="1547"/>
                      <a:pt x="5493" y="1521"/>
                      <a:pt x="5493" y="1494"/>
                    </a:cubicBezTo>
                    <a:cubicBezTo>
                      <a:pt x="5500" y="1440"/>
                      <a:pt x="5514" y="1387"/>
                      <a:pt x="5547" y="1353"/>
                    </a:cubicBezTo>
                    <a:cubicBezTo>
                      <a:pt x="5554" y="1340"/>
                      <a:pt x="5554" y="1333"/>
                      <a:pt x="5560" y="1320"/>
                    </a:cubicBezTo>
                    <a:cubicBezTo>
                      <a:pt x="5607" y="1260"/>
                      <a:pt x="5654" y="1200"/>
                      <a:pt x="5701" y="1139"/>
                    </a:cubicBezTo>
                    <a:cubicBezTo>
                      <a:pt x="4919" y="620"/>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4"/>
              <p:cNvSpPr/>
              <p:nvPr/>
            </p:nvSpPr>
            <p:spPr>
              <a:xfrm>
                <a:off x="310123" y="1646752"/>
                <a:ext cx="350541" cy="340813"/>
              </a:xfrm>
              <a:custGeom>
                <a:avLst/>
                <a:gdLst/>
                <a:ahLst/>
                <a:cxnLst/>
                <a:rect l="l" t="t" r="r" b="b"/>
                <a:pathLst>
                  <a:path w="7876" h="7657" extrusionOk="0">
                    <a:moveTo>
                      <a:pt x="5948" y="1"/>
                    </a:moveTo>
                    <a:cubicBezTo>
                      <a:pt x="4048" y="228"/>
                      <a:pt x="1840" y="596"/>
                      <a:pt x="1051" y="2603"/>
                    </a:cubicBezTo>
                    <a:cubicBezTo>
                      <a:pt x="435" y="4156"/>
                      <a:pt x="241" y="5922"/>
                      <a:pt x="0" y="7568"/>
                    </a:cubicBezTo>
                    <a:cubicBezTo>
                      <a:pt x="584" y="7622"/>
                      <a:pt x="1192" y="7656"/>
                      <a:pt x="1805" y="7656"/>
                    </a:cubicBezTo>
                    <a:cubicBezTo>
                      <a:pt x="3088" y="7656"/>
                      <a:pt x="4394" y="7505"/>
                      <a:pt x="5553" y="7066"/>
                    </a:cubicBezTo>
                    <a:cubicBezTo>
                      <a:pt x="7688" y="6256"/>
                      <a:pt x="7848" y="3988"/>
                      <a:pt x="7875" y="2028"/>
                    </a:cubicBezTo>
                    <a:cubicBezTo>
                      <a:pt x="7708" y="1861"/>
                      <a:pt x="7541" y="1700"/>
                      <a:pt x="7373" y="1526"/>
                    </a:cubicBezTo>
                    <a:cubicBezTo>
                      <a:pt x="7246" y="2918"/>
                      <a:pt x="6965" y="4510"/>
                      <a:pt x="5875" y="5453"/>
                    </a:cubicBezTo>
                    <a:cubicBezTo>
                      <a:pt x="4818" y="6368"/>
                      <a:pt x="3413" y="6492"/>
                      <a:pt x="2067" y="6492"/>
                    </a:cubicBezTo>
                    <a:cubicBezTo>
                      <a:pt x="1828" y="6492"/>
                      <a:pt x="1591" y="6488"/>
                      <a:pt x="1358" y="6484"/>
                    </a:cubicBezTo>
                    <a:cubicBezTo>
                      <a:pt x="1278" y="6484"/>
                      <a:pt x="1238" y="6417"/>
                      <a:pt x="1245" y="6350"/>
                    </a:cubicBezTo>
                    <a:cubicBezTo>
                      <a:pt x="1245" y="6343"/>
                      <a:pt x="1245" y="6330"/>
                      <a:pt x="1245" y="6323"/>
                    </a:cubicBezTo>
                    <a:cubicBezTo>
                      <a:pt x="1512" y="5005"/>
                      <a:pt x="1807" y="3373"/>
                      <a:pt x="2790" y="2383"/>
                    </a:cubicBezTo>
                    <a:cubicBezTo>
                      <a:pt x="3807" y="1359"/>
                      <a:pt x="5279" y="1071"/>
                      <a:pt x="6644" y="830"/>
                    </a:cubicBezTo>
                    <a:cubicBezTo>
                      <a:pt x="6677" y="830"/>
                      <a:pt x="6704" y="830"/>
                      <a:pt x="6724" y="844"/>
                    </a:cubicBezTo>
                    <a:cubicBezTo>
                      <a:pt x="6470" y="563"/>
                      <a:pt x="6216" y="282"/>
                      <a:pt x="5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4"/>
              <p:cNvSpPr/>
              <p:nvPr/>
            </p:nvSpPr>
            <p:spPr>
              <a:xfrm>
                <a:off x="321740" y="1142919"/>
                <a:ext cx="342174" cy="335650"/>
              </a:xfrm>
              <a:custGeom>
                <a:avLst/>
                <a:gdLst/>
                <a:ahLst/>
                <a:cxnLst/>
                <a:rect l="l" t="t" r="r" b="b"/>
                <a:pathLst>
                  <a:path w="7688" h="7541" extrusionOk="0">
                    <a:moveTo>
                      <a:pt x="0" y="0"/>
                    </a:moveTo>
                    <a:lnTo>
                      <a:pt x="0" y="0"/>
                    </a:lnTo>
                    <a:cubicBezTo>
                      <a:pt x="288" y="1700"/>
                      <a:pt x="542" y="3479"/>
                      <a:pt x="1051" y="5118"/>
                    </a:cubicBezTo>
                    <a:cubicBezTo>
                      <a:pt x="1633" y="6978"/>
                      <a:pt x="3800" y="7186"/>
                      <a:pt x="5453" y="7540"/>
                    </a:cubicBezTo>
                    <a:cubicBezTo>
                      <a:pt x="5680" y="7313"/>
                      <a:pt x="5921" y="7092"/>
                      <a:pt x="6155" y="6871"/>
                    </a:cubicBezTo>
                    <a:cubicBezTo>
                      <a:pt x="5473" y="6570"/>
                      <a:pt x="4791" y="6269"/>
                      <a:pt x="4115" y="5968"/>
                    </a:cubicBezTo>
                    <a:cubicBezTo>
                      <a:pt x="3600" y="5734"/>
                      <a:pt x="2937" y="5547"/>
                      <a:pt x="2543" y="5118"/>
                    </a:cubicBezTo>
                    <a:cubicBezTo>
                      <a:pt x="2181" y="4724"/>
                      <a:pt x="2088" y="4115"/>
                      <a:pt x="1987" y="3613"/>
                    </a:cubicBezTo>
                    <a:cubicBezTo>
                      <a:pt x="1840" y="2924"/>
                      <a:pt x="1746" y="2235"/>
                      <a:pt x="1679" y="1532"/>
                    </a:cubicBezTo>
                    <a:cubicBezTo>
                      <a:pt x="1679" y="1481"/>
                      <a:pt x="1734" y="1418"/>
                      <a:pt x="1791" y="1418"/>
                    </a:cubicBezTo>
                    <a:cubicBezTo>
                      <a:pt x="1794" y="1418"/>
                      <a:pt x="1797" y="1418"/>
                      <a:pt x="1800" y="1419"/>
                    </a:cubicBezTo>
                    <a:cubicBezTo>
                      <a:pt x="2589" y="1506"/>
                      <a:pt x="3365" y="1633"/>
                      <a:pt x="4135" y="1813"/>
                    </a:cubicBezTo>
                    <a:cubicBezTo>
                      <a:pt x="4710" y="1954"/>
                      <a:pt x="5353" y="2074"/>
                      <a:pt x="5834" y="2436"/>
                    </a:cubicBezTo>
                    <a:cubicBezTo>
                      <a:pt x="6831" y="3178"/>
                      <a:pt x="6978" y="4911"/>
                      <a:pt x="7005" y="6089"/>
                    </a:cubicBezTo>
                    <a:cubicBezTo>
                      <a:pt x="7233" y="5881"/>
                      <a:pt x="7453" y="5674"/>
                      <a:pt x="7688" y="5466"/>
                    </a:cubicBezTo>
                    <a:cubicBezTo>
                      <a:pt x="7607" y="3600"/>
                      <a:pt x="7507" y="1245"/>
                      <a:pt x="5312" y="683"/>
                    </a:cubicBezTo>
                    <a:cubicBezTo>
                      <a:pt x="3620" y="248"/>
                      <a:pt x="1746" y="20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4"/>
              <p:cNvSpPr/>
              <p:nvPr/>
            </p:nvSpPr>
            <p:spPr>
              <a:xfrm>
                <a:off x="374126" y="1693218"/>
                <a:ext cx="260013" cy="232431"/>
              </a:xfrm>
              <a:custGeom>
                <a:avLst/>
                <a:gdLst/>
                <a:ahLst/>
                <a:cxnLst/>
                <a:rect l="l" t="t" r="r" b="b"/>
                <a:pathLst>
                  <a:path w="5842" h="5222" extrusionOk="0">
                    <a:moveTo>
                      <a:pt x="5480" y="0"/>
                    </a:moveTo>
                    <a:cubicBezTo>
                      <a:pt x="5454" y="14"/>
                      <a:pt x="5427" y="27"/>
                      <a:pt x="5393" y="34"/>
                    </a:cubicBezTo>
                    <a:cubicBezTo>
                      <a:pt x="5360" y="41"/>
                      <a:pt x="5320" y="41"/>
                      <a:pt x="5286" y="41"/>
                    </a:cubicBezTo>
                    <a:lnTo>
                      <a:pt x="5280" y="41"/>
                    </a:lnTo>
                    <a:cubicBezTo>
                      <a:pt x="3955" y="275"/>
                      <a:pt x="2510" y="522"/>
                      <a:pt x="1513" y="1506"/>
                    </a:cubicBezTo>
                    <a:cubicBezTo>
                      <a:pt x="563" y="2449"/>
                      <a:pt x="342" y="3955"/>
                      <a:pt x="1" y="5212"/>
                    </a:cubicBezTo>
                    <a:cubicBezTo>
                      <a:pt x="221" y="5217"/>
                      <a:pt x="444" y="5222"/>
                      <a:pt x="670" y="5222"/>
                    </a:cubicBezTo>
                    <a:cubicBezTo>
                      <a:pt x="1948" y="5222"/>
                      <a:pt x="3283" y="5090"/>
                      <a:pt x="4289" y="4242"/>
                    </a:cubicBezTo>
                    <a:cubicBezTo>
                      <a:pt x="5380" y="3319"/>
                      <a:pt x="5621" y="1733"/>
                      <a:pt x="5842" y="388"/>
                    </a:cubicBezTo>
                    <a:cubicBezTo>
                      <a:pt x="5721" y="261"/>
                      <a:pt x="5601" y="128"/>
                      <a:pt x="5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4"/>
              <p:cNvSpPr/>
              <p:nvPr/>
            </p:nvSpPr>
            <p:spPr>
              <a:xfrm>
                <a:off x="400920" y="1218405"/>
                <a:ext cx="226054" cy="221749"/>
              </a:xfrm>
              <a:custGeom>
                <a:avLst/>
                <a:gdLst/>
                <a:ahLst/>
                <a:cxnLst/>
                <a:rect l="l" t="t" r="r" b="b"/>
                <a:pathLst>
                  <a:path w="5079" h="4982" extrusionOk="0">
                    <a:moveTo>
                      <a:pt x="488" y="1"/>
                    </a:moveTo>
                    <a:cubicBezTo>
                      <a:pt x="364" y="1"/>
                      <a:pt x="274" y="19"/>
                      <a:pt x="242" y="64"/>
                    </a:cubicBezTo>
                    <a:cubicBezTo>
                      <a:pt x="1" y="392"/>
                      <a:pt x="349" y="1442"/>
                      <a:pt x="436" y="1850"/>
                    </a:cubicBezTo>
                    <a:cubicBezTo>
                      <a:pt x="590" y="2573"/>
                      <a:pt x="750" y="3208"/>
                      <a:pt x="1446" y="3590"/>
                    </a:cubicBezTo>
                    <a:cubicBezTo>
                      <a:pt x="2436" y="4132"/>
                      <a:pt x="3554" y="4520"/>
                      <a:pt x="4584" y="4981"/>
                    </a:cubicBezTo>
                    <a:cubicBezTo>
                      <a:pt x="4731" y="4848"/>
                      <a:pt x="4878" y="4707"/>
                      <a:pt x="5025" y="4573"/>
                    </a:cubicBezTo>
                    <a:cubicBezTo>
                      <a:pt x="5039" y="4560"/>
                      <a:pt x="5059" y="4546"/>
                      <a:pt x="5079" y="4526"/>
                    </a:cubicBezTo>
                    <a:cubicBezTo>
                      <a:pt x="5079" y="4520"/>
                      <a:pt x="5072" y="4520"/>
                      <a:pt x="5072" y="4513"/>
                    </a:cubicBezTo>
                    <a:cubicBezTo>
                      <a:pt x="4945" y="3356"/>
                      <a:pt x="4865" y="1449"/>
                      <a:pt x="3721" y="793"/>
                    </a:cubicBezTo>
                    <a:cubicBezTo>
                      <a:pt x="3252" y="525"/>
                      <a:pt x="2670" y="425"/>
                      <a:pt x="2155" y="311"/>
                    </a:cubicBezTo>
                    <a:cubicBezTo>
                      <a:pt x="1923" y="258"/>
                      <a:pt x="958" y="1"/>
                      <a:pt x="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4"/>
              <p:cNvSpPr/>
              <p:nvPr/>
            </p:nvSpPr>
            <p:spPr>
              <a:xfrm>
                <a:off x="514104" y="1324557"/>
                <a:ext cx="507163" cy="472696"/>
              </a:xfrm>
              <a:custGeom>
                <a:avLst/>
                <a:gdLst/>
                <a:ahLst/>
                <a:cxnLst/>
                <a:rect l="l" t="t" r="r" b="b"/>
                <a:pathLst>
                  <a:path w="11395" h="10620" extrusionOk="0">
                    <a:moveTo>
                      <a:pt x="5440" y="0"/>
                    </a:moveTo>
                    <a:cubicBezTo>
                      <a:pt x="4543" y="823"/>
                      <a:pt x="3573" y="1566"/>
                      <a:pt x="2683" y="2389"/>
                    </a:cubicBezTo>
                    <a:cubicBezTo>
                      <a:pt x="1767" y="3245"/>
                      <a:pt x="950" y="4222"/>
                      <a:pt x="14" y="5052"/>
                    </a:cubicBezTo>
                    <a:cubicBezTo>
                      <a:pt x="14" y="5059"/>
                      <a:pt x="7" y="5059"/>
                      <a:pt x="0" y="5059"/>
                    </a:cubicBezTo>
                    <a:cubicBezTo>
                      <a:pt x="27" y="5072"/>
                      <a:pt x="47" y="5085"/>
                      <a:pt x="67" y="5105"/>
                    </a:cubicBezTo>
                    <a:cubicBezTo>
                      <a:pt x="890" y="6229"/>
                      <a:pt x="1773" y="7307"/>
                      <a:pt x="2743" y="8317"/>
                    </a:cubicBezTo>
                    <a:cubicBezTo>
                      <a:pt x="3131" y="8718"/>
                      <a:pt x="3533" y="9120"/>
                      <a:pt x="3948" y="9501"/>
                    </a:cubicBezTo>
                    <a:cubicBezTo>
                      <a:pt x="4227" y="9768"/>
                      <a:pt x="4929" y="10619"/>
                      <a:pt x="5388" y="10619"/>
                    </a:cubicBezTo>
                    <a:cubicBezTo>
                      <a:pt x="5413" y="10619"/>
                      <a:pt x="5437" y="10617"/>
                      <a:pt x="5460" y="10612"/>
                    </a:cubicBezTo>
                    <a:cubicBezTo>
                      <a:pt x="5620" y="10572"/>
                      <a:pt x="6022" y="10157"/>
                      <a:pt x="6149" y="10050"/>
                    </a:cubicBezTo>
                    <a:cubicBezTo>
                      <a:pt x="6417" y="9836"/>
                      <a:pt x="6684" y="9608"/>
                      <a:pt x="6952" y="9387"/>
                    </a:cubicBezTo>
                    <a:cubicBezTo>
                      <a:pt x="7440" y="8973"/>
                      <a:pt x="7922" y="8544"/>
                      <a:pt x="8404" y="8116"/>
                    </a:cubicBezTo>
                    <a:cubicBezTo>
                      <a:pt x="9421" y="7200"/>
                      <a:pt x="10357" y="6189"/>
                      <a:pt x="11394" y="5293"/>
                    </a:cubicBezTo>
                    <a:cubicBezTo>
                      <a:pt x="9387" y="3580"/>
                      <a:pt x="7434" y="1793"/>
                      <a:pt x="5466" y="41"/>
                    </a:cubicBezTo>
                    <a:cubicBezTo>
                      <a:pt x="5453" y="27"/>
                      <a:pt x="5446" y="14"/>
                      <a:pt x="5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4"/>
              <p:cNvSpPr/>
              <p:nvPr/>
            </p:nvSpPr>
            <p:spPr>
              <a:xfrm>
                <a:off x="604900" y="1744714"/>
                <a:ext cx="313333" cy="445857"/>
              </a:xfrm>
              <a:custGeom>
                <a:avLst/>
                <a:gdLst/>
                <a:ahLst/>
                <a:cxnLst/>
                <a:rect l="l" t="t" r="r" b="b"/>
                <a:pathLst>
                  <a:path w="7040" h="10017" extrusionOk="0">
                    <a:moveTo>
                      <a:pt x="1439" y="1"/>
                    </a:moveTo>
                    <a:lnTo>
                      <a:pt x="1439" y="1"/>
                    </a:lnTo>
                    <a:cubicBezTo>
                      <a:pt x="1580" y="1479"/>
                      <a:pt x="1352" y="3192"/>
                      <a:pt x="309" y="4283"/>
                    </a:cubicBezTo>
                    <a:cubicBezTo>
                      <a:pt x="322" y="4303"/>
                      <a:pt x="322" y="4336"/>
                      <a:pt x="315" y="4377"/>
                    </a:cubicBezTo>
                    <a:cubicBezTo>
                      <a:pt x="1" y="5521"/>
                      <a:pt x="1158" y="6625"/>
                      <a:pt x="1794" y="7468"/>
                    </a:cubicBezTo>
                    <a:cubicBezTo>
                      <a:pt x="2423" y="8317"/>
                      <a:pt x="3059" y="9167"/>
                      <a:pt x="3694" y="10017"/>
                    </a:cubicBezTo>
                    <a:cubicBezTo>
                      <a:pt x="4397" y="9281"/>
                      <a:pt x="5059" y="8511"/>
                      <a:pt x="5654" y="7682"/>
                    </a:cubicBezTo>
                    <a:cubicBezTo>
                      <a:pt x="6283" y="6825"/>
                      <a:pt x="7039" y="5862"/>
                      <a:pt x="6745" y="4751"/>
                    </a:cubicBezTo>
                    <a:cubicBezTo>
                      <a:pt x="5300" y="3694"/>
                      <a:pt x="5213" y="1707"/>
                      <a:pt x="5280" y="41"/>
                    </a:cubicBezTo>
                    <a:lnTo>
                      <a:pt x="5280" y="41"/>
                    </a:lnTo>
                    <a:cubicBezTo>
                      <a:pt x="4892" y="362"/>
                      <a:pt x="4504" y="677"/>
                      <a:pt x="4116" y="984"/>
                    </a:cubicBezTo>
                    <a:cubicBezTo>
                      <a:pt x="4885" y="1928"/>
                      <a:pt x="5621" y="3105"/>
                      <a:pt x="5460" y="4370"/>
                    </a:cubicBezTo>
                    <a:cubicBezTo>
                      <a:pt x="5293" y="5654"/>
                      <a:pt x="4403" y="6832"/>
                      <a:pt x="3600" y="7795"/>
                    </a:cubicBezTo>
                    <a:cubicBezTo>
                      <a:pt x="3579" y="7819"/>
                      <a:pt x="3551" y="7829"/>
                      <a:pt x="3522" y="7829"/>
                    </a:cubicBezTo>
                    <a:cubicBezTo>
                      <a:pt x="3477" y="7829"/>
                      <a:pt x="3431" y="7805"/>
                      <a:pt x="3406" y="7769"/>
                    </a:cubicBezTo>
                    <a:cubicBezTo>
                      <a:pt x="2737" y="6691"/>
                      <a:pt x="1680" y="5487"/>
                      <a:pt x="1459" y="4209"/>
                    </a:cubicBezTo>
                    <a:cubicBezTo>
                      <a:pt x="1259" y="3032"/>
                      <a:pt x="1888" y="1921"/>
                      <a:pt x="2470" y="944"/>
                    </a:cubicBezTo>
                    <a:cubicBezTo>
                      <a:pt x="2122" y="636"/>
                      <a:pt x="1774" y="322"/>
                      <a:pt x="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4"/>
              <p:cNvSpPr/>
              <p:nvPr/>
            </p:nvSpPr>
            <p:spPr>
              <a:xfrm>
                <a:off x="606102" y="947261"/>
                <a:ext cx="319875" cy="431836"/>
              </a:xfrm>
              <a:custGeom>
                <a:avLst/>
                <a:gdLst/>
                <a:ahLst/>
                <a:cxnLst/>
                <a:rect l="l" t="t" r="r" b="b"/>
                <a:pathLst>
                  <a:path w="7187" h="9702" extrusionOk="0">
                    <a:moveTo>
                      <a:pt x="3533" y="0"/>
                    </a:moveTo>
                    <a:cubicBezTo>
                      <a:pt x="2490" y="1847"/>
                      <a:pt x="502" y="3132"/>
                      <a:pt x="1" y="5266"/>
                    </a:cubicBezTo>
                    <a:cubicBezTo>
                      <a:pt x="1379" y="6223"/>
                      <a:pt x="1546" y="8136"/>
                      <a:pt x="1479" y="9702"/>
                    </a:cubicBezTo>
                    <a:cubicBezTo>
                      <a:pt x="1948" y="9287"/>
                      <a:pt x="2436" y="8892"/>
                      <a:pt x="2945" y="8531"/>
                    </a:cubicBezTo>
                    <a:cubicBezTo>
                      <a:pt x="2182" y="7494"/>
                      <a:pt x="1352" y="6310"/>
                      <a:pt x="1513" y="4958"/>
                    </a:cubicBezTo>
                    <a:cubicBezTo>
                      <a:pt x="1667" y="3627"/>
                      <a:pt x="2811" y="2730"/>
                      <a:pt x="3560" y="1720"/>
                    </a:cubicBezTo>
                    <a:cubicBezTo>
                      <a:pt x="3584" y="1688"/>
                      <a:pt x="3628" y="1663"/>
                      <a:pt x="3671" y="1663"/>
                    </a:cubicBezTo>
                    <a:cubicBezTo>
                      <a:pt x="3699" y="1663"/>
                      <a:pt x="3726" y="1673"/>
                      <a:pt x="3747" y="1700"/>
                    </a:cubicBezTo>
                    <a:cubicBezTo>
                      <a:pt x="4510" y="2643"/>
                      <a:pt x="5433" y="3774"/>
                      <a:pt x="5527" y="5038"/>
                    </a:cubicBezTo>
                    <a:cubicBezTo>
                      <a:pt x="5627" y="6397"/>
                      <a:pt x="4851" y="7675"/>
                      <a:pt x="4008" y="8671"/>
                    </a:cubicBezTo>
                    <a:cubicBezTo>
                      <a:pt x="4363" y="8986"/>
                      <a:pt x="4711" y="9294"/>
                      <a:pt x="5059" y="9608"/>
                    </a:cubicBezTo>
                    <a:cubicBezTo>
                      <a:pt x="5139" y="7969"/>
                      <a:pt x="5902" y="6437"/>
                      <a:pt x="7186" y="5426"/>
                    </a:cubicBezTo>
                    <a:cubicBezTo>
                      <a:pt x="6718" y="3132"/>
                      <a:pt x="4771" y="1867"/>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4"/>
              <p:cNvSpPr/>
              <p:nvPr/>
            </p:nvSpPr>
            <p:spPr>
              <a:xfrm>
                <a:off x="667167" y="1793584"/>
                <a:ext cx="176917" cy="280947"/>
              </a:xfrm>
              <a:custGeom>
                <a:avLst/>
                <a:gdLst/>
                <a:ahLst/>
                <a:cxnLst/>
                <a:rect l="l" t="t" r="r" b="b"/>
                <a:pathLst>
                  <a:path w="3975" h="6312" extrusionOk="0">
                    <a:moveTo>
                      <a:pt x="2569" y="0"/>
                    </a:moveTo>
                    <a:cubicBezTo>
                      <a:pt x="2375" y="154"/>
                      <a:pt x="2181" y="308"/>
                      <a:pt x="1987" y="462"/>
                    </a:cubicBezTo>
                    <a:cubicBezTo>
                      <a:pt x="1956" y="486"/>
                      <a:pt x="1922" y="499"/>
                      <a:pt x="1886" y="499"/>
                    </a:cubicBezTo>
                    <a:cubicBezTo>
                      <a:pt x="1853" y="499"/>
                      <a:pt x="1819" y="488"/>
                      <a:pt x="1787" y="462"/>
                    </a:cubicBezTo>
                    <a:cubicBezTo>
                      <a:pt x="1606" y="315"/>
                      <a:pt x="1439" y="161"/>
                      <a:pt x="1265" y="14"/>
                    </a:cubicBezTo>
                    <a:cubicBezTo>
                      <a:pt x="656" y="1030"/>
                      <a:pt x="0" y="2208"/>
                      <a:pt x="395" y="3426"/>
                    </a:cubicBezTo>
                    <a:cubicBezTo>
                      <a:pt x="582" y="4008"/>
                      <a:pt x="970" y="4536"/>
                      <a:pt x="1292" y="5052"/>
                    </a:cubicBezTo>
                    <a:cubicBezTo>
                      <a:pt x="1459" y="5319"/>
                      <a:pt x="1860" y="6229"/>
                      <a:pt x="2135" y="6309"/>
                    </a:cubicBezTo>
                    <a:cubicBezTo>
                      <a:pt x="2140" y="6311"/>
                      <a:pt x="2145" y="6312"/>
                      <a:pt x="2151" y="6312"/>
                    </a:cubicBezTo>
                    <a:cubicBezTo>
                      <a:pt x="2368" y="6312"/>
                      <a:pt x="2974" y="5247"/>
                      <a:pt x="3091" y="5045"/>
                    </a:cubicBezTo>
                    <a:cubicBezTo>
                      <a:pt x="3426" y="4490"/>
                      <a:pt x="3720" y="3901"/>
                      <a:pt x="3807" y="3252"/>
                    </a:cubicBezTo>
                    <a:cubicBezTo>
                      <a:pt x="3974" y="1994"/>
                      <a:pt x="3218" y="997"/>
                      <a:pt x="2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4"/>
              <p:cNvSpPr/>
              <p:nvPr/>
            </p:nvSpPr>
            <p:spPr>
              <a:xfrm>
                <a:off x="673131" y="1038503"/>
                <a:ext cx="175716" cy="289671"/>
              </a:xfrm>
              <a:custGeom>
                <a:avLst/>
                <a:gdLst/>
                <a:ahLst/>
                <a:cxnLst/>
                <a:rect l="l" t="t" r="r" b="b"/>
                <a:pathLst>
                  <a:path w="3948" h="6508" extrusionOk="0">
                    <a:moveTo>
                      <a:pt x="2124" y="1"/>
                    </a:moveTo>
                    <a:cubicBezTo>
                      <a:pt x="2114" y="1"/>
                      <a:pt x="2104" y="2"/>
                      <a:pt x="2094" y="4"/>
                    </a:cubicBezTo>
                    <a:cubicBezTo>
                      <a:pt x="2021" y="24"/>
                      <a:pt x="1693" y="500"/>
                      <a:pt x="1633" y="566"/>
                    </a:cubicBezTo>
                    <a:cubicBezTo>
                      <a:pt x="1479" y="754"/>
                      <a:pt x="1318" y="934"/>
                      <a:pt x="1158" y="1122"/>
                    </a:cubicBezTo>
                    <a:cubicBezTo>
                      <a:pt x="776" y="1590"/>
                      <a:pt x="415" y="2099"/>
                      <a:pt x="288" y="2701"/>
                    </a:cubicBezTo>
                    <a:cubicBezTo>
                      <a:pt x="0" y="4066"/>
                      <a:pt x="877" y="5297"/>
                      <a:pt x="1646" y="6340"/>
                    </a:cubicBezTo>
                    <a:cubicBezTo>
                      <a:pt x="1706" y="6294"/>
                      <a:pt x="1773" y="6247"/>
                      <a:pt x="1840" y="6207"/>
                    </a:cubicBezTo>
                    <a:cubicBezTo>
                      <a:pt x="1856" y="6195"/>
                      <a:pt x="1873" y="6190"/>
                      <a:pt x="1888" y="6190"/>
                    </a:cubicBezTo>
                    <a:cubicBezTo>
                      <a:pt x="1917" y="6190"/>
                      <a:pt x="1943" y="6207"/>
                      <a:pt x="1960" y="6233"/>
                    </a:cubicBezTo>
                    <a:cubicBezTo>
                      <a:pt x="1978" y="6228"/>
                      <a:pt x="1995" y="6225"/>
                      <a:pt x="2011" y="6225"/>
                    </a:cubicBezTo>
                    <a:cubicBezTo>
                      <a:pt x="2041" y="6225"/>
                      <a:pt x="2069" y="6235"/>
                      <a:pt x="2094" y="6260"/>
                    </a:cubicBezTo>
                    <a:cubicBezTo>
                      <a:pt x="2188" y="6340"/>
                      <a:pt x="2282" y="6427"/>
                      <a:pt x="2375" y="6508"/>
                    </a:cubicBezTo>
                    <a:cubicBezTo>
                      <a:pt x="3111" y="5404"/>
                      <a:pt x="3948" y="4280"/>
                      <a:pt x="3767" y="2868"/>
                    </a:cubicBezTo>
                    <a:cubicBezTo>
                      <a:pt x="3680" y="2206"/>
                      <a:pt x="3359" y="1637"/>
                      <a:pt x="2997" y="1082"/>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4"/>
              <p:cNvSpPr/>
              <p:nvPr/>
            </p:nvSpPr>
            <p:spPr>
              <a:xfrm>
                <a:off x="841639" y="1144788"/>
                <a:ext cx="362469" cy="339567"/>
              </a:xfrm>
              <a:custGeom>
                <a:avLst/>
                <a:gdLst/>
                <a:ahLst/>
                <a:cxnLst/>
                <a:rect l="l" t="t" r="r" b="b"/>
                <a:pathLst>
                  <a:path w="8144" h="7629" extrusionOk="0">
                    <a:moveTo>
                      <a:pt x="7490" y="1"/>
                    </a:moveTo>
                    <a:cubicBezTo>
                      <a:pt x="7289" y="1"/>
                      <a:pt x="7078" y="32"/>
                      <a:pt x="6932" y="32"/>
                    </a:cubicBezTo>
                    <a:cubicBezTo>
                      <a:pt x="6715" y="32"/>
                      <a:pt x="6496" y="30"/>
                      <a:pt x="6276" y="30"/>
                    </a:cubicBezTo>
                    <a:cubicBezTo>
                      <a:pt x="6056" y="30"/>
                      <a:pt x="5835" y="32"/>
                      <a:pt x="5614" y="38"/>
                    </a:cubicBezTo>
                    <a:cubicBezTo>
                      <a:pt x="4658" y="65"/>
                      <a:pt x="3754" y="232"/>
                      <a:pt x="2898" y="674"/>
                    </a:cubicBezTo>
                    <a:cubicBezTo>
                      <a:pt x="1138" y="1577"/>
                      <a:pt x="135" y="3364"/>
                      <a:pt x="34" y="5304"/>
                    </a:cubicBezTo>
                    <a:cubicBezTo>
                      <a:pt x="34" y="5337"/>
                      <a:pt x="21" y="5357"/>
                      <a:pt x="1" y="5384"/>
                    </a:cubicBezTo>
                    <a:cubicBezTo>
                      <a:pt x="188" y="5545"/>
                      <a:pt x="369" y="5705"/>
                      <a:pt x="550" y="5873"/>
                    </a:cubicBezTo>
                    <a:cubicBezTo>
                      <a:pt x="824" y="4581"/>
                      <a:pt x="1205" y="3203"/>
                      <a:pt x="2296" y="2360"/>
                    </a:cubicBezTo>
                    <a:cubicBezTo>
                      <a:pt x="3119" y="1720"/>
                      <a:pt x="4140" y="1520"/>
                      <a:pt x="5165" y="1520"/>
                    </a:cubicBezTo>
                    <a:cubicBezTo>
                      <a:pt x="5639" y="1520"/>
                      <a:pt x="6114" y="1563"/>
                      <a:pt x="6571" y="1624"/>
                    </a:cubicBezTo>
                    <a:cubicBezTo>
                      <a:pt x="6598" y="1631"/>
                      <a:pt x="6611" y="1644"/>
                      <a:pt x="6625" y="1664"/>
                    </a:cubicBezTo>
                    <a:cubicBezTo>
                      <a:pt x="6665" y="1684"/>
                      <a:pt x="6692" y="1724"/>
                      <a:pt x="6678" y="1778"/>
                    </a:cubicBezTo>
                    <a:cubicBezTo>
                      <a:pt x="6444" y="2628"/>
                      <a:pt x="6196" y="3477"/>
                      <a:pt x="5902" y="4307"/>
                    </a:cubicBezTo>
                    <a:cubicBezTo>
                      <a:pt x="5695" y="4896"/>
                      <a:pt x="5494" y="5558"/>
                      <a:pt x="5052" y="6020"/>
                    </a:cubicBezTo>
                    <a:cubicBezTo>
                      <a:pt x="4447" y="6646"/>
                      <a:pt x="3379" y="6902"/>
                      <a:pt x="2414" y="6902"/>
                    </a:cubicBezTo>
                    <a:cubicBezTo>
                      <a:pt x="2141" y="6902"/>
                      <a:pt x="1877" y="6881"/>
                      <a:pt x="1633" y="6843"/>
                    </a:cubicBezTo>
                    <a:lnTo>
                      <a:pt x="1633" y="6843"/>
                    </a:lnTo>
                    <a:cubicBezTo>
                      <a:pt x="1861" y="7043"/>
                      <a:pt x="2082" y="7238"/>
                      <a:pt x="2309" y="7438"/>
                    </a:cubicBezTo>
                    <a:cubicBezTo>
                      <a:pt x="2316" y="7435"/>
                      <a:pt x="2324" y="7433"/>
                      <a:pt x="2334" y="7433"/>
                    </a:cubicBezTo>
                    <a:cubicBezTo>
                      <a:pt x="2344" y="7433"/>
                      <a:pt x="2356" y="7435"/>
                      <a:pt x="2369" y="7438"/>
                    </a:cubicBezTo>
                    <a:cubicBezTo>
                      <a:pt x="2760" y="7568"/>
                      <a:pt x="3148" y="7628"/>
                      <a:pt x="3526" y="7628"/>
                    </a:cubicBezTo>
                    <a:cubicBezTo>
                      <a:pt x="4928" y="7628"/>
                      <a:pt x="6191" y="6792"/>
                      <a:pt x="6939" y="5511"/>
                    </a:cubicBezTo>
                    <a:cubicBezTo>
                      <a:pt x="7381" y="4769"/>
                      <a:pt x="7642" y="3926"/>
                      <a:pt x="7796" y="3076"/>
                    </a:cubicBezTo>
                    <a:cubicBezTo>
                      <a:pt x="7882" y="2554"/>
                      <a:pt x="7929" y="2032"/>
                      <a:pt x="7963" y="1504"/>
                    </a:cubicBezTo>
                    <a:cubicBezTo>
                      <a:pt x="7976" y="1243"/>
                      <a:pt x="8143" y="393"/>
                      <a:pt x="8003" y="186"/>
                    </a:cubicBezTo>
                    <a:cubicBezTo>
                      <a:pt x="7909" y="37"/>
                      <a:pt x="7706" y="1"/>
                      <a:pt x="7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4"/>
              <p:cNvSpPr/>
              <p:nvPr/>
            </p:nvSpPr>
            <p:spPr>
              <a:xfrm>
                <a:off x="850273" y="1658680"/>
                <a:ext cx="347292" cy="349047"/>
              </a:xfrm>
              <a:custGeom>
                <a:avLst/>
                <a:gdLst/>
                <a:ahLst/>
                <a:cxnLst/>
                <a:rect l="l" t="t" r="r" b="b"/>
                <a:pathLst>
                  <a:path w="7803" h="7842" extrusionOk="0">
                    <a:moveTo>
                      <a:pt x="2022" y="0"/>
                    </a:moveTo>
                    <a:cubicBezTo>
                      <a:pt x="1841" y="168"/>
                      <a:pt x="1660" y="335"/>
                      <a:pt x="1480" y="502"/>
                    </a:cubicBezTo>
                    <a:cubicBezTo>
                      <a:pt x="2657" y="556"/>
                      <a:pt x="3969" y="810"/>
                      <a:pt x="4758" y="1767"/>
                    </a:cubicBezTo>
                    <a:cubicBezTo>
                      <a:pt x="5173" y="2262"/>
                      <a:pt x="5333" y="2904"/>
                      <a:pt x="5507" y="3520"/>
                    </a:cubicBezTo>
                    <a:cubicBezTo>
                      <a:pt x="5742" y="4369"/>
                      <a:pt x="5942" y="5226"/>
                      <a:pt x="6150" y="6082"/>
                    </a:cubicBezTo>
                    <a:cubicBezTo>
                      <a:pt x="6163" y="6153"/>
                      <a:pt x="6113" y="6250"/>
                      <a:pt x="6031" y="6250"/>
                    </a:cubicBezTo>
                    <a:cubicBezTo>
                      <a:pt x="6028" y="6250"/>
                      <a:pt x="6025" y="6250"/>
                      <a:pt x="6023" y="6249"/>
                    </a:cubicBezTo>
                    <a:cubicBezTo>
                      <a:pt x="4704" y="6082"/>
                      <a:pt x="2998" y="5988"/>
                      <a:pt x="1955" y="5052"/>
                    </a:cubicBezTo>
                    <a:cubicBezTo>
                      <a:pt x="891" y="4095"/>
                      <a:pt x="1112" y="2516"/>
                      <a:pt x="576" y="1298"/>
                    </a:cubicBezTo>
                    <a:cubicBezTo>
                      <a:pt x="396" y="1452"/>
                      <a:pt x="208" y="1613"/>
                      <a:pt x="14" y="1767"/>
                    </a:cubicBezTo>
                    <a:cubicBezTo>
                      <a:pt x="34" y="1787"/>
                      <a:pt x="41" y="1813"/>
                      <a:pt x="41" y="1840"/>
                    </a:cubicBezTo>
                    <a:cubicBezTo>
                      <a:pt x="1" y="3827"/>
                      <a:pt x="95" y="6102"/>
                      <a:pt x="2269" y="6898"/>
                    </a:cubicBezTo>
                    <a:cubicBezTo>
                      <a:pt x="4009" y="7541"/>
                      <a:pt x="5969" y="7661"/>
                      <a:pt x="7802" y="7842"/>
                    </a:cubicBezTo>
                    <a:cubicBezTo>
                      <a:pt x="7387" y="6115"/>
                      <a:pt x="7026" y="4363"/>
                      <a:pt x="6551" y="2650"/>
                    </a:cubicBezTo>
                    <a:cubicBezTo>
                      <a:pt x="5936" y="449"/>
                      <a:pt x="4009" y="141"/>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4"/>
              <p:cNvSpPr/>
              <p:nvPr/>
            </p:nvSpPr>
            <p:spPr>
              <a:xfrm>
                <a:off x="875910" y="1222767"/>
                <a:ext cx="252580" cy="221571"/>
              </a:xfrm>
              <a:custGeom>
                <a:avLst/>
                <a:gdLst/>
                <a:ahLst/>
                <a:cxnLst/>
                <a:rect l="l" t="t" r="r" b="b"/>
                <a:pathLst>
                  <a:path w="5675" h="4978" extrusionOk="0">
                    <a:moveTo>
                      <a:pt x="4512" y="1"/>
                    </a:moveTo>
                    <a:cubicBezTo>
                      <a:pt x="3421" y="1"/>
                      <a:pt x="2335" y="197"/>
                      <a:pt x="1492" y="956"/>
                    </a:cubicBezTo>
                    <a:cubicBezTo>
                      <a:pt x="549" y="1806"/>
                      <a:pt x="248" y="3124"/>
                      <a:pt x="0" y="4315"/>
                    </a:cubicBezTo>
                    <a:cubicBezTo>
                      <a:pt x="241" y="4529"/>
                      <a:pt x="489" y="4750"/>
                      <a:pt x="730" y="4970"/>
                    </a:cubicBezTo>
                    <a:cubicBezTo>
                      <a:pt x="2095" y="4930"/>
                      <a:pt x="3727" y="4977"/>
                      <a:pt x="4483" y="3626"/>
                    </a:cubicBezTo>
                    <a:cubicBezTo>
                      <a:pt x="5079" y="2568"/>
                      <a:pt x="5373" y="1230"/>
                      <a:pt x="5674" y="59"/>
                    </a:cubicBezTo>
                    <a:cubicBezTo>
                      <a:pt x="5293" y="26"/>
                      <a:pt x="4902"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4"/>
              <p:cNvSpPr/>
              <p:nvPr/>
            </p:nvSpPr>
            <p:spPr>
              <a:xfrm>
                <a:off x="884856" y="1687833"/>
                <a:ext cx="225742" cy="236215"/>
              </a:xfrm>
              <a:custGeom>
                <a:avLst/>
                <a:gdLst/>
                <a:ahLst/>
                <a:cxnLst/>
                <a:rect l="l" t="t" r="r" b="b"/>
                <a:pathLst>
                  <a:path w="5072" h="5307" extrusionOk="0">
                    <a:moveTo>
                      <a:pt x="529" y="1"/>
                    </a:moveTo>
                    <a:cubicBezTo>
                      <a:pt x="355" y="162"/>
                      <a:pt x="181" y="315"/>
                      <a:pt x="0" y="469"/>
                    </a:cubicBezTo>
                    <a:cubicBezTo>
                      <a:pt x="468" y="1493"/>
                      <a:pt x="361" y="2724"/>
                      <a:pt x="937" y="3687"/>
                    </a:cubicBezTo>
                    <a:cubicBezTo>
                      <a:pt x="1706" y="4999"/>
                      <a:pt x="3680" y="5146"/>
                      <a:pt x="5072" y="5307"/>
                    </a:cubicBezTo>
                    <a:cubicBezTo>
                      <a:pt x="4804" y="4129"/>
                      <a:pt x="4623" y="2731"/>
                      <a:pt x="4041" y="1680"/>
                    </a:cubicBezTo>
                    <a:cubicBezTo>
                      <a:pt x="3325" y="382"/>
                      <a:pt x="1840" y="242"/>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4"/>
              <p:cNvSpPr/>
              <p:nvPr/>
            </p:nvSpPr>
            <p:spPr>
              <a:xfrm>
                <a:off x="950372" y="1411526"/>
                <a:ext cx="417213" cy="313217"/>
              </a:xfrm>
              <a:custGeom>
                <a:avLst/>
                <a:gdLst/>
                <a:ahLst/>
                <a:cxnLst/>
                <a:rect l="l" t="t" r="r" b="b"/>
                <a:pathLst>
                  <a:path w="9374" h="7037" extrusionOk="0">
                    <a:moveTo>
                      <a:pt x="4523" y="0"/>
                    </a:moveTo>
                    <a:cubicBezTo>
                      <a:pt x="4456" y="94"/>
                      <a:pt x="4389" y="194"/>
                      <a:pt x="4309" y="288"/>
                    </a:cubicBezTo>
                    <a:cubicBezTo>
                      <a:pt x="3546" y="1254"/>
                      <a:pt x="2365" y="1922"/>
                      <a:pt x="1159" y="1922"/>
                    </a:cubicBezTo>
                    <a:cubicBezTo>
                      <a:pt x="852" y="1922"/>
                      <a:pt x="544" y="1879"/>
                      <a:pt x="241" y="1786"/>
                    </a:cubicBezTo>
                    <a:lnTo>
                      <a:pt x="241" y="1786"/>
                    </a:lnTo>
                    <a:cubicBezTo>
                      <a:pt x="622" y="2134"/>
                      <a:pt x="997" y="2489"/>
                      <a:pt x="1378" y="2837"/>
                    </a:cubicBezTo>
                    <a:cubicBezTo>
                      <a:pt x="2050" y="2333"/>
                      <a:pt x="2847" y="1784"/>
                      <a:pt x="3712" y="1784"/>
                    </a:cubicBezTo>
                    <a:cubicBezTo>
                      <a:pt x="3847" y="1784"/>
                      <a:pt x="3984" y="1798"/>
                      <a:pt x="4121" y="1827"/>
                    </a:cubicBezTo>
                    <a:cubicBezTo>
                      <a:pt x="4630" y="1934"/>
                      <a:pt x="5105" y="2241"/>
                      <a:pt x="5560" y="2482"/>
                    </a:cubicBezTo>
                    <a:cubicBezTo>
                      <a:pt x="6182" y="2803"/>
                      <a:pt x="6804" y="3131"/>
                      <a:pt x="7427" y="3459"/>
                    </a:cubicBezTo>
                    <a:cubicBezTo>
                      <a:pt x="7494" y="3493"/>
                      <a:pt x="7514" y="3600"/>
                      <a:pt x="7453" y="3653"/>
                    </a:cubicBezTo>
                    <a:cubicBezTo>
                      <a:pt x="6490" y="4469"/>
                      <a:pt x="5453" y="5346"/>
                      <a:pt x="4148" y="5500"/>
                    </a:cubicBezTo>
                    <a:cubicBezTo>
                      <a:pt x="4031" y="5514"/>
                      <a:pt x="3915" y="5521"/>
                      <a:pt x="3800" y="5521"/>
                    </a:cubicBezTo>
                    <a:cubicBezTo>
                      <a:pt x="2755" y="5521"/>
                      <a:pt x="1818" y="4939"/>
                      <a:pt x="1131" y="4155"/>
                    </a:cubicBezTo>
                    <a:cubicBezTo>
                      <a:pt x="769" y="4556"/>
                      <a:pt x="395" y="4951"/>
                      <a:pt x="0" y="5332"/>
                    </a:cubicBezTo>
                    <a:cubicBezTo>
                      <a:pt x="1505" y="5332"/>
                      <a:pt x="3191" y="5620"/>
                      <a:pt x="4068" y="6925"/>
                    </a:cubicBezTo>
                    <a:cubicBezTo>
                      <a:pt x="4285" y="7002"/>
                      <a:pt x="4494" y="7036"/>
                      <a:pt x="4696" y="7036"/>
                    </a:cubicBezTo>
                    <a:cubicBezTo>
                      <a:pt x="5651" y="7036"/>
                      <a:pt x="6447" y="6271"/>
                      <a:pt x="7192" y="5647"/>
                    </a:cubicBezTo>
                    <a:cubicBezTo>
                      <a:pt x="7554" y="5332"/>
                      <a:pt x="7922" y="5018"/>
                      <a:pt x="8276" y="4697"/>
                    </a:cubicBezTo>
                    <a:cubicBezTo>
                      <a:pt x="8444" y="4543"/>
                      <a:pt x="9300" y="3948"/>
                      <a:pt x="9333" y="3707"/>
                    </a:cubicBezTo>
                    <a:cubicBezTo>
                      <a:pt x="9374" y="3359"/>
                      <a:pt x="8584" y="2924"/>
                      <a:pt x="8337" y="2723"/>
                    </a:cubicBezTo>
                    <a:cubicBezTo>
                      <a:pt x="7975" y="2422"/>
                      <a:pt x="7614" y="2128"/>
                      <a:pt x="7253" y="1827"/>
                    </a:cubicBezTo>
                    <a:cubicBezTo>
                      <a:pt x="6436" y="1151"/>
                      <a:pt x="5613" y="274"/>
                      <a:pt x="4556" y="13"/>
                    </a:cubicBezTo>
                    <a:cubicBezTo>
                      <a:pt x="4543" y="7"/>
                      <a:pt x="4536" y="0"/>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4"/>
              <p:cNvSpPr/>
              <p:nvPr/>
            </p:nvSpPr>
            <p:spPr>
              <a:xfrm>
                <a:off x="1006630" y="1504860"/>
                <a:ext cx="261793" cy="141408"/>
              </a:xfrm>
              <a:custGeom>
                <a:avLst/>
                <a:gdLst/>
                <a:ahLst/>
                <a:cxnLst/>
                <a:rect l="l" t="t" r="r" b="b"/>
                <a:pathLst>
                  <a:path w="5882" h="3177" extrusionOk="0">
                    <a:moveTo>
                      <a:pt x="2450" y="0"/>
                    </a:moveTo>
                    <a:cubicBezTo>
                      <a:pt x="1683" y="0"/>
                      <a:pt x="1003" y="404"/>
                      <a:pt x="308" y="914"/>
                    </a:cubicBezTo>
                    <a:cubicBezTo>
                      <a:pt x="382" y="981"/>
                      <a:pt x="449" y="1048"/>
                      <a:pt x="522" y="1115"/>
                    </a:cubicBezTo>
                    <a:cubicBezTo>
                      <a:pt x="583" y="1175"/>
                      <a:pt x="556" y="1242"/>
                      <a:pt x="509" y="1282"/>
                    </a:cubicBezTo>
                    <a:cubicBezTo>
                      <a:pt x="509" y="1295"/>
                      <a:pt x="502" y="1315"/>
                      <a:pt x="489" y="1335"/>
                    </a:cubicBezTo>
                    <a:cubicBezTo>
                      <a:pt x="328" y="1529"/>
                      <a:pt x="168" y="1723"/>
                      <a:pt x="1" y="1911"/>
                    </a:cubicBezTo>
                    <a:cubicBezTo>
                      <a:pt x="781" y="2540"/>
                      <a:pt x="1484" y="3176"/>
                      <a:pt x="2557" y="3176"/>
                    </a:cubicBezTo>
                    <a:cubicBezTo>
                      <a:pt x="2579" y="3176"/>
                      <a:pt x="2601" y="3176"/>
                      <a:pt x="2623" y="3175"/>
                    </a:cubicBezTo>
                    <a:cubicBezTo>
                      <a:pt x="3225" y="3155"/>
                      <a:pt x="3814" y="2928"/>
                      <a:pt x="4329" y="2640"/>
                    </a:cubicBezTo>
                    <a:cubicBezTo>
                      <a:pt x="4717" y="2426"/>
                      <a:pt x="5514" y="2024"/>
                      <a:pt x="5708" y="1636"/>
                    </a:cubicBezTo>
                    <a:cubicBezTo>
                      <a:pt x="5882" y="1302"/>
                      <a:pt x="5146" y="1108"/>
                      <a:pt x="4838" y="947"/>
                    </a:cubicBezTo>
                    <a:cubicBezTo>
                      <a:pt x="4403" y="720"/>
                      <a:pt x="3968" y="479"/>
                      <a:pt x="3533" y="265"/>
                    </a:cubicBezTo>
                    <a:cubicBezTo>
                      <a:pt x="3149" y="80"/>
                      <a:pt x="2791"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34"/>
            <p:cNvGrpSpPr/>
            <p:nvPr/>
          </p:nvGrpSpPr>
          <p:grpSpPr>
            <a:xfrm>
              <a:off x="694031" y="4259843"/>
              <a:ext cx="147453" cy="583615"/>
              <a:chOff x="1701356" y="1283743"/>
              <a:chExt cx="147453" cy="583615"/>
            </a:xfrm>
          </p:grpSpPr>
          <p:sp>
            <p:nvSpPr>
              <p:cNvPr id="6138" name="Google Shape;6138;p34"/>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4"/>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4"/>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34"/>
            <p:cNvGrpSpPr/>
            <p:nvPr/>
          </p:nvGrpSpPr>
          <p:grpSpPr>
            <a:xfrm>
              <a:off x="694031" y="2264518"/>
              <a:ext cx="147453" cy="583615"/>
              <a:chOff x="1701356" y="1283743"/>
              <a:chExt cx="147453" cy="583615"/>
            </a:xfrm>
          </p:grpSpPr>
          <p:sp>
            <p:nvSpPr>
              <p:cNvPr id="6142" name="Google Shape;6142;p34"/>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4"/>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4"/>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34"/>
            <p:cNvGrpSpPr/>
            <p:nvPr/>
          </p:nvGrpSpPr>
          <p:grpSpPr>
            <a:xfrm>
              <a:off x="694031" y="287393"/>
              <a:ext cx="147453" cy="583615"/>
              <a:chOff x="1701356" y="1283743"/>
              <a:chExt cx="147453" cy="583615"/>
            </a:xfrm>
          </p:grpSpPr>
          <p:sp>
            <p:nvSpPr>
              <p:cNvPr id="6146" name="Google Shape;6146;p34"/>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4"/>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4"/>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34"/>
            <p:cNvGrpSpPr/>
            <p:nvPr/>
          </p:nvGrpSpPr>
          <p:grpSpPr>
            <a:xfrm>
              <a:off x="-310919" y="3268743"/>
              <a:ext cx="147453" cy="583615"/>
              <a:chOff x="1701356" y="1283743"/>
              <a:chExt cx="147453" cy="583615"/>
            </a:xfrm>
          </p:grpSpPr>
          <p:sp>
            <p:nvSpPr>
              <p:cNvPr id="6150" name="Google Shape;6150;p34"/>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4"/>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4"/>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34"/>
            <p:cNvGrpSpPr/>
            <p:nvPr/>
          </p:nvGrpSpPr>
          <p:grpSpPr>
            <a:xfrm>
              <a:off x="-310919" y="1283743"/>
              <a:ext cx="147453" cy="583615"/>
              <a:chOff x="1701356" y="1283743"/>
              <a:chExt cx="147453" cy="583615"/>
            </a:xfrm>
          </p:grpSpPr>
          <p:sp>
            <p:nvSpPr>
              <p:cNvPr id="6154" name="Google Shape;6154;p34"/>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4"/>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4"/>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34"/>
            <p:cNvGrpSpPr/>
            <p:nvPr/>
          </p:nvGrpSpPr>
          <p:grpSpPr>
            <a:xfrm>
              <a:off x="-853160" y="-58312"/>
              <a:ext cx="1234059" cy="1275390"/>
              <a:chOff x="1159115" y="-58312"/>
              <a:chExt cx="1234059" cy="1275390"/>
            </a:xfrm>
          </p:grpSpPr>
          <p:sp>
            <p:nvSpPr>
              <p:cNvPr id="6158" name="Google Shape;6158;p34"/>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4"/>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4"/>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4"/>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4"/>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4"/>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4"/>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4"/>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4"/>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4"/>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4"/>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4"/>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4"/>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4"/>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4"/>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4"/>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4"/>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4"/>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4"/>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4"/>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4"/>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4"/>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4"/>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4"/>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4"/>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4"/>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4"/>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4"/>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4"/>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4"/>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8" name="Google Shape;6188;p34"/>
            <p:cNvGrpSpPr/>
            <p:nvPr/>
          </p:nvGrpSpPr>
          <p:grpSpPr>
            <a:xfrm>
              <a:off x="-853160" y="1930350"/>
              <a:ext cx="1234059" cy="1275390"/>
              <a:chOff x="1159115" y="-58312"/>
              <a:chExt cx="1234059" cy="1275390"/>
            </a:xfrm>
          </p:grpSpPr>
          <p:sp>
            <p:nvSpPr>
              <p:cNvPr id="6189" name="Google Shape;6189;p34"/>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4"/>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4"/>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4"/>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4"/>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4"/>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4"/>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4"/>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4"/>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4"/>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4"/>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4"/>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4"/>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4"/>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4"/>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4"/>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4"/>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4"/>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4"/>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4"/>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4"/>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4"/>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4"/>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4"/>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4"/>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4"/>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4"/>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4"/>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4"/>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4"/>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34"/>
            <p:cNvGrpSpPr/>
            <p:nvPr/>
          </p:nvGrpSpPr>
          <p:grpSpPr>
            <a:xfrm>
              <a:off x="-853160" y="3915350"/>
              <a:ext cx="1234059" cy="1275390"/>
              <a:chOff x="1159115" y="-58312"/>
              <a:chExt cx="1234059" cy="1275390"/>
            </a:xfrm>
          </p:grpSpPr>
          <p:sp>
            <p:nvSpPr>
              <p:cNvPr id="6220" name="Google Shape;6220;p34"/>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4"/>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4"/>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4"/>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4"/>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4"/>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4"/>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4"/>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4"/>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4"/>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4"/>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4"/>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4"/>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4"/>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4"/>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4"/>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4"/>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4"/>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4"/>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4"/>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4"/>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4"/>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4"/>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4"/>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4"/>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4"/>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4"/>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4"/>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4"/>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4"/>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2"/>
        <p:cNvGrpSpPr/>
        <p:nvPr/>
      </p:nvGrpSpPr>
      <p:grpSpPr>
        <a:xfrm>
          <a:off x="0" y="0"/>
          <a:ext cx="0" cy="0"/>
          <a:chOff x="0" y="0"/>
          <a:chExt cx="0" cy="0"/>
        </a:xfrm>
      </p:grpSpPr>
      <p:sp>
        <p:nvSpPr>
          <p:cNvPr id="633" name="Google Shape;633;p7"/>
          <p:cNvSpPr txBox="1">
            <a:spLocks noGrp="1"/>
          </p:cNvSpPr>
          <p:nvPr>
            <p:ph type="subTitle" idx="1"/>
          </p:nvPr>
        </p:nvSpPr>
        <p:spPr>
          <a:xfrm>
            <a:off x="720000" y="1700300"/>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634" name="Google Shape;634;p7"/>
          <p:cNvSpPr txBox="1">
            <a:spLocks noGrp="1"/>
          </p:cNvSpPr>
          <p:nvPr>
            <p:ph type="title"/>
          </p:nvPr>
        </p:nvSpPr>
        <p:spPr>
          <a:xfrm>
            <a:off x="720000" y="445025"/>
            <a:ext cx="718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5" name="Google Shape;635;p7"/>
          <p:cNvSpPr>
            <a:spLocks noGrp="1"/>
          </p:cNvSpPr>
          <p:nvPr>
            <p:ph type="pic" idx="2"/>
          </p:nvPr>
        </p:nvSpPr>
        <p:spPr>
          <a:xfrm>
            <a:off x="5759830" y="1697130"/>
            <a:ext cx="1884300" cy="1884300"/>
          </a:xfrm>
          <a:prstGeom prst="ellipse">
            <a:avLst/>
          </a:prstGeom>
          <a:noFill/>
          <a:ln w="9525" cap="flat" cmpd="sng">
            <a:solidFill>
              <a:schemeClr val="dk1"/>
            </a:solidFill>
            <a:prstDash val="solid"/>
            <a:roun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50"/>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05"/>
        <p:cNvGrpSpPr/>
        <p:nvPr/>
      </p:nvGrpSpPr>
      <p:grpSpPr>
        <a:xfrm>
          <a:off x="0" y="0"/>
          <a:ext cx="0" cy="0"/>
          <a:chOff x="0" y="0"/>
          <a:chExt cx="0" cy="0"/>
        </a:xfrm>
      </p:grpSpPr>
      <p:sp>
        <p:nvSpPr>
          <p:cNvPr id="1106" name="Google Shape;1106;p14"/>
          <p:cNvSpPr txBox="1">
            <a:spLocks noGrp="1"/>
          </p:cNvSpPr>
          <p:nvPr>
            <p:ph type="title"/>
          </p:nvPr>
        </p:nvSpPr>
        <p:spPr>
          <a:xfrm>
            <a:off x="713244" y="3589076"/>
            <a:ext cx="5197500" cy="52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3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107" name="Google Shape;1107;p14"/>
          <p:cNvSpPr txBox="1">
            <a:spLocks noGrp="1"/>
          </p:cNvSpPr>
          <p:nvPr>
            <p:ph type="subTitle" idx="1"/>
          </p:nvPr>
        </p:nvSpPr>
        <p:spPr>
          <a:xfrm>
            <a:off x="713225" y="1032425"/>
            <a:ext cx="5197500" cy="244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108" name="Google Shape;1108;p14"/>
          <p:cNvSpPr>
            <a:spLocks noGrp="1"/>
          </p:cNvSpPr>
          <p:nvPr>
            <p:ph type="pic" idx="2"/>
          </p:nvPr>
        </p:nvSpPr>
        <p:spPr>
          <a:xfrm>
            <a:off x="6465980" y="2560205"/>
            <a:ext cx="1884300" cy="1884300"/>
          </a:xfrm>
          <a:prstGeom prst="ellipse">
            <a:avLst/>
          </a:prstGeom>
          <a:noFill/>
          <a:ln w="9525" cap="flat" cmpd="sng">
            <a:solidFill>
              <a:schemeClr val="dk1"/>
            </a:solidFill>
            <a:prstDash val="solid"/>
            <a:roun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109"/>
        <p:cNvGrpSpPr/>
        <p:nvPr/>
      </p:nvGrpSpPr>
      <p:grpSpPr>
        <a:xfrm>
          <a:off x="0" y="0"/>
          <a:ext cx="0" cy="0"/>
          <a:chOff x="0" y="0"/>
          <a:chExt cx="0" cy="0"/>
        </a:xfrm>
      </p:grpSpPr>
      <p:sp>
        <p:nvSpPr>
          <p:cNvPr id="1110" name="Google Shape;1110;p15"/>
          <p:cNvSpPr txBox="1">
            <a:spLocks noGrp="1"/>
          </p:cNvSpPr>
          <p:nvPr>
            <p:ph type="title"/>
          </p:nvPr>
        </p:nvSpPr>
        <p:spPr>
          <a:xfrm>
            <a:off x="4302550" y="1097763"/>
            <a:ext cx="4128300" cy="18318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11" name="Google Shape;1111;p15"/>
          <p:cNvSpPr txBox="1">
            <a:spLocks noGrp="1"/>
          </p:cNvSpPr>
          <p:nvPr>
            <p:ph type="subTitle" idx="1"/>
          </p:nvPr>
        </p:nvSpPr>
        <p:spPr>
          <a:xfrm>
            <a:off x="4302550" y="2929438"/>
            <a:ext cx="41283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2" name="Google Shape;1112;p15"/>
          <p:cNvSpPr>
            <a:spLocks noGrp="1"/>
          </p:cNvSpPr>
          <p:nvPr>
            <p:ph type="pic" idx="2"/>
          </p:nvPr>
        </p:nvSpPr>
        <p:spPr>
          <a:xfrm>
            <a:off x="1033860" y="1357646"/>
            <a:ext cx="2428200" cy="2428200"/>
          </a:xfrm>
          <a:prstGeom prst="ellipse">
            <a:avLst/>
          </a:prstGeom>
          <a:noFill/>
          <a:ln w="9525" cap="flat" cmpd="sng">
            <a:solidFill>
              <a:schemeClr val="dk1"/>
            </a:solidFill>
            <a:prstDash val="solid"/>
            <a:roun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113"/>
        <p:cNvGrpSpPr/>
        <p:nvPr/>
      </p:nvGrpSpPr>
      <p:grpSpPr>
        <a:xfrm>
          <a:off x="0" y="0"/>
          <a:ext cx="0" cy="0"/>
          <a:chOff x="0" y="0"/>
          <a:chExt cx="0" cy="0"/>
        </a:xfrm>
      </p:grpSpPr>
      <p:grpSp>
        <p:nvGrpSpPr>
          <p:cNvPr id="1114" name="Google Shape;1114;p16"/>
          <p:cNvGrpSpPr/>
          <p:nvPr/>
        </p:nvGrpSpPr>
        <p:grpSpPr>
          <a:xfrm>
            <a:off x="8052313" y="-364653"/>
            <a:ext cx="2066309" cy="5872738"/>
            <a:chOff x="5471431" y="-166898"/>
            <a:chExt cx="1829077" cy="5198494"/>
          </a:xfrm>
        </p:grpSpPr>
        <p:grpSp>
          <p:nvGrpSpPr>
            <p:cNvPr id="1115" name="Google Shape;1115;p16"/>
            <p:cNvGrpSpPr/>
            <p:nvPr/>
          </p:nvGrpSpPr>
          <p:grpSpPr>
            <a:xfrm>
              <a:off x="6910738" y="3948651"/>
              <a:ext cx="83075" cy="328809"/>
              <a:chOff x="1701356" y="1283743"/>
              <a:chExt cx="147453" cy="583615"/>
            </a:xfrm>
          </p:grpSpPr>
          <p:sp>
            <p:nvSpPr>
              <p:cNvPr id="1116" name="Google Shape;1116;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16"/>
            <p:cNvGrpSpPr/>
            <p:nvPr/>
          </p:nvGrpSpPr>
          <p:grpSpPr>
            <a:xfrm>
              <a:off x="6910738" y="2830211"/>
              <a:ext cx="83075" cy="328809"/>
              <a:chOff x="1701356" y="1283743"/>
              <a:chExt cx="147453" cy="583615"/>
            </a:xfrm>
          </p:grpSpPr>
          <p:sp>
            <p:nvSpPr>
              <p:cNvPr id="1120" name="Google Shape;1120;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16"/>
            <p:cNvGrpSpPr/>
            <p:nvPr/>
          </p:nvGrpSpPr>
          <p:grpSpPr>
            <a:xfrm>
              <a:off x="6605239" y="2074097"/>
              <a:ext cx="695269" cy="718554"/>
              <a:chOff x="1159115" y="-58312"/>
              <a:chExt cx="1234059" cy="1275390"/>
            </a:xfrm>
          </p:grpSpPr>
          <p:sp>
            <p:nvSpPr>
              <p:cNvPr id="1124" name="Google Shape;1124;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 name="Google Shape;1154;p16"/>
            <p:cNvGrpSpPr/>
            <p:nvPr/>
          </p:nvGrpSpPr>
          <p:grpSpPr>
            <a:xfrm>
              <a:off x="6037703" y="2630932"/>
              <a:ext cx="695420" cy="718605"/>
              <a:chOff x="152298" y="930036"/>
              <a:chExt cx="1234326" cy="1275479"/>
            </a:xfrm>
          </p:grpSpPr>
          <p:sp>
            <p:nvSpPr>
              <p:cNvPr id="1155" name="Google Shape;1155;p16"/>
              <p:cNvSpPr/>
              <p:nvPr/>
            </p:nvSpPr>
            <p:spPr>
              <a:xfrm>
                <a:off x="152298" y="930036"/>
                <a:ext cx="1234326" cy="1275479"/>
              </a:xfrm>
              <a:custGeom>
                <a:avLst/>
                <a:gdLst/>
                <a:ahLst/>
                <a:cxnLst/>
                <a:rect l="l" t="t" r="r" b="b"/>
                <a:pathLst>
                  <a:path w="27733" h="28656" extrusionOk="0">
                    <a:moveTo>
                      <a:pt x="13826" y="2438"/>
                    </a:moveTo>
                    <a:cubicBezTo>
                      <a:pt x="14104" y="2438"/>
                      <a:pt x="14551" y="3286"/>
                      <a:pt x="14699" y="3519"/>
                    </a:cubicBezTo>
                    <a:cubicBezTo>
                      <a:pt x="15061" y="4074"/>
                      <a:pt x="15382" y="4643"/>
                      <a:pt x="15469" y="5305"/>
                    </a:cubicBezTo>
                    <a:cubicBezTo>
                      <a:pt x="15650" y="6717"/>
                      <a:pt x="14813" y="7841"/>
                      <a:pt x="14077" y="8945"/>
                    </a:cubicBezTo>
                    <a:cubicBezTo>
                      <a:pt x="13984" y="8864"/>
                      <a:pt x="13890" y="8777"/>
                      <a:pt x="13796" y="8697"/>
                    </a:cubicBezTo>
                    <a:cubicBezTo>
                      <a:pt x="13771" y="8672"/>
                      <a:pt x="13743" y="8662"/>
                      <a:pt x="13713" y="8662"/>
                    </a:cubicBezTo>
                    <a:cubicBezTo>
                      <a:pt x="13697" y="8662"/>
                      <a:pt x="13680" y="8665"/>
                      <a:pt x="13662" y="8670"/>
                    </a:cubicBezTo>
                    <a:cubicBezTo>
                      <a:pt x="13645" y="8644"/>
                      <a:pt x="13619" y="8627"/>
                      <a:pt x="13590" y="8627"/>
                    </a:cubicBezTo>
                    <a:cubicBezTo>
                      <a:pt x="13575" y="8627"/>
                      <a:pt x="13558" y="8632"/>
                      <a:pt x="13542" y="8644"/>
                    </a:cubicBezTo>
                    <a:cubicBezTo>
                      <a:pt x="13475" y="8684"/>
                      <a:pt x="13408" y="8731"/>
                      <a:pt x="13348" y="8777"/>
                    </a:cubicBezTo>
                    <a:cubicBezTo>
                      <a:pt x="12579" y="7734"/>
                      <a:pt x="11702" y="6503"/>
                      <a:pt x="11990" y="5138"/>
                    </a:cubicBezTo>
                    <a:cubicBezTo>
                      <a:pt x="12117" y="4536"/>
                      <a:pt x="12478" y="4027"/>
                      <a:pt x="12860" y="3559"/>
                    </a:cubicBezTo>
                    <a:cubicBezTo>
                      <a:pt x="13020" y="3371"/>
                      <a:pt x="13181" y="3191"/>
                      <a:pt x="13335" y="3003"/>
                    </a:cubicBezTo>
                    <a:cubicBezTo>
                      <a:pt x="13395" y="2937"/>
                      <a:pt x="13723" y="2461"/>
                      <a:pt x="13796" y="2441"/>
                    </a:cubicBezTo>
                    <a:cubicBezTo>
                      <a:pt x="13806" y="2439"/>
                      <a:pt x="13816" y="2438"/>
                      <a:pt x="13826" y="2438"/>
                    </a:cubicBezTo>
                    <a:close/>
                    <a:moveTo>
                      <a:pt x="13729" y="387"/>
                    </a:moveTo>
                    <a:cubicBezTo>
                      <a:pt x="14967" y="2254"/>
                      <a:pt x="16914" y="3519"/>
                      <a:pt x="17382" y="5813"/>
                    </a:cubicBezTo>
                    <a:cubicBezTo>
                      <a:pt x="16098" y="6824"/>
                      <a:pt x="15335" y="8356"/>
                      <a:pt x="15255" y="9995"/>
                    </a:cubicBezTo>
                    <a:cubicBezTo>
                      <a:pt x="14907" y="9681"/>
                      <a:pt x="14559" y="9373"/>
                      <a:pt x="14204" y="9058"/>
                    </a:cubicBezTo>
                    <a:cubicBezTo>
                      <a:pt x="15047" y="8062"/>
                      <a:pt x="15823" y="6784"/>
                      <a:pt x="15723" y="5425"/>
                    </a:cubicBezTo>
                    <a:cubicBezTo>
                      <a:pt x="15629" y="4161"/>
                      <a:pt x="14706" y="3030"/>
                      <a:pt x="13943" y="2087"/>
                    </a:cubicBezTo>
                    <a:cubicBezTo>
                      <a:pt x="13922" y="2060"/>
                      <a:pt x="13895" y="2050"/>
                      <a:pt x="13867" y="2050"/>
                    </a:cubicBezTo>
                    <a:cubicBezTo>
                      <a:pt x="13824" y="2050"/>
                      <a:pt x="13780" y="2075"/>
                      <a:pt x="13756" y="2107"/>
                    </a:cubicBezTo>
                    <a:cubicBezTo>
                      <a:pt x="13007" y="3117"/>
                      <a:pt x="11863" y="4014"/>
                      <a:pt x="11709" y="5345"/>
                    </a:cubicBezTo>
                    <a:cubicBezTo>
                      <a:pt x="11548" y="6697"/>
                      <a:pt x="12378" y="7881"/>
                      <a:pt x="13141" y="8918"/>
                    </a:cubicBezTo>
                    <a:cubicBezTo>
                      <a:pt x="12632" y="9279"/>
                      <a:pt x="12144" y="9674"/>
                      <a:pt x="11675" y="10089"/>
                    </a:cubicBezTo>
                    <a:cubicBezTo>
                      <a:pt x="11742" y="8523"/>
                      <a:pt x="11575" y="6610"/>
                      <a:pt x="10197" y="5653"/>
                    </a:cubicBezTo>
                    <a:cubicBezTo>
                      <a:pt x="10698" y="3519"/>
                      <a:pt x="12686" y="2234"/>
                      <a:pt x="13729" y="387"/>
                    </a:cubicBezTo>
                    <a:close/>
                    <a:moveTo>
                      <a:pt x="6074" y="6480"/>
                    </a:moveTo>
                    <a:cubicBezTo>
                      <a:pt x="6544" y="6480"/>
                      <a:pt x="7509" y="6737"/>
                      <a:pt x="7741" y="6790"/>
                    </a:cubicBezTo>
                    <a:cubicBezTo>
                      <a:pt x="8256" y="6904"/>
                      <a:pt x="8838" y="7004"/>
                      <a:pt x="9307" y="7272"/>
                    </a:cubicBezTo>
                    <a:cubicBezTo>
                      <a:pt x="10451" y="7928"/>
                      <a:pt x="10531" y="9835"/>
                      <a:pt x="10658" y="10992"/>
                    </a:cubicBezTo>
                    <a:cubicBezTo>
                      <a:pt x="10658" y="10999"/>
                      <a:pt x="10665" y="10999"/>
                      <a:pt x="10665" y="11005"/>
                    </a:cubicBezTo>
                    <a:cubicBezTo>
                      <a:pt x="10645" y="11025"/>
                      <a:pt x="10625" y="11039"/>
                      <a:pt x="10611" y="11052"/>
                    </a:cubicBezTo>
                    <a:cubicBezTo>
                      <a:pt x="10464" y="11186"/>
                      <a:pt x="10317" y="11327"/>
                      <a:pt x="10170" y="11460"/>
                    </a:cubicBezTo>
                    <a:cubicBezTo>
                      <a:pt x="9140" y="10999"/>
                      <a:pt x="8029" y="10611"/>
                      <a:pt x="7032" y="10069"/>
                    </a:cubicBezTo>
                    <a:cubicBezTo>
                      <a:pt x="6336" y="9687"/>
                      <a:pt x="6176" y="9052"/>
                      <a:pt x="6022" y="8329"/>
                    </a:cubicBezTo>
                    <a:cubicBezTo>
                      <a:pt x="5935" y="7921"/>
                      <a:pt x="5587" y="6871"/>
                      <a:pt x="5828" y="6543"/>
                    </a:cubicBezTo>
                    <a:cubicBezTo>
                      <a:pt x="5860" y="6498"/>
                      <a:pt x="5950" y="6480"/>
                      <a:pt x="6074" y="6480"/>
                    </a:cubicBezTo>
                    <a:close/>
                    <a:moveTo>
                      <a:pt x="20770" y="6578"/>
                    </a:moveTo>
                    <a:cubicBezTo>
                      <a:pt x="21160" y="6578"/>
                      <a:pt x="21551" y="6603"/>
                      <a:pt x="21932" y="6636"/>
                    </a:cubicBezTo>
                    <a:cubicBezTo>
                      <a:pt x="21631" y="7807"/>
                      <a:pt x="21337" y="9145"/>
                      <a:pt x="20741" y="10203"/>
                    </a:cubicBezTo>
                    <a:cubicBezTo>
                      <a:pt x="19985" y="11554"/>
                      <a:pt x="18353" y="11507"/>
                      <a:pt x="16988" y="11547"/>
                    </a:cubicBezTo>
                    <a:cubicBezTo>
                      <a:pt x="16747" y="11327"/>
                      <a:pt x="16499" y="11106"/>
                      <a:pt x="16258" y="10892"/>
                    </a:cubicBezTo>
                    <a:cubicBezTo>
                      <a:pt x="16506" y="9701"/>
                      <a:pt x="16807" y="8383"/>
                      <a:pt x="17750" y="7533"/>
                    </a:cubicBezTo>
                    <a:cubicBezTo>
                      <a:pt x="18593" y="6774"/>
                      <a:pt x="19679" y="6578"/>
                      <a:pt x="20770" y="6578"/>
                    </a:cubicBezTo>
                    <a:close/>
                    <a:moveTo>
                      <a:pt x="3807" y="4783"/>
                    </a:moveTo>
                    <a:lnTo>
                      <a:pt x="3807" y="4783"/>
                    </a:lnTo>
                    <a:cubicBezTo>
                      <a:pt x="5553" y="4984"/>
                      <a:pt x="7427" y="5031"/>
                      <a:pt x="9119" y="5466"/>
                    </a:cubicBezTo>
                    <a:cubicBezTo>
                      <a:pt x="11314" y="6028"/>
                      <a:pt x="11414" y="8383"/>
                      <a:pt x="11495" y="10249"/>
                    </a:cubicBezTo>
                    <a:cubicBezTo>
                      <a:pt x="11260" y="10457"/>
                      <a:pt x="11040" y="10664"/>
                      <a:pt x="10812" y="10872"/>
                    </a:cubicBezTo>
                    <a:cubicBezTo>
                      <a:pt x="10785" y="9694"/>
                      <a:pt x="10638" y="7961"/>
                      <a:pt x="9641" y="7219"/>
                    </a:cubicBezTo>
                    <a:cubicBezTo>
                      <a:pt x="9160" y="6857"/>
                      <a:pt x="8517" y="6737"/>
                      <a:pt x="7942" y="6596"/>
                    </a:cubicBezTo>
                    <a:cubicBezTo>
                      <a:pt x="7172" y="6416"/>
                      <a:pt x="6396" y="6289"/>
                      <a:pt x="5607" y="6202"/>
                    </a:cubicBezTo>
                    <a:cubicBezTo>
                      <a:pt x="5604" y="6201"/>
                      <a:pt x="5601" y="6201"/>
                      <a:pt x="5598" y="6201"/>
                    </a:cubicBezTo>
                    <a:cubicBezTo>
                      <a:pt x="5541" y="6201"/>
                      <a:pt x="5486" y="6264"/>
                      <a:pt x="5486" y="6315"/>
                    </a:cubicBezTo>
                    <a:cubicBezTo>
                      <a:pt x="5553" y="7018"/>
                      <a:pt x="5647" y="7707"/>
                      <a:pt x="5794" y="8396"/>
                    </a:cubicBezTo>
                    <a:cubicBezTo>
                      <a:pt x="5895" y="8898"/>
                      <a:pt x="5988" y="9507"/>
                      <a:pt x="6350" y="9901"/>
                    </a:cubicBezTo>
                    <a:cubicBezTo>
                      <a:pt x="6744" y="10330"/>
                      <a:pt x="7407" y="10517"/>
                      <a:pt x="7922" y="10751"/>
                    </a:cubicBezTo>
                    <a:cubicBezTo>
                      <a:pt x="8598" y="11052"/>
                      <a:pt x="9280" y="11353"/>
                      <a:pt x="9962" y="11654"/>
                    </a:cubicBezTo>
                    <a:cubicBezTo>
                      <a:pt x="9728" y="11875"/>
                      <a:pt x="9487" y="12096"/>
                      <a:pt x="9260" y="12323"/>
                    </a:cubicBezTo>
                    <a:cubicBezTo>
                      <a:pt x="7607" y="11969"/>
                      <a:pt x="5440" y="11761"/>
                      <a:pt x="4858" y="9901"/>
                    </a:cubicBezTo>
                    <a:cubicBezTo>
                      <a:pt x="4349" y="8262"/>
                      <a:pt x="4095" y="6483"/>
                      <a:pt x="3807" y="4783"/>
                    </a:cubicBezTo>
                    <a:close/>
                    <a:moveTo>
                      <a:pt x="22978" y="4826"/>
                    </a:moveTo>
                    <a:cubicBezTo>
                      <a:pt x="23194" y="4826"/>
                      <a:pt x="23397" y="4862"/>
                      <a:pt x="23491" y="5011"/>
                    </a:cubicBezTo>
                    <a:cubicBezTo>
                      <a:pt x="23631" y="5218"/>
                      <a:pt x="23464" y="6068"/>
                      <a:pt x="23451" y="6329"/>
                    </a:cubicBezTo>
                    <a:cubicBezTo>
                      <a:pt x="23417" y="6857"/>
                      <a:pt x="23370" y="7379"/>
                      <a:pt x="23284" y="7901"/>
                    </a:cubicBezTo>
                    <a:cubicBezTo>
                      <a:pt x="23130" y="8751"/>
                      <a:pt x="22869" y="9594"/>
                      <a:pt x="22427" y="10336"/>
                    </a:cubicBezTo>
                    <a:cubicBezTo>
                      <a:pt x="21679" y="11617"/>
                      <a:pt x="20416" y="12453"/>
                      <a:pt x="19014" y="12453"/>
                    </a:cubicBezTo>
                    <a:cubicBezTo>
                      <a:pt x="18636" y="12453"/>
                      <a:pt x="18248" y="12393"/>
                      <a:pt x="17857" y="12263"/>
                    </a:cubicBezTo>
                    <a:cubicBezTo>
                      <a:pt x="17844" y="12260"/>
                      <a:pt x="17832" y="12258"/>
                      <a:pt x="17822" y="12258"/>
                    </a:cubicBezTo>
                    <a:cubicBezTo>
                      <a:pt x="17812" y="12258"/>
                      <a:pt x="17804" y="12260"/>
                      <a:pt x="17797" y="12263"/>
                    </a:cubicBezTo>
                    <a:cubicBezTo>
                      <a:pt x="17570" y="12069"/>
                      <a:pt x="17349" y="11868"/>
                      <a:pt x="17121" y="11668"/>
                    </a:cubicBezTo>
                    <a:lnTo>
                      <a:pt x="17121" y="11668"/>
                    </a:lnTo>
                    <a:cubicBezTo>
                      <a:pt x="17365" y="11706"/>
                      <a:pt x="17629" y="11727"/>
                      <a:pt x="17902" y="11727"/>
                    </a:cubicBezTo>
                    <a:cubicBezTo>
                      <a:pt x="18867" y="11727"/>
                      <a:pt x="19935" y="11471"/>
                      <a:pt x="20540" y="10845"/>
                    </a:cubicBezTo>
                    <a:cubicBezTo>
                      <a:pt x="20982" y="10383"/>
                      <a:pt x="21183" y="9721"/>
                      <a:pt x="21390" y="9132"/>
                    </a:cubicBezTo>
                    <a:cubicBezTo>
                      <a:pt x="21684" y="8302"/>
                      <a:pt x="21932" y="7453"/>
                      <a:pt x="22166" y="6603"/>
                    </a:cubicBezTo>
                    <a:cubicBezTo>
                      <a:pt x="22180" y="6549"/>
                      <a:pt x="22153" y="6509"/>
                      <a:pt x="22113" y="6489"/>
                    </a:cubicBezTo>
                    <a:cubicBezTo>
                      <a:pt x="22099" y="6469"/>
                      <a:pt x="22086" y="6456"/>
                      <a:pt x="22059" y="6449"/>
                    </a:cubicBezTo>
                    <a:cubicBezTo>
                      <a:pt x="21602" y="6388"/>
                      <a:pt x="21127" y="6345"/>
                      <a:pt x="20653" y="6345"/>
                    </a:cubicBezTo>
                    <a:cubicBezTo>
                      <a:pt x="19628" y="6345"/>
                      <a:pt x="18607" y="6545"/>
                      <a:pt x="17784" y="7185"/>
                    </a:cubicBezTo>
                    <a:cubicBezTo>
                      <a:pt x="16693" y="8028"/>
                      <a:pt x="16312" y="9406"/>
                      <a:pt x="16038" y="10698"/>
                    </a:cubicBezTo>
                    <a:cubicBezTo>
                      <a:pt x="15857" y="10530"/>
                      <a:pt x="15676" y="10370"/>
                      <a:pt x="15496" y="10209"/>
                    </a:cubicBezTo>
                    <a:cubicBezTo>
                      <a:pt x="15509" y="10182"/>
                      <a:pt x="15522" y="10162"/>
                      <a:pt x="15522" y="10129"/>
                    </a:cubicBezTo>
                    <a:cubicBezTo>
                      <a:pt x="15623" y="8189"/>
                      <a:pt x="16626" y="6402"/>
                      <a:pt x="18386" y="5499"/>
                    </a:cubicBezTo>
                    <a:cubicBezTo>
                      <a:pt x="19242" y="5057"/>
                      <a:pt x="20146" y="4890"/>
                      <a:pt x="21102" y="4863"/>
                    </a:cubicBezTo>
                    <a:cubicBezTo>
                      <a:pt x="21323" y="4857"/>
                      <a:pt x="21544" y="4855"/>
                      <a:pt x="21764" y="4855"/>
                    </a:cubicBezTo>
                    <a:cubicBezTo>
                      <a:pt x="21984" y="4855"/>
                      <a:pt x="22203" y="4857"/>
                      <a:pt x="22420" y="4857"/>
                    </a:cubicBezTo>
                    <a:cubicBezTo>
                      <a:pt x="22566" y="4857"/>
                      <a:pt x="22777" y="4826"/>
                      <a:pt x="22978" y="4826"/>
                    </a:cubicBezTo>
                    <a:close/>
                    <a:moveTo>
                      <a:pt x="5385" y="12463"/>
                    </a:moveTo>
                    <a:cubicBezTo>
                      <a:pt x="6350" y="12463"/>
                      <a:pt x="7334" y="13082"/>
                      <a:pt x="8116" y="13601"/>
                    </a:cubicBezTo>
                    <a:cubicBezTo>
                      <a:pt x="8069" y="13662"/>
                      <a:pt x="8022" y="13722"/>
                      <a:pt x="7975" y="13782"/>
                    </a:cubicBezTo>
                    <a:cubicBezTo>
                      <a:pt x="7969" y="13795"/>
                      <a:pt x="7969" y="13802"/>
                      <a:pt x="7962" y="13815"/>
                    </a:cubicBezTo>
                    <a:cubicBezTo>
                      <a:pt x="7929" y="13849"/>
                      <a:pt x="7915" y="13902"/>
                      <a:pt x="7908" y="13956"/>
                    </a:cubicBezTo>
                    <a:cubicBezTo>
                      <a:pt x="7908" y="13983"/>
                      <a:pt x="7908" y="14009"/>
                      <a:pt x="7922" y="14036"/>
                    </a:cubicBezTo>
                    <a:cubicBezTo>
                      <a:pt x="7922" y="14043"/>
                      <a:pt x="7922" y="14043"/>
                      <a:pt x="7922" y="14043"/>
                    </a:cubicBezTo>
                    <a:cubicBezTo>
                      <a:pt x="7922" y="14063"/>
                      <a:pt x="7929" y="14090"/>
                      <a:pt x="7949" y="14117"/>
                    </a:cubicBezTo>
                    <a:cubicBezTo>
                      <a:pt x="8056" y="14264"/>
                      <a:pt x="8163" y="14411"/>
                      <a:pt x="8276" y="14551"/>
                    </a:cubicBezTo>
                    <a:cubicBezTo>
                      <a:pt x="7440" y="15210"/>
                      <a:pt x="6513" y="15823"/>
                      <a:pt x="5406" y="15823"/>
                    </a:cubicBezTo>
                    <a:cubicBezTo>
                      <a:pt x="5388" y="15823"/>
                      <a:pt x="5370" y="15823"/>
                      <a:pt x="5353" y="15823"/>
                    </a:cubicBezTo>
                    <a:cubicBezTo>
                      <a:pt x="4101" y="15796"/>
                      <a:pt x="3285" y="14939"/>
                      <a:pt x="2415" y="14157"/>
                    </a:cubicBezTo>
                    <a:cubicBezTo>
                      <a:pt x="3165" y="13762"/>
                      <a:pt x="3707" y="13079"/>
                      <a:pt x="4456" y="12685"/>
                    </a:cubicBezTo>
                    <a:cubicBezTo>
                      <a:pt x="4759" y="12529"/>
                      <a:pt x="5071" y="12463"/>
                      <a:pt x="5385" y="12463"/>
                    </a:cubicBezTo>
                    <a:close/>
                    <a:moveTo>
                      <a:pt x="21645" y="12915"/>
                    </a:moveTo>
                    <a:cubicBezTo>
                      <a:pt x="21986" y="12915"/>
                      <a:pt x="22344" y="12995"/>
                      <a:pt x="22728" y="13180"/>
                    </a:cubicBezTo>
                    <a:cubicBezTo>
                      <a:pt x="23163" y="13394"/>
                      <a:pt x="23598" y="13635"/>
                      <a:pt x="24033" y="13862"/>
                    </a:cubicBezTo>
                    <a:cubicBezTo>
                      <a:pt x="24341" y="14023"/>
                      <a:pt x="25077" y="14217"/>
                      <a:pt x="24903" y="14551"/>
                    </a:cubicBezTo>
                    <a:cubicBezTo>
                      <a:pt x="24709" y="14939"/>
                      <a:pt x="23912" y="15341"/>
                      <a:pt x="23524" y="15555"/>
                    </a:cubicBezTo>
                    <a:cubicBezTo>
                      <a:pt x="23009" y="15843"/>
                      <a:pt x="22420" y="16070"/>
                      <a:pt x="21818" y="16090"/>
                    </a:cubicBezTo>
                    <a:cubicBezTo>
                      <a:pt x="21796" y="16091"/>
                      <a:pt x="21774" y="16091"/>
                      <a:pt x="21752" y="16091"/>
                    </a:cubicBezTo>
                    <a:cubicBezTo>
                      <a:pt x="20679" y="16091"/>
                      <a:pt x="19976" y="15455"/>
                      <a:pt x="19196" y="14826"/>
                    </a:cubicBezTo>
                    <a:cubicBezTo>
                      <a:pt x="19363" y="14638"/>
                      <a:pt x="19523" y="14444"/>
                      <a:pt x="19684" y="14250"/>
                    </a:cubicBezTo>
                    <a:cubicBezTo>
                      <a:pt x="19697" y="14230"/>
                      <a:pt x="19704" y="14210"/>
                      <a:pt x="19704" y="14197"/>
                    </a:cubicBezTo>
                    <a:cubicBezTo>
                      <a:pt x="19751" y="14157"/>
                      <a:pt x="19778" y="14090"/>
                      <a:pt x="19717" y="14030"/>
                    </a:cubicBezTo>
                    <a:cubicBezTo>
                      <a:pt x="19644" y="13963"/>
                      <a:pt x="19577" y="13896"/>
                      <a:pt x="19503" y="13829"/>
                    </a:cubicBezTo>
                    <a:cubicBezTo>
                      <a:pt x="20198" y="13319"/>
                      <a:pt x="20878" y="12915"/>
                      <a:pt x="21645" y="12915"/>
                    </a:cubicBezTo>
                    <a:close/>
                    <a:moveTo>
                      <a:pt x="5045" y="10932"/>
                    </a:moveTo>
                    <a:cubicBezTo>
                      <a:pt x="5908" y="12069"/>
                      <a:pt x="7681" y="12290"/>
                      <a:pt x="9032" y="12558"/>
                    </a:cubicBezTo>
                    <a:cubicBezTo>
                      <a:pt x="8772" y="12825"/>
                      <a:pt x="8517" y="13106"/>
                      <a:pt x="8276" y="13394"/>
                    </a:cubicBezTo>
                    <a:cubicBezTo>
                      <a:pt x="7479" y="12839"/>
                      <a:pt x="6411" y="12180"/>
                      <a:pt x="5380" y="12180"/>
                    </a:cubicBezTo>
                    <a:cubicBezTo>
                      <a:pt x="5243" y="12180"/>
                      <a:pt x="5106" y="12191"/>
                      <a:pt x="4971" y="12216"/>
                    </a:cubicBezTo>
                    <a:cubicBezTo>
                      <a:pt x="3834" y="12437"/>
                      <a:pt x="3138" y="13555"/>
                      <a:pt x="2114" y="14009"/>
                    </a:cubicBezTo>
                    <a:cubicBezTo>
                      <a:pt x="2034" y="14043"/>
                      <a:pt x="2021" y="14163"/>
                      <a:pt x="2081" y="14224"/>
                    </a:cubicBezTo>
                    <a:cubicBezTo>
                      <a:pt x="3064" y="15093"/>
                      <a:pt x="3948" y="16090"/>
                      <a:pt x="5353" y="16090"/>
                    </a:cubicBezTo>
                    <a:cubicBezTo>
                      <a:pt x="6503" y="16090"/>
                      <a:pt x="7581" y="15501"/>
                      <a:pt x="8383" y="14699"/>
                    </a:cubicBezTo>
                    <a:cubicBezTo>
                      <a:pt x="8678" y="15087"/>
                      <a:pt x="8979" y="15468"/>
                      <a:pt x="9293" y="15843"/>
                    </a:cubicBezTo>
                    <a:cubicBezTo>
                      <a:pt x="7714" y="16030"/>
                      <a:pt x="5955" y="16324"/>
                      <a:pt x="4911" y="17622"/>
                    </a:cubicBezTo>
                    <a:cubicBezTo>
                      <a:pt x="2911" y="17214"/>
                      <a:pt x="1599" y="15782"/>
                      <a:pt x="361" y="14257"/>
                    </a:cubicBezTo>
                    <a:cubicBezTo>
                      <a:pt x="1138" y="13802"/>
                      <a:pt x="1860" y="13280"/>
                      <a:pt x="2529" y="12671"/>
                    </a:cubicBezTo>
                    <a:cubicBezTo>
                      <a:pt x="3299" y="11962"/>
                      <a:pt x="3994" y="11186"/>
                      <a:pt x="5045" y="10932"/>
                    </a:cubicBezTo>
                    <a:close/>
                    <a:moveTo>
                      <a:pt x="22454" y="10818"/>
                    </a:moveTo>
                    <a:cubicBezTo>
                      <a:pt x="22467" y="10818"/>
                      <a:pt x="22474" y="10825"/>
                      <a:pt x="22487" y="10831"/>
                    </a:cubicBezTo>
                    <a:cubicBezTo>
                      <a:pt x="23544" y="11092"/>
                      <a:pt x="24367" y="11969"/>
                      <a:pt x="25184" y="12645"/>
                    </a:cubicBezTo>
                    <a:cubicBezTo>
                      <a:pt x="25545" y="12946"/>
                      <a:pt x="25906" y="13240"/>
                      <a:pt x="26268" y="13541"/>
                    </a:cubicBezTo>
                    <a:cubicBezTo>
                      <a:pt x="26515" y="13742"/>
                      <a:pt x="27305" y="14177"/>
                      <a:pt x="27264" y="14525"/>
                    </a:cubicBezTo>
                    <a:cubicBezTo>
                      <a:pt x="27231" y="14766"/>
                      <a:pt x="26375" y="15361"/>
                      <a:pt x="26207" y="15515"/>
                    </a:cubicBezTo>
                    <a:cubicBezTo>
                      <a:pt x="25853" y="15836"/>
                      <a:pt x="25485" y="16150"/>
                      <a:pt x="25123" y="16465"/>
                    </a:cubicBezTo>
                    <a:cubicBezTo>
                      <a:pt x="24378" y="17089"/>
                      <a:pt x="23582" y="17854"/>
                      <a:pt x="22627" y="17854"/>
                    </a:cubicBezTo>
                    <a:cubicBezTo>
                      <a:pt x="22425" y="17854"/>
                      <a:pt x="22216" y="17820"/>
                      <a:pt x="21999" y="17743"/>
                    </a:cubicBezTo>
                    <a:cubicBezTo>
                      <a:pt x="21122" y="16438"/>
                      <a:pt x="19436" y="16150"/>
                      <a:pt x="17931" y="16150"/>
                    </a:cubicBezTo>
                    <a:cubicBezTo>
                      <a:pt x="18326" y="15769"/>
                      <a:pt x="18700" y="15374"/>
                      <a:pt x="19062" y="14973"/>
                    </a:cubicBezTo>
                    <a:cubicBezTo>
                      <a:pt x="19749" y="15757"/>
                      <a:pt x="20686" y="16339"/>
                      <a:pt x="21731" y="16339"/>
                    </a:cubicBezTo>
                    <a:cubicBezTo>
                      <a:pt x="21846" y="16339"/>
                      <a:pt x="21962" y="16332"/>
                      <a:pt x="22079" y="16318"/>
                    </a:cubicBezTo>
                    <a:cubicBezTo>
                      <a:pt x="23384" y="16164"/>
                      <a:pt x="24421" y="15287"/>
                      <a:pt x="25384" y="14471"/>
                    </a:cubicBezTo>
                    <a:cubicBezTo>
                      <a:pt x="25445" y="14418"/>
                      <a:pt x="25425" y="14311"/>
                      <a:pt x="25358" y="14277"/>
                    </a:cubicBezTo>
                    <a:cubicBezTo>
                      <a:pt x="24735" y="13949"/>
                      <a:pt x="24113" y="13621"/>
                      <a:pt x="23491" y="13300"/>
                    </a:cubicBezTo>
                    <a:cubicBezTo>
                      <a:pt x="23036" y="13059"/>
                      <a:pt x="22561" y="12752"/>
                      <a:pt x="22052" y="12645"/>
                    </a:cubicBezTo>
                    <a:cubicBezTo>
                      <a:pt x="21915" y="12616"/>
                      <a:pt x="21778" y="12602"/>
                      <a:pt x="21643" y="12602"/>
                    </a:cubicBezTo>
                    <a:cubicBezTo>
                      <a:pt x="20778" y="12602"/>
                      <a:pt x="19981" y="13151"/>
                      <a:pt x="19309" y="13655"/>
                    </a:cubicBezTo>
                    <a:cubicBezTo>
                      <a:pt x="18928" y="13307"/>
                      <a:pt x="18553" y="12952"/>
                      <a:pt x="18172" y="12604"/>
                    </a:cubicBezTo>
                    <a:lnTo>
                      <a:pt x="18172" y="12604"/>
                    </a:lnTo>
                    <a:cubicBezTo>
                      <a:pt x="18475" y="12697"/>
                      <a:pt x="18783" y="12740"/>
                      <a:pt x="19090" y="12740"/>
                    </a:cubicBezTo>
                    <a:cubicBezTo>
                      <a:pt x="20296" y="12740"/>
                      <a:pt x="21477" y="12072"/>
                      <a:pt x="22240" y="11106"/>
                    </a:cubicBezTo>
                    <a:cubicBezTo>
                      <a:pt x="22320" y="11012"/>
                      <a:pt x="22387" y="10912"/>
                      <a:pt x="22454" y="10818"/>
                    </a:cubicBezTo>
                    <a:close/>
                    <a:moveTo>
                      <a:pt x="13569" y="8864"/>
                    </a:moveTo>
                    <a:cubicBezTo>
                      <a:pt x="13575" y="8878"/>
                      <a:pt x="13582" y="8891"/>
                      <a:pt x="13595" y="8905"/>
                    </a:cubicBezTo>
                    <a:cubicBezTo>
                      <a:pt x="15563" y="10657"/>
                      <a:pt x="17516" y="12444"/>
                      <a:pt x="19523" y="14157"/>
                    </a:cubicBezTo>
                    <a:cubicBezTo>
                      <a:pt x="18486" y="15053"/>
                      <a:pt x="17550" y="16064"/>
                      <a:pt x="16533" y="16980"/>
                    </a:cubicBezTo>
                    <a:cubicBezTo>
                      <a:pt x="16051" y="17408"/>
                      <a:pt x="15569" y="17837"/>
                      <a:pt x="15081" y="18251"/>
                    </a:cubicBezTo>
                    <a:cubicBezTo>
                      <a:pt x="14813" y="18472"/>
                      <a:pt x="14546" y="18700"/>
                      <a:pt x="14278" y="18914"/>
                    </a:cubicBezTo>
                    <a:cubicBezTo>
                      <a:pt x="14151" y="19021"/>
                      <a:pt x="13749" y="19436"/>
                      <a:pt x="13589" y="19476"/>
                    </a:cubicBezTo>
                    <a:cubicBezTo>
                      <a:pt x="13566" y="19481"/>
                      <a:pt x="13542" y="19483"/>
                      <a:pt x="13517" y="19483"/>
                    </a:cubicBezTo>
                    <a:cubicBezTo>
                      <a:pt x="13058" y="19483"/>
                      <a:pt x="12356" y="18632"/>
                      <a:pt x="12077" y="18365"/>
                    </a:cubicBezTo>
                    <a:cubicBezTo>
                      <a:pt x="11662" y="17984"/>
                      <a:pt x="11260" y="17589"/>
                      <a:pt x="10872" y="17181"/>
                    </a:cubicBezTo>
                    <a:cubicBezTo>
                      <a:pt x="9902" y="16171"/>
                      <a:pt x="9019" y="15093"/>
                      <a:pt x="8196" y="13969"/>
                    </a:cubicBezTo>
                    <a:cubicBezTo>
                      <a:pt x="8176" y="13949"/>
                      <a:pt x="8156" y="13936"/>
                      <a:pt x="8129" y="13923"/>
                    </a:cubicBezTo>
                    <a:cubicBezTo>
                      <a:pt x="8136" y="13923"/>
                      <a:pt x="8143" y="13923"/>
                      <a:pt x="8143" y="13916"/>
                    </a:cubicBezTo>
                    <a:cubicBezTo>
                      <a:pt x="9079" y="13086"/>
                      <a:pt x="9896" y="12109"/>
                      <a:pt x="10812" y="11253"/>
                    </a:cubicBezTo>
                    <a:cubicBezTo>
                      <a:pt x="11702" y="10430"/>
                      <a:pt x="12672" y="9687"/>
                      <a:pt x="13569" y="8864"/>
                    </a:cubicBezTo>
                    <a:close/>
                    <a:moveTo>
                      <a:pt x="16988" y="17027"/>
                    </a:moveTo>
                    <a:cubicBezTo>
                      <a:pt x="18299" y="17268"/>
                      <a:pt x="19784" y="17408"/>
                      <a:pt x="20500" y="18706"/>
                    </a:cubicBezTo>
                    <a:cubicBezTo>
                      <a:pt x="21082" y="19757"/>
                      <a:pt x="21263" y="21155"/>
                      <a:pt x="21531" y="22333"/>
                    </a:cubicBezTo>
                    <a:cubicBezTo>
                      <a:pt x="20139" y="22172"/>
                      <a:pt x="18165" y="22025"/>
                      <a:pt x="17396" y="20713"/>
                    </a:cubicBezTo>
                    <a:cubicBezTo>
                      <a:pt x="16820" y="19750"/>
                      <a:pt x="16927" y="18519"/>
                      <a:pt x="16459" y="17495"/>
                    </a:cubicBezTo>
                    <a:cubicBezTo>
                      <a:pt x="16640" y="17341"/>
                      <a:pt x="16814" y="17188"/>
                      <a:pt x="16988" y="17027"/>
                    </a:cubicBezTo>
                    <a:close/>
                    <a:moveTo>
                      <a:pt x="10464" y="17147"/>
                    </a:moveTo>
                    <a:cubicBezTo>
                      <a:pt x="10585" y="17275"/>
                      <a:pt x="10705" y="17408"/>
                      <a:pt x="10826" y="17535"/>
                    </a:cubicBezTo>
                    <a:cubicBezTo>
                      <a:pt x="10605" y="18880"/>
                      <a:pt x="10364" y="20466"/>
                      <a:pt x="9273" y="21389"/>
                    </a:cubicBezTo>
                    <a:cubicBezTo>
                      <a:pt x="8267" y="22237"/>
                      <a:pt x="6932" y="22369"/>
                      <a:pt x="5654" y="22369"/>
                    </a:cubicBezTo>
                    <a:cubicBezTo>
                      <a:pt x="5428" y="22369"/>
                      <a:pt x="5205" y="22364"/>
                      <a:pt x="4985" y="22359"/>
                    </a:cubicBezTo>
                    <a:cubicBezTo>
                      <a:pt x="5326" y="21102"/>
                      <a:pt x="5547" y="19596"/>
                      <a:pt x="6497" y="18653"/>
                    </a:cubicBezTo>
                    <a:cubicBezTo>
                      <a:pt x="7494" y="17669"/>
                      <a:pt x="8939" y="17422"/>
                      <a:pt x="10264" y="17188"/>
                    </a:cubicBezTo>
                    <a:lnTo>
                      <a:pt x="10270" y="17188"/>
                    </a:lnTo>
                    <a:cubicBezTo>
                      <a:pt x="10304" y="17188"/>
                      <a:pt x="10344" y="17188"/>
                      <a:pt x="10377" y="17181"/>
                    </a:cubicBezTo>
                    <a:cubicBezTo>
                      <a:pt x="10411" y="17174"/>
                      <a:pt x="10438" y="17161"/>
                      <a:pt x="10464" y="17147"/>
                    </a:cubicBezTo>
                    <a:close/>
                    <a:moveTo>
                      <a:pt x="9514" y="16104"/>
                    </a:moveTo>
                    <a:cubicBezTo>
                      <a:pt x="9762" y="16385"/>
                      <a:pt x="10016" y="16666"/>
                      <a:pt x="10270" y="16947"/>
                    </a:cubicBezTo>
                    <a:cubicBezTo>
                      <a:pt x="10250" y="16940"/>
                      <a:pt x="10223" y="16933"/>
                      <a:pt x="10190" y="16933"/>
                    </a:cubicBezTo>
                    <a:cubicBezTo>
                      <a:pt x="8825" y="17174"/>
                      <a:pt x="7353" y="17462"/>
                      <a:pt x="6336" y="18486"/>
                    </a:cubicBezTo>
                    <a:cubicBezTo>
                      <a:pt x="5353" y="19476"/>
                      <a:pt x="5058" y="21115"/>
                      <a:pt x="4791" y="22426"/>
                    </a:cubicBezTo>
                    <a:cubicBezTo>
                      <a:pt x="4791" y="22433"/>
                      <a:pt x="4791" y="22446"/>
                      <a:pt x="4791" y="22460"/>
                    </a:cubicBezTo>
                    <a:cubicBezTo>
                      <a:pt x="4784" y="22520"/>
                      <a:pt x="4824" y="22587"/>
                      <a:pt x="4904" y="22587"/>
                    </a:cubicBezTo>
                    <a:cubicBezTo>
                      <a:pt x="5137" y="22591"/>
                      <a:pt x="5374" y="22595"/>
                      <a:pt x="5613" y="22595"/>
                    </a:cubicBezTo>
                    <a:cubicBezTo>
                      <a:pt x="6959" y="22595"/>
                      <a:pt x="8364" y="22471"/>
                      <a:pt x="9421" y="21556"/>
                    </a:cubicBezTo>
                    <a:cubicBezTo>
                      <a:pt x="10511" y="20613"/>
                      <a:pt x="10792" y="19021"/>
                      <a:pt x="10919" y="17636"/>
                    </a:cubicBezTo>
                    <a:cubicBezTo>
                      <a:pt x="11087" y="17803"/>
                      <a:pt x="11254" y="17964"/>
                      <a:pt x="11421" y="18131"/>
                    </a:cubicBezTo>
                    <a:cubicBezTo>
                      <a:pt x="11394" y="20091"/>
                      <a:pt x="11234" y="22359"/>
                      <a:pt x="9099" y="23169"/>
                    </a:cubicBezTo>
                    <a:cubicBezTo>
                      <a:pt x="7940" y="23608"/>
                      <a:pt x="6634" y="23759"/>
                      <a:pt x="5351" y="23759"/>
                    </a:cubicBezTo>
                    <a:cubicBezTo>
                      <a:pt x="4738" y="23759"/>
                      <a:pt x="4130" y="23725"/>
                      <a:pt x="3546" y="23671"/>
                    </a:cubicBezTo>
                    <a:cubicBezTo>
                      <a:pt x="3787" y="22025"/>
                      <a:pt x="3981" y="20259"/>
                      <a:pt x="4597" y="18706"/>
                    </a:cubicBezTo>
                    <a:cubicBezTo>
                      <a:pt x="5386" y="16699"/>
                      <a:pt x="7594" y="16331"/>
                      <a:pt x="9494" y="16104"/>
                    </a:cubicBezTo>
                    <a:close/>
                    <a:moveTo>
                      <a:pt x="17704" y="16371"/>
                    </a:moveTo>
                    <a:cubicBezTo>
                      <a:pt x="19691" y="16512"/>
                      <a:pt x="21618" y="16820"/>
                      <a:pt x="22233" y="19021"/>
                    </a:cubicBezTo>
                    <a:cubicBezTo>
                      <a:pt x="22708" y="20734"/>
                      <a:pt x="23069" y="22486"/>
                      <a:pt x="23484" y="24213"/>
                    </a:cubicBezTo>
                    <a:cubicBezTo>
                      <a:pt x="21651" y="24032"/>
                      <a:pt x="19691" y="23912"/>
                      <a:pt x="17951" y="23269"/>
                    </a:cubicBezTo>
                    <a:cubicBezTo>
                      <a:pt x="15777" y="22473"/>
                      <a:pt x="15683" y="20198"/>
                      <a:pt x="15723" y="18211"/>
                    </a:cubicBezTo>
                    <a:cubicBezTo>
                      <a:pt x="15723" y="18184"/>
                      <a:pt x="15716" y="18158"/>
                      <a:pt x="15696" y="18138"/>
                    </a:cubicBezTo>
                    <a:cubicBezTo>
                      <a:pt x="15890" y="17984"/>
                      <a:pt x="16078" y="17823"/>
                      <a:pt x="16258" y="17669"/>
                    </a:cubicBezTo>
                    <a:cubicBezTo>
                      <a:pt x="16794" y="18887"/>
                      <a:pt x="16573" y="20466"/>
                      <a:pt x="17637" y="21423"/>
                    </a:cubicBezTo>
                    <a:cubicBezTo>
                      <a:pt x="18680" y="22359"/>
                      <a:pt x="20386" y="22453"/>
                      <a:pt x="21705" y="22620"/>
                    </a:cubicBezTo>
                    <a:cubicBezTo>
                      <a:pt x="21707" y="22621"/>
                      <a:pt x="21710" y="22621"/>
                      <a:pt x="21713" y="22621"/>
                    </a:cubicBezTo>
                    <a:cubicBezTo>
                      <a:pt x="21795" y="22621"/>
                      <a:pt x="21845" y="22524"/>
                      <a:pt x="21832" y="22453"/>
                    </a:cubicBezTo>
                    <a:cubicBezTo>
                      <a:pt x="21624" y="21597"/>
                      <a:pt x="21424" y="20740"/>
                      <a:pt x="21189" y="19891"/>
                    </a:cubicBezTo>
                    <a:cubicBezTo>
                      <a:pt x="21015" y="19275"/>
                      <a:pt x="20855" y="18633"/>
                      <a:pt x="20440" y="18138"/>
                    </a:cubicBezTo>
                    <a:cubicBezTo>
                      <a:pt x="19651" y="17181"/>
                      <a:pt x="18339" y="16927"/>
                      <a:pt x="17162" y="16873"/>
                    </a:cubicBezTo>
                    <a:cubicBezTo>
                      <a:pt x="17342" y="16706"/>
                      <a:pt x="17523" y="16539"/>
                      <a:pt x="17704" y="16371"/>
                    </a:cubicBezTo>
                    <a:close/>
                    <a:moveTo>
                      <a:pt x="14137" y="19402"/>
                    </a:moveTo>
                    <a:cubicBezTo>
                      <a:pt x="14786" y="20399"/>
                      <a:pt x="15542" y="21396"/>
                      <a:pt x="15375" y="22654"/>
                    </a:cubicBezTo>
                    <a:cubicBezTo>
                      <a:pt x="15288" y="23303"/>
                      <a:pt x="14994" y="23892"/>
                      <a:pt x="14659" y="24447"/>
                    </a:cubicBezTo>
                    <a:cubicBezTo>
                      <a:pt x="14542" y="24649"/>
                      <a:pt x="13936" y="25714"/>
                      <a:pt x="13719" y="25714"/>
                    </a:cubicBezTo>
                    <a:cubicBezTo>
                      <a:pt x="13713" y="25714"/>
                      <a:pt x="13708" y="25713"/>
                      <a:pt x="13703" y="25711"/>
                    </a:cubicBezTo>
                    <a:cubicBezTo>
                      <a:pt x="13428" y="25631"/>
                      <a:pt x="13027" y="24721"/>
                      <a:pt x="12860" y="24454"/>
                    </a:cubicBezTo>
                    <a:cubicBezTo>
                      <a:pt x="12538" y="23938"/>
                      <a:pt x="12150" y="23410"/>
                      <a:pt x="11963" y="22828"/>
                    </a:cubicBezTo>
                    <a:cubicBezTo>
                      <a:pt x="11568" y="21610"/>
                      <a:pt x="12224" y="20432"/>
                      <a:pt x="12833" y="19416"/>
                    </a:cubicBezTo>
                    <a:cubicBezTo>
                      <a:pt x="13007" y="19563"/>
                      <a:pt x="13174" y="19717"/>
                      <a:pt x="13355" y="19864"/>
                    </a:cubicBezTo>
                    <a:cubicBezTo>
                      <a:pt x="13387" y="19890"/>
                      <a:pt x="13421" y="19901"/>
                      <a:pt x="13454" y="19901"/>
                    </a:cubicBezTo>
                    <a:cubicBezTo>
                      <a:pt x="13490" y="19901"/>
                      <a:pt x="13524" y="19888"/>
                      <a:pt x="13555" y="19864"/>
                    </a:cubicBezTo>
                    <a:cubicBezTo>
                      <a:pt x="13749" y="19710"/>
                      <a:pt x="13943" y="19556"/>
                      <a:pt x="14137" y="19402"/>
                    </a:cubicBezTo>
                    <a:close/>
                    <a:moveTo>
                      <a:pt x="11608" y="18305"/>
                    </a:moveTo>
                    <a:cubicBezTo>
                      <a:pt x="11943" y="18626"/>
                      <a:pt x="12291" y="18940"/>
                      <a:pt x="12639" y="19248"/>
                    </a:cubicBezTo>
                    <a:cubicBezTo>
                      <a:pt x="12063" y="20225"/>
                      <a:pt x="11428" y="21336"/>
                      <a:pt x="11628" y="22513"/>
                    </a:cubicBezTo>
                    <a:cubicBezTo>
                      <a:pt x="11849" y="23791"/>
                      <a:pt x="12906" y="24995"/>
                      <a:pt x="13575" y="26073"/>
                    </a:cubicBezTo>
                    <a:cubicBezTo>
                      <a:pt x="13600" y="26109"/>
                      <a:pt x="13646" y="26133"/>
                      <a:pt x="13691" y="26133"/>
                    </a:cubicBezTo>
                    <a:cubicBezTo>
                      <a:pt x="13720" y="26133"/>
                      <a:pt x="13748" y="26123"/>
                      <a:pt x="13769" y="26099"/>
                    </a:cubicBezTo>
                    <a:cubicBezTo>
                      <a:pt x="14572" y="25136"/>
                      <a:pt x="15462" y="23958"/>
                      <a:pt x="15629" y="22674"/>
                    </a:cubicBezTo>
                    <a:cubicBezTo>
                      <a:pt x="15790" y="21409"/>
                      <a:pt x="15054" y="20232"/>
                      <a:pt x="14285" y="19288"/>
                    </a:cubicBezTo>
                    <a:cubicBezTo>
                      <a:pt x="14673" y="18981"/>
                      <a:pt x="15061" y="18666"/>
                      <a:pt x="15449" y="18345"/>
                    </a:cubicBezTo>
                    <a:lnTo>
                      <a:pt x="15449" y="18345"/>
                    </a:lnTo>
                    <a:cubicBezTo>
                      <a:pt x="15382" y="20011"/>
                      <a:pt x="15469" y="21998"/>
                      <a:pt x="16914" y="23055"/>
                    </a:cubicBezTo>
                    <a:cubicBezTo>
                      <a:pt x="17208" y="24166"/>
                      <a:pt x="16452" y="25129"/>
                      <a:pt x="15823" y="25986"/>
                    </a:cubicBezTo>
                    <a:cubicBezTo>
                      <a:pt x="15228" y="26815"/>
                      <a:pt x="14566" y="27585"/>
                      <a:pt x="13863" y="28321"/>
                    </a:cubicBezTo>
                    <a:cubicBezTo>
                      <a:pt x="13228" y="27471"/>
                      <a:pt x="12592" y="26621"/>
                      <a:pt x="11963" y="25772"/>
                    </a:cubicBezTo>
                    <a:cubicBezTo>
                      <a:pt x="11327" y="24929"/>
                      <a:pt x="10170" y="23825"/>
                      <a:pt x="10484" y="22681"/>
                    </a:cubicBezTo>
                    <a:cubicBezTo>
                      <a:pt x="10491" y="22640"/>
                      <a:pt x="10491" y="22607"/>
                      <a:pt x="10478" y="22587"/>
                    </a:cubicBezTo>
                    <a:cubicBezTo>
                      <a:pt x="11521" y="21496"/>
                      <a:pt x="11749" y="19783"/>
                      <a:pt x="11608" y="18305"/>
                    </a:cubicBezTo>
                    <a:close/>
                    <a:moveTo>
                      <a:pt x="13715" y="1"/>
                    </a:moveTo>
                    <a:cubicBezTo>
                      <a:pt x="13672" y="1"/>
                      <a:pt x="13631" y="21"/>
                      <a:pt x="13609" y="66"/>
                    </a:cubicBezTo>
                    <a:cubicBezTo>
                      <a:pt x="12592" y="2013"/>
                      <a:pt x="10504" y="3304"/>
                      <a:pt x="9956" y="5499"/>
                    </a:cubicBezTo>
                    <a:cubicBezTo>
                      <a:pt x="9166" y="5057"/>
                      <a:pt x="8169" y="5044"/>
                      <a:pt x="7286" y="4930"/>
                    </a:cubicBezTo>
                    <a:cubicBezTo>
                      <a:pt x="6075" y="4790"/>
                      <a:pt x="4858" y="4636"/>
                      <a:pt x="3647" y="4489"/>
                    </a:cubicBezTo>
                    <a:cubicBezTo>
                      <a:pt x="3641" y="4488"/>
                      <a:pt x="3636" y="4488"/>
                      <a:pt x="3631" y="4488"/>
                    </a:cubicBezTo>
                    <a:cubicBezTo>
                      <a:pt x="3541" y="4488"/>
                      <a:pt x="3500" y="4593"/>
                      <a:pt x="3513" y="4663"/>
                    </a:cubicBezTo>
                    <a:cubicBezTo>
                      <a:pt x="3700" y="5767"/>
                      <a:pt x="3907" y="6871"/>
                      <a:pt x="4135" y="7975"/>
                    </a:cubicBezTo>
                    <a:cubicBezTo>
                      <a:pt x="4316" y="8851"/>
                      <a:pt x="4416" y="9901"/>
                      <a:pt x="4878" y="10691"/>
                    </a:cubicBezTo>
                    <a:cubicBezTo>
                      <a:pt x="4081" y="10885"/>
                      <a:pt x="3473" y="11380"/>
                      <a:pt x="2877" y="11942"/>
                    </a:cubicBezTo>
                    <a:cubicBezTo>
                      <a:pt x="2007" y="12758"/>
                      <a:pt x="1117" y="13501"/>
                      <a:pt x="80" y="14103"/>
                    </a:cubicBezTo>
                    <a:cubicBezTo>
                      <a:pt x="0" y="14150"/>
                      <a:pt x="0" y="14250"/>
                      <a:pt x="54" y="14317"/>
                    </a:cubicBezTo>
                    <a:cubicBezTo>
                      <a:pt x="1291" y="15849"/>
                      <a:pt x="2710" y="17522"/>
                      <a:pt x="4757" y="17816"/>
                    </a:cubicBezTo>
                    <a:cubicBezTo>
                      <a:pt x="4222" y="18599"/>
                      <a:pt x="4041" y="19589"/>
                      <a:pt x="3841" y="20499"/>
                    </a:cubicBezTo>
                    <a:cubicBezTo>
                      <a:pt x="3606" y="21577"/>
                      <a:pt x="3426" y="22674"/>
                      <a:pt x="3332" y="23771"/>
                    </a:cubicBezTo>
                    <a:cubicBezTo>
                      <a:pt x="3325" y="23811"/>
                      <a:pt x="3345" y="23838"/>
                      <a:pt x="3372" y="23851"/>
                    </a:cubicBezTo>
                    <a:cubicBezTo>
                      <a:pt x="3392" y="23898"/>
                      <a:pt x="3432" y="23938"/>
                      <a:pt x="3493" y="23945"/>
                    </a:cubicBezTo>
                    <a:cubicBezTo>
                      <a:pt x="4025" y="23994"/>
                      <a:pt x="4557" y="24021"/>
                      <a:pt x="5088" y="24021"/>
                    </a:cubicBezTo>
                    <a:cubicBezTo>
                      <a:pt x="5711" y="24021"/>
                      <a:pt x="6334" y="23984"/>
                      <a:pt x="6958" y="23905"/>
                    </a:cubicBezTo>
                    <a:cubicBezTo>
                      <a:pt x="7935" y="23778"/>
                      <a:pt x="9039" y="23624"/>
                      <a:pt x="9882" y="23075"/>
                    </a:cubicBezTo>
                    <a:cubicBezTo>
                      <a:pt x="9989" y="23008"/>
                      <a:pt x="10083" y="22935"/>
                      <a:pt x="10177" y="22861"/>
                    </a:cubicBezTo>
                    <a:lnTo>
                      <a:pt x="10177" y="22861"/>
                    </a:lnTo>
                    <a:cubicBezTo>
                      <a:pt x="10016" y="23718"/>
                      <a:pt x="10652" y="24480"/>
                      <a:pt x="11147" y="25143"/>
                    </a:cubicBezTo>
                    <a:cubicBezTo>
                      <a:pt x="12010" y="26293"/>
                      <a:pt x="12873" y="27444"/>
                      <a:pt x="13736" y="28595"/>
                    </a:cubicBezTo>
                    <a:cubicBezTo>
                      <a:pt x="13768" y="28632"/>
                      <a:pt x="13813" y="28656"/>
                      <a:pt x="13858" y="28656"/>
                    </a:cubicBezTo>
                    <a:cubicBezTo>
                      <a:pt x="13888" y="28656"/>
                      <a:pt x="13917" y="28646"/>
                      <a:pt x="13943" y="28622"/>
                    </a:cubicBezTo>
                    <a:cubicBezTo>
                      <a:pt x="14860" y="27665"/>
                      <a:pt x="15716" y="26641"/>
                      <a:pt x="16446" y="25537"/>
                    </a:cubicBezTo>
                    <a:cubicBezTo>
                      <a:pt x="16894" y="24868"/>
                      <a:pt x="17402" y="24025"/>
                      <a:pt x="17168" y="23222"/>
                    </a:cubicBezTo>
                    <a:lnTo>
                      <a:pt x="17168" y="23222"/>
                    </a:lnTo>
                    <a:cubicBezTo>
                      <a:pt x="18078" y="23764"/>
                      <a:pt x="19216" y="23925"/>
                      <a:pt x="20239" y="24099"/>
                    </a:cubicBezTo>
                    <a:cubicBezTo>
                      <a:pt x="21377" y="24286"/>
                      <a:pt x="22521" y="24407"/>
                      <a:pt x="23665" y="24520"/>
                    </a:cubicBezTo>
                    <a:cubicBezTo>
                      <a:pt x="23668" y="24521"/>
                      <a:pt x="23671" y="24521"/>
                      <a:pt x="23674" y="24521"/>
                    </a:cubicBezTo>
                    <a:cubicBezTo>
                      <a:pt x="23769" y="24521"/>
                      <a:pt x="23825" y="24418"/>
                      <a:pt x="23805" y="24340"/>
                    </a:cubicBezTo>
                    <a:cubicBezTo>
                      <a:pt x="23511" y="23109"/>
                      <a:pt x="23217" y="21878"/>
                      <a:pt x="22922" y="20653"/>
                    </a:cubicBezTo>
                    <a:cubicBezTo>
                      <a:pt x="22715" y="19797"/>
                      <a:pt x="22588" y="18827"/>
                      <a:pt x="22173" y="18031"/>
                    </a:cubicBezTo>
                    <a:lnTo>
                      <a:pt x="22173" y="18031"/>
                    </a:lnTo>
                    <a:cubicBezTo>
                      <a:pt x="22343" y="18098"/>
                      <a:pt x="22517" y="18127"/>
                      <a:pt x="22692" y="18127"/>
                    </a:cubicBezTo>
                    <a:cubicBezTo>
                      <a:pt x="23301" y="18127"/>
                      <a:pt x="23922" y="17768"/>
                      <a:pt x="24421" y="17388"/>
                    </a:cubicBezTo>
                    <a:cubicBezTo>
                      <a:pt x="25565" y="16512"/>
                      <a:pt x="26636" y="15528"/>
                      <a:pt x="27673" y="14531"/>
                    </a:cubicBezTo>
                    <a:cubicBezTo>
                      <a:pt x="27719" y="14478"/>
                      <a:pt x="27733" y="14377"/>
                      <a:pt x="27673" y="14331"/>
                    </a:cubicBezTo>
                    <a:cubicBezTo>
                      <a:pt x="26716" y="13528"/>
                      <a:pt x="25752" y="12738"/>
                      <a:pt x="24789" y="11949"/>
                    </a:cubicBezTo>
                    <a:cubicBezTo>
                      <a:pt x="24120" y="11393"/>
                      <a:pt x="23471" y="10785"/>
                      <a:pt x="22614" y="10571"/>
                    </a:cubicBezTo>
                    <a:cubicBezTo>
                      <a:pt x="23678" y="8844"/>
                      <a:pt x="23745" y="6697"/>
                      <a:pt x="23779" y="4716"/>
                    </a:cubicBezTo>
                    <a:cubicBezTo>
                      <a:pt x="23779" y="4636"/>
                      <a:pt x="23712" y="4576"/>
                      <a:pt x="23638" y="4576"/>
                    </a:cubicBezTo>
                    <a:cubicBezTo>
                      <a:pt x="23603" y="4576"/>
                      <a:pt x="23568" y="4576"/>
                      <a:pt x="23533" y="4576"/>
                    </a:cubicBezTo>
                    <a:cubicBezTo>
                      <a:pt x="23075" y="4576"/>
                      <a:pt x="22612" y="4567"/>
                      <a:pt x="22151" y="4567"/>
                    </a:cubicBezTo>
                    <a:cubicBezTo>
                      <a:pt x="20595" y="4567"/>
                      <a:pt x="19049" y="4670"/>
                      <a:pt x="17710" y="5573"/>
                    </a:cubicBezTo>
                    <a:cubicBezTo>
                      <a:pt x="17657" y="5606"/>
                      <a:pt x="17610" y="5646"/>
                      <a:pt x="17563" y="5680"/>
                    </a:cubicBezTo>
                    <a:cubicBezTo>
                      <a:pt x="17356" y="3371"/>
                      <a:pt x="14967" y="1899"/>
                      <a:pt x="13836" y="66"/>
                    </a:cubicBezTo>
                    <a:cubicBezTo>
                      <a:pt x="13809" y="25"/>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6"/>
              <p:cNvSpPr/>
              <p:nvPr/>
            </p:nvSpPr>
            <p:spPr>
              <a:xfrm>
                <a:off x="168365" y="1416555"/>
                <a:ext cx="397585" cy="297861"/>
              </a:xfrm>
              <a:custGeom>
                <a:avLst/>
                <a:gdLst/>
                <a:ahLst/>
                <a:cxnLst/>
                <a:rect l="l" t="t" r="r" b="b"/>
                <a:pathLst>
                  <a:path w="8933" h="6692" extrusionOk="0">
                    <a:moveTo>
                      <a:pt x="4684" y="1"/>
                    </a:moveTo>
                    <a:cubicBezTo>
                      <a:pt x="3633" y="255"/>
                      <a:pt x="2938" y="1031"/>
                      <a:pt x="2168" y="1740"/>
                    </a:cubicBezTo>
                    <a:cubicBezTo>
                      <a:pt x="1499" y="2349"/>
                      <a:pt x="777" y="2871"/>
                      <a:pt x="0" y="3326"/>
                    </a:cubicBezTo>
                    <a:cubicBezTo>
                      <a:pt x="1238" y="4851"/>
                      <a:pt x="2550" y="6283"/>
                      <a:pt x="4550" y="6691"/>
                    </a:cubicBezTo>
                    <a:cubicBezTo>
                      <a:pt x="5594" y="5393"/>
                      <a:pt x="7353" y="5099"/>
                      <a:pt x="8932" y="4912"/>
                    </a:cubicBezTo>
                    <a:cubicBezTo>
                      <a:pt x="8618" y="4537"/>
                      <a:pt x="8317" y="4156"/>
                      <a:pt x="8022" y="3768"/>
                    </a:cubicBezTo>
                    <a:cubicBezTo>
                      <a:pt x="7220" y="4570"/>
                      <a:pt x="6142" y="5159"/>
                      <a:pt x="4992" y="5159"/>
                    </a:cubicBezTo>
                    <a:cubicBezTo>
                      <a:pt x="3587" y="5159"/>
                      <a:pt x="2703" y="4162"/>
                      <a:pt x="1720" y="3293"/>
                    </a:cubicBezTo>
                    <a:cubicBezTo>
                      <a:pt x="1660" y="3232"/>
                      <a:pt x="1673" y="3112"/>
                      <a:pt x="1753" y="3078"/>
                    </a:cubicBezTo>
                    <a:cubicBezTo>
                      <a:pt x="2777" y="2624"/>
                      <a:pt x="3473" y="1506"/>
                      <a:pt x="4610" y="1285"/>
                    </a:cubicBezTo>
                    <a:cubicBezTo>
                      <a:pt x="4745" y="1260"/>
                      <a:pt x="4882" y="1249"/>
                      <a:pt x="5019" y="1249"/>
                    </a:cubicBezTo>
                    <a:cubicBezTo>
                      <a:pt x="6050" y="1249"/>
                      <a:pt x="7118" y="1908"/>
                      <a:pt x="7915" y="2463"/>
                    </a:cubicBezTo>
                    <a:cubicBezTo>
                      <a:pt x="8156" y="2175"/>
                      <a:pt x="8411" y="1894"/>
                      <a:pt x="8671" y="1627"/>
                    </a:cubicBezTo>
                    <a:cubicBezTo>
                      <a:pt x="7320" y="1359"/>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6"/>
              <p:cNvSpPr/>
              <p:nvPr/>
            </p:nvSpPr>
            <p:spPr>
              <a:xfrm>
                <a:off x="259785" y="1484697"/>
                <a:ext cx="260903" cy="149643"/>
              </a:xfrm>
              <a:custGeom>
                <a:avLst/>
                <a:gdLst/>
                <a:ahLst/>
                <a:cxnLst/>
                <a:rect l="l" t="t" r="r" b="b"/>
                <a:pathLst>
                  <a:path w="5862" h="3362" extrusionOk="0">
                    <a:moveTo>
                      <a:pt x="2970" y="1"/>
                    </a:moveTo>
                    <a:cubicBezTo>
                      <a:pt x="2656" y="1"/>
                      <a:pt x="2344" y="67"/>
                      <a:pt x="2041" y="223"/>
                    </a:cubicBezTo>
                    <a:cubicBezTo>
                      <a:pt x="1292" y="617"/>
                      <a:pt x="750" y="1300"/>
                      <a:pt x="0" y="1695"/>
                    </a:cubicBezTo>
                    <a:cubicBezTo>
                      <a:pt x="870" y="2477"/>
                      <a:pt x="1686" y="3334"/>
                      <a:pt x="2938" y="3361"/>
                    </a:cubicBezTo>
                    <a:cubicBezTo>
                      <a:pt x="2955" y="3361"/>
                      <a:pt x="2973" y="3361"/>
                      <a:pt x="2991" y="3361"/>
                    </a:cubicBezTo>
                    <a:cubicBezTo>
                      <a:pt x="4098" y="3361"/>
                      <a:pt x="5019" y="2748"/>
                      <a:pt x="5861" y="2089"/>
                    </a:cubicBezTo>
                    <a:cubicBezTo>
                      <a:pt x="5748" y="1949"/>
                      <a:pt x="5641" y="1802"/>
                      <a:pt x="5534" y="1655"/>
                    </a:cubicBezTo>
                    <a:cubicBezTo>
                      <a:pt x="5514" y="1628"/>
                      <a:pt x="5507" y="1601"/>
                      <a:pt x="5507" y="1581"/>
                    </a:cubicBezTo>
                    <a:cubicBezTo>
                      <a:pt x="5507" y="1581"/>
                      <a:pt x="5507" y="1581"/>
                      <a:pt x="5507" y="1574"/>
                    </a:cubicBezTo>
                    <a:cubicBezTo>
                      <a:pt x="5493" y="1547"/>
                      <a:pt x="5493" y="1521"/>
                      <a:pt x="5493" y="1494"/>
                    </a:cubicBezTo>
                    <a:cubicBezTo>
                      <a:pt x="5500" y="1440"/>
                      <a:pt x="5514" y="1387"/>
                      <a:pt x="5547" y="1353"/>
                    </a:cubicBezTo>
                    <a:cubicBezTo>
                      <a:pt x="5554" y="1340"/>
                      <a:pt x="5554" y="1333"/>
                      <a:pt x="5560" y="1320"/>
                    </a:cubicBezTo>
                    <a:cubicBezTo>
                      <a:pt x="5607" y="1260"/>
                      <a:pt x="5654" y="1200"/>
                      <a:pt x="5701" y="1139"/>
                    </a:cubicBezTo>
                    <a:cubicBezTo>
                      <a:pt x="4919" y="620"/>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6"/>
              <p:cNvSpPr/>
              <p:nvPr/>
            </p:nvSpPr>
            <p:spPr>
              <a:xfrm>
                <a:off x="310123" y="1646752"/>
                <a:ext cx="350541" cy="340813"/>
              </a:xfrm>
              <a:custGeom>
                <a:avLst/>
                <a:gdLst/>
                <a:ahLst/>
                <a:cxnLst/>
                <a:rect l="l" t="t" r="r" b="b"/>
                <a:pathLst>
                  <a:path w="7876" h="7657" extrusionOk="0">
                    <a:moveTo>
                      <a:pt x="5948" y="1"/>
                    </a:moveTo>
                    <a:cubicBezTo>
                      <a:pt x="4048" y="228"/>
                      <a:pt x="1840" y="596"/>
                      <a:pt x="1051" y="2603"/>
                    </a:cubicBezTo>
                    <a:cubicBezTo>
                      <a:pt x="435" y="4156"/>
                      <a:pt x="241" y="5922"/>
                      <a:pt x="0" y="7568"/>
                    </a:cubicBezTo>
                    <a:cubicBezTo>
                      <a:pt x="584" y="7622"/>
                      <a:pt x="1192" y="7656"/>
                      <a:pt x="1805" y="7656"/>
                    </a:cubicBezTo>
                    <a:cubicBezTo>
                      <a:pt x="3088" y="7656"/>
                      <a:pt x="4394" y="7505"/>
                      <a:pt x="5553" y="7066"/>
                    </a:cubicBezTo>
                    <a:cubicBezTo>
                      <a:pt x="7688" y="6256"/>
                      <a:pt x="7848" y="3988"/>
                      <a:pt x="7875" y="2028"/>
                    </a:cubicBezTo>
                    <a:cubicBezTo>
                      <a:pt x="7708" y="1861"/>
                      <a:pt x="7541" y="1700"/>
                      <a:pt x="7373" y="1526"/>
                    </a:cubicBezTo>
                    <a:cubicBezTo>
                      <a:pt x="7246" y="2918"/>
                      <a:pt x="6965" y="4510"/>
                      <a:pt x="5875" y="5453"/>
                    </a:cubicBezTo>
                    <a:cubicBezTo>
                      <a:pt x="4818" y="6368"/>
                      <a:pt x="3413" y="6492"/>
                      <a:pt x="2067" y="6492"/>
                    </a:cubicBezTo>
                    <a:cubicBezTo>
                      <a:pt x="1828" y="6492"/>
                      <a:pt x="1591" y="6488"/>
                      <a:pt x="1358" y="6484"/>
                    </a:cubicBezTo>
                    <a:cubicBezTo>
                      <a:pt x="1278" y="6484"/>
                      <a:pt x="1238" y="6417"/>
                      <a:pt x="1245" y="6350"/>
                    </a:cubicBezTo>
                    <a:cubicBezTo>
                      <a:pt x="1245" y="6343"/>
                      <a:pt x="1245" y="6330"/>
                      <a:pt x="1245" y="6323"/>
                    </a:cubicBezTo>
                    <a:cubicBezTo>
                      <a:pt x="1512" y="5005"/>
                      <a:pt x="1807" y="3373"/>
                      <a:pt x="2790" y="2383"/>
                    </a:cubicBezTo>
                    <a:cubicBezTo>
                      <a:pt x="3807" y="1359"/>
                      <a:pt x="5279" y="1071"/>
                      <a:pt x="6644" y="830"/>
                    </a:cubicBezTo>
                    <a:cubicBezTo>
                      <a:pt x="6677" y="830"/>
                      <a:pt x="6704" y="830"/>
                      <a:pt x="6724" y="844"/>
                    </a:cubicBezTo>
                    <a:cubicBezTo>
                      <a:pt x="6470" y="563"/>
                      <a:pt x="6216" y="282"/>
                      <a:pt x="5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6"/>
              <p:cNvSpPr/>
              <p:nvPr/>
            </p:nvSpPr>
            <p:spPr>
              <a:xfrm>
                <a:off x="321740" y="1142919"/>
                <a:ext cx="342174" cy="335650"/>
              </a:xfrm>
              <a:custGeom>
                <a:avLst/>
                <a:gdLst/>
                <a:ahLst/>
                <a:cxnLst/>
                <a:rect l="l" t="t" r="r" b="b"/>
                <a:pathLst>
                  <a:path w="7688" h="7541" extrusionOk="0">
                    <a:moveTo>
                      <a:pt x="0" y="0"/>
                    </a:moveTo>
                    <a:lnTo>
                      <a:pt x="0" y="0"/>
                    </a:lnTo>
                    <a:cubicBezTo>
                      <a:pt x="288" y="1700"/>
                      <a:pt x="542" y="3479"/>
                      <a:pt x="1051" y="5118"/>
                    </a:cubicBezTo>
                    <a:cubicBezTo>
                      <a:pt x="1633" y="6978"/>
                      <a:pt x="3800" y="7186"/>
                      <a:pt x="5453" y="7540"/>
                    </a:cubicBezTo>
                    <a:cubicBezTo>
                      <a:pt x="5680" y="7313"/>
                      <a:pt x="5921" y="7092"/>
                      <a:pt x="6155" y="6871"/>
                    </a:cubicBezTo>
                    <a:cubicBezTo>
                      <a:pt x="5473" y="6570"/>
                      <a:pt x="4791" y="6269"/>
                      <a:pt x="4115" y="5968"/>
                    </a:cubicBezTo>
                    <a:cubicBezTo>
                      <a:pt x="3600" y="5734"/>
                      <a:pt x="2937" y="5547"/>
                      <a:pt x="2543" y="5118"/>
                    </a:cubicBezTo>
                    <a:cubicBezTo>
                      <a:pt x="2181" y="4724"/>
                      <a:pt x="2088" y="4115"/>
                      <a:pt x="1987" y="3613"/>
                    </a:cubicBezTo>
                    <a:cubicBezTo>
                      <a:pt x="1840" y="2924"/>
                      <a:pt x="1746" y="2235"/>
                      <a:pt x="1679" y="1532"/>
                    </a:cubicBezTo>
                    <a:cubicBezTo>
                      <a:pt x="1679" y="1481"/>
                      <a:pt x="1734" y="1418"/>
                      <a:pt x="1791" y="1418"/>
                    </a:cubicBezTo>
                    <a:cubicBezTo>
                      <a:pt x="1794" y="1418"/>
                      <a:pt x="1797" y="1418"/>
                      <a:pt x="1800" y="1419"/>
                    </a:cubicBezTo>
                    <a:cubicBezTo>
                      <a:pt x="2589" y="1506"/>
                      <a:pt x="3365" y="1633"/>
                      <a:pt x="4135" y="1813"/>
                    </a:cubicBezTo>
                    <a:cubicBezTo>
                      <a:pt x="4710" y="1954"/>
                      <a:pt x="5353" y="2074"/>
                      <a:pt x="5834" y="2436"/>
                    </a:cubicBezTo>
                    <a:cubicBezTo>
                      <a:pt x="6831" y="3178"/>
                      <a:pt x="6978" y="4911"/>
                      <a:pt x="7005" y="6089"/>
                    </a:cubicBezTo>
                    <a:cubicBezTo>
                      <a:pt x="7233" y="5881"/>
                      <a:pt x="7453" y="5674"/>
                      <a:pt x="7688" y="5466"/>
                    </a:cubicBezTo>
                    <a:cubicBezTo>
                      <a:pt x="7607" y="3600"/>
                      <a:pt x="7507" y="1245"/>
                      <a:pt x="5312" y="683"/>
                    </a:cubicBezTo>
                    <a:cubicBezTo>
                      <a:pt x="3620" y="248"/>
                      <a:pt x="1746" y="20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6"/>
              <p:cNvSpPr/>
              <p:nvPr/>
            </p:nvSpPr>
            <p:spPr>
              <a:xfrm>
                <a:off x="374126" y="1693218"/>
                <a:ext cx="260013" cy="232431"/>
              </a:xfrm>
              <a:custGeom>
                <a:avLst/>
                <a:gdLst/>
                <a:ahLst/>
                <a:cxnLst/>
                <a:rect l="l" t="t" r="r" b="b"/>
                <a:pathLst>
                  <a:path w="5842" h="5222" extrusionOk="0">
                    <a:moveTo>
                      <a:pt x="5480" y="0"/>
                    </a:moveTo>
                    <a:cubicBezTo>
                      <a:pt x="5454" y="14"/>
                      <a:pt x="5427" y="27"/>
                      <a:pt x="5393" y="34"/>
                    </a:cubicBezTo>
                    <a:cubicBezTo>
                      <a:pt x="5360" y="41"/>
                      <a:pt x="5320" y="41"/>
                      <a:pt x="5286" y="41"/>
                    </a:cubicBezTo>
                    <a:lnTo>
                      <a:pt x="5280" y="41"/>
                    </a:lnTo>
                    <a:cubicBezTo>
                      <a:pt x="3955" y="275"/>
                      <a:pt x="2510" y="522"/>
                      <a:pt x="1513" y="1506"/>
                    </a:cubicBezTo>
                    <a:cubicBezTo>
                      <a:pt x="563" y="2449"/>
                      <a:pt x="342" y="3955"/>
                      <a:pt x="1" y="5212"/>
                    </a:cubicBezTo>
                    <a:cubicBezTo>
                      <a:pt x="221" y="5217"/>
                      <a:pt x="444" y="5222"/>
                      <a:pt x="670" y="5222"/>
                    </a:cubicBezTo>
                    <a:cubicBezTo>
                      <a:pt x="1948" y="5222"/>
                      <a:pt x="3283" y="5090"/>
                      <a:pt x="4289" y="4242"/>
                    </a:cubicBezTo>
                    <a:cubicBezTo>
                      <a:pt x="5380" y="3319"/>
                      <a:pt x="5621" y="1733"/>
                      <a:pt x="5842" y="388"/>
                    </a:cubicBezTo>
                    <a:cubicBezTo>
                      <a:pt x="5721" y="261"/>
                      <a:pt x="5601" y="128"/>
                      <a:pt x="5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6"/>
              <p:cNvSpPr/>
              <p:nvPr/>
            </p:nvSpPr>
            <p:spPr>
              <a:xfrm>
                <a:off x="400920" y="1218405"/>
                <a:ext cx="226054" cy="221749"/>
              </a:xfrm>
              <a:custGeom>
                <a:avLst/>
                <a:gdLst/>
                <a:ahLst/>
                <a:cxnLst/>
                <a:rect l="l" t="t" r="r" b="b"/>
                <a:pathLst>
                  <a:path w="5079" h="4982" extrusionOk="0">
                    <a:moveTo>
                      <a:pt x="488" y="1"/>
                    </a:moveTo>
                    <a:cubicBezTo>
                      <a:pt x="364" y="1"/>
                      <a:pt x="274" y="19"/>
                      <a:pt x="242" y="64"/>
                    </a:cubicBezTo>
                    <a:cubicBezTo>
                      <a:pt x="1" y="392"/>
                      <a:pt x="349" y="1442"/>
                      <a:pt x="436" y="1850"/>
                    </a:cubicBezTo>
                    <a:cubicBezTo>
                      <a:pt x="590" y="2573"/>
                      <a:pt x="750" y="3208"/>
                      <a:pt x="1446" y="3590"/>
                    </a:cubicBezTo>
                    <a:cubicBezTo>
                      <a:pt x="2436" y="4132"/>
                      <a:pt x="3554" y="4520"/>
                      <a:pt x="4584" y="4981"/>
                    </a:cubicBezTo>
                    <a:cubicBezTo>
                      <a:pt x="4731" y="4848"/>
                      <a:pt x="4878" y="4707"/>
                      <a:pt x="5025" y="4573"/>
                    </a:cubicBezTo>
                    <a:cubicBezTo>
                      <a:pt x="5039" y="4560"/>
                      <a:pt x="5059" y="4546"/>
                      <a:pt x="5079" y="4526"/>
                    </a:cubicBezTo>
                    <a:cubicBezTo>
                      <a:pt x="5079" y="4520"/>
                      <a:pt x="5072" y="4520"/>
                      <a:pt x="5072" y="4513"/>
                    </a:cubicBezTo>
                    <a:cubicBezTo>
                      <a:pt x="4945" y="3356"/>
                      <a:pt x="4865" y="1449"/>
                      <a:pt x="3721" y="793"/>
                    </a:cubicBezTo>
                    <a:cubicBezTo>
                      <a:pt x="3252" y="525"/>
                      <a:pt x="2670" y="425"/>
                      <a:pt x="2155" y="311"/>
                    </a:cubicBezTo>
                    <a:cubicBezTo>
                      <a:pt x="1923" y="258"/>
                      <a:pt x="958" y="1"/>
                      <a:pt x="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6"/>
              <p:cNvSpPr/>
              <p:nvPr/>
            </p:nvSpPr>
            <p:spPr>
              <a:xfrm>
                <a:off x="514104" y="1324557"/>
                <a:ext cx="507163" cy="472696"/>
              </a:xfrm>
              <a:custGeom>
                <a:avLst/>
                <a:gdLst/>
                <a:ahLst/>
                <a:cxnLst/>
                <a:rect l="l" t="t" r="r" b="b"/>
                <a:pathLst>
                  <a:path w="11395" h="10620" extrusionOk="0">
                    <a:moveTo>
                      <a:pt x="5440" y="0"/>
                    </a:moveTo>
                    <a:cubicBezTo>
                      <a:pt x="4543" y="823"/>
                      <a:pt x="3573" y="1566"/>
                      <a:pt x="2683" y="2389"/>
                    </a:cubicBezTo>
                    <a:cubicBezTo>
                      <a:pt x="1767" y="3245"/>
                      <a:pt x="950" y="4222"/>
                      <a:pt x="14" y="5052"/>
                    </a:cubicBezTo>
                    <a:cubicBezTo>
                      <a:pt x="14" y="5059"/>
                      <a:pt x="7" y="5059"/>
                      <a:pt x="0" y="5059"/>
                    </a:cubicBezTo>
                    <a:cubicBezTo>
                      <a:pt x="27" y="5072"/>
                      <a:pt x="47" y="5085"/>
                      <a:pt x="67" y="5105"/>
                    </a:cubicBezTo>
                    <a:cubicBezTo>
                      <a:pt x="890" y="6229"/>
                      <a:pt x="1773" y="7307"/>
                      <a:pt x="2743" y="8317"/>
                    </a:cubicBezTo>
                    <a:cubicBezTo>
                      <a:pt x="3131" y="8718"/>
                      <a:pt x="3533" y="9120"/>
                      <a:pt x="3948" y="9501"/>
                    </a:cubicBezTo>
                    <a:cubicBezTo>
                      <a:pt x="4227" y="9768"/>
                      <a:pt x="4929" y="10619"/>
                      <a:pt x="5388" y="10619"/>
                    </a:cubicBezTo>
                    <a:cubicBezTo>
                      <a:pt x="5413" y="10619"/>
                      <a:pt x="5437" y="10617"/>
                      <a:pt x="5460" y="10612"/>
                    </a:cubicBezTo>
                    <a:cubicBezTo>
                      <a:pt x="5620" y="10572"/>
                      <a:pt x="6022" y="10157"/>
                      <a:pt x="6149" y="10050"/>
                    </a:cubicBezTo>
                    <a:cubicBezTo>
                      <a:pt x="6417" y="9836"/>
                      <a:pt x="6684" y="9608"/>
                      <a:pt x="6952" y="9387"/>
                    </a:cubicBezTo>
                    <a:cubicBezTo>
                      <a:pt x="7440" y="8973"/>
                      <a:pt x="7922" y="8544"/>
                      <a:pt x="8404" y="8116"/>
                    </a:cubicBezTo>
                    <a:cubicBezTo>
                      <a:pt x="9421" y="7200"/>
                      <a:pt x="10357" y="6189"/>
                      <a:pt x="11394" y="5293"/>
                    </a:cubicBezTo>
                    <a:cubicBezTo>
                      <a:pt x="9387" y="3580"/>
                      <a:pt x="7434" y="1793"/>
                      <a:pt x="5466" y="41"/>
                    </a:cubicBezTo>
                    <a:cubicBezTo>
                      <a:pt x="5453" y="27"/>
                      <a:pt x="5446" y="14"/>
                      <a:pt x="5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6"/>
              <p:cNvSpPr/>
              <p:nvPr/>
            </p:nvSpPr>
            <p:spPr>
              <a:xfrm>
                <a:off x="604900" y="1744714"/>
                <a:ext cx="313333" cy="445857"/>
              </a:xfrm>
              <a:custGeom>
                <a:avLst/>
                <a:gdLst/>
                <a:ahLst/>
                <a:cxnLst/>
                <a:rect l="l" t="t" r="r" b="b"/>
                <a:pathLst>
                  <a:path w="7040" h="10017" extrusionOk="0">
                    <a:moveTo>
                      <a:pt x="1439" y="1"/>
                    </a:moveTo>
                    <a:lnTo>
                      <a:pt x="1439" y="1"/>
                    </a:lnTo>
                    <a:cubicBezTo>
                      <a:pt x="1580" y="1479"/>
                      <a:pt x="1352" y="3192"/>
                      <a:pt x="309" y="4283"/>
                    </a:cubicBezTo>
                    <a:cubicBezTo>
                      <a:pt x="322" y="4303"/>
                      <a:pt x="322" y="4336"/>
                      <a:pt x="315" y="4377"/>
                    </a:cubicBezTo>
                    <a:cubicBezTo>
                      <a:pt x="1" y="5521"/>
                      <a:pt x="1158" y="6625"/>
                      <a:pt x="1794" y="7468"/>
                    </a:cubicBezTo>
                    <a:cubicBezTo>
                      <a:pt x="2423" y="8317"/>
                      <a:pt x="3059" y="9167"/>
                      <a:pt x="3694" y="10017"/>
                    </a:cubicBezTo>
                    <a:cubicBezTo>
                      <a:pt x="4397" y="9281"/>
                      <a:pt x="5059" y="8511"/>
                      <a:pt x="5654" y="7682"/>
                    </a:cubicBezTo>
                    <a:cubicBezTo>
                      <a:pt x="6283" y="6825"/>
                      <a:pt x="7039" y="5862"/>
                      <a:pt x="6745" y="4751"/>
                    </a:cubicBezTo>
                    <a:cubicBezTo>
                      <a:pt x="5300" y="3694"/>
                      <a:pt x="5213" y="1707"/>
                      <a:pt x="5280" y="41"/>
                    </a:cubicBezTo>
                    <a:lnTo>
                      <a:pt x="5280" y="41"/>
                    </a:lnTo>
                    <a:cubicBezTo>
                      <a:pt x="4892" y="362"/>
                      <a:pt x="4504" y="677"/>
                      <a:pt x="4116" y="984"/>
                    </a:cubicBezTo>
                    <a:cubicBezTo>
                      <a:pt x="4885" y="1928"/>
                      <a:pt x="5621" y="3105"/>
                      <a:pt x="5460" y="4370"/>
                    </a:cubicBezTo>
                    <a:cubicBezTo>
                      <a:pt x="5293" y="5654"/>
                      <a:pt x="4403" y="6832"/>
                      <a:pt x="3600" y="7795"/>
                    </a:cubicBezTo>
                    <a:cubicBezTo>
                      <a:pt x="3579" y="7819"/>
                      <a:pt x="3551" y="7829"/>
                      <a:pt x="3522" y="7829"/>
                    </a:cubicBezTo>
                    <a:cubicBezTo>
                      <a:pt x="3477" y="7829"/>
                      <a:pt x="3431" y="7805"/>
                      <a:pt x="3406" y="7769"/>
                    </a:cubicBezTo>
                    <a:cubicBezTo>
                      <a:pt x="2737" y="6691"/>
                      <a:pt x="1680" y="5487"/>
                      <a:pt x="1459" y="4209"/>
                    </a:cubicBezTo>
                    <a:cubicBezTo>
                      <a:pt x="1259" y="3032"/>
                      <a:pt x="1888" y="1921"/>
                      <a:pt x="2470" y="944"/>
                    </a:cubicBezTo>
                    <a:cubicBezTo>
                      <a:pt x="2122" y="636"/>
                      <a:pt x="1774" y="322"/>
                      <a:pt x="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6"/>
              <p:cNvSpPr/>
              <p:nvPr/>
            </p:nvSpPr>
            <p:spPr>
              <a:xfrm>
                <a:off x="606102" y="947261"/>
                <a:ext cx="319875" cy="431836"/>
              </a:xfrm>
              <a:custGeom>
                <a:avLst/>
                <a:gdLst/>
                <a:ahLst/>
                <a:cxnLst/>
                <a:rect l="l" t="t" r="r" b="b"/>
                <a:pathLst>
                  <a:path w="7187" h="9702" extrusionOk="0">
                    <a:moveTo>
                      <a:pt x="3533" y="0"/>
                    </a:moveTo>
                    <a:cubicBezTo>
                      <a:pt x="2490" y="1847"/>
                      <a:pt x="502" y="3132"/>
                      <a:pt x="1" y="5266"/>
                    </a:cubicBezTo>
                    <a:cubicBezTo>
                      <a:pt x="1379" y="6223"/>
                      <a:pt x="1546" y="8136"/>
                      <a:pt x="1479" y="9702"/>
                    </a:cubicBezTo>
                    <a:cubicBezTo>
                      <a:pt x="1948" y="9287"/>
                      <a:pt x="2436" y="8892"/>
                      <a:pt x="2945" y="8531"/>
                    </a:cubicBezTo>
                    <a:cubicBezTo>
                      <a:pt x="2182" y="7494"/>
                      <a:pt x="1352" y="6310"/>
                      <a:pt x="1513" y="4958"/>
                    </a:cubicBezTo>
                    <a:cubicBezTo>
                      <a:pt x="1667" y="3627"/>
                      <a:pt x="2811" y="2730"/>
                      <a:pt x="3560" y="1720"/>
                    </a:cubicBezTo>
                    <a:cubicBezTo>
                      <a:pt x="3584" y="1688"/>
                      <a:pt x="3628" y="1663"/>
                      <a:pt x="3671" y="1663"/>
                    </a:cubicBezTo>
                    <a:cubicBezTo>
                      <a:pt x="3699" y="1663"/>
                      <a:pt x="3726" y="1673"/>
                      <a:pt x="3747" y="1700"/>
                    </a:cubicBezTo>
                    <a:cubicBezTo>
                      <a:pt x="4510" y="2643"/>
                      <a:pt x="5433" y="3774"/>
                      <a:pt x="5527" y="5038"/>
                    </a:cubicBezTo>
                    <a:cubicBezTo>
                      <a:pt x="5627" y="6397"/>
                      <a:pt x="4851" y="7675"/>
                      <a:pt x="4008" y="8671"/>
                    </a:cubicBezTo>
                    <a:cubicBezTo>
                      <a:pt x="4363" y="8986"/>
                      <a:pt x="4711" y="9294"/>
                      <a:pt x="5059" y="9608"/>
                    </a:cubicBezTo>
                    <a:cubicBezTo>
                      <a:pt x="5139" y="7969"/>
                      <a:pt x="5902" y="6437"/>
                      <a:pt x="7186" y="5426"/>
                    </a:cubicBezTo>
                    <a:cubicBezTo>
                      <a:pt x="6718" y="3132"/>
                      <a:pt x="4771" y="1867"/>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6"/>
              <p:cNvSpPr/>
              <p:nvPr/>
            </p:nvSpPr>
            <p:spPr>
              <a:xfrm>
                <a:off x="667167" y="1793584"/>
                <a:ext cx="176917" cy="280947"/>
              </a:xfrm>
              <a:custGeom>
                <a:avLst/>
                <a:gdLst/>
                <a:ahLst/>
                <a:cxnLst/>
                <a:rect l="l" t="t" r="r" b="b"/>
                <a:pathLst>
                  <a:path w="3975" h="6312" extrusionOk="0">
                    <a:moveTo>
                      <a:pt x="2569" y="0"/>
                    </a:moveTo>
                    <a:cubicBezTo>
                      <a:pt x="2375" y="154"/>
                      <a:pt x="2181" y="308"/>
                      <a:pt x="1987" y="462"/>
                    </a:cubicBezTo>
                    <a:cubicBezTo>
                      <a:pt x="1956" y="486"/>
                      <a:pt x="1922" y="499"/>
                      <a:pt x="1886" y="499"/>
                    </a:cubicBezTo>
                    <a:cubicBezTo>
                      <a:pt x="1853" y="499"/>
                      <a:pt x="1819" y="488"/>
                      <a:pt x="1787" y="462"/>
                    </a:cubicBezTo>
                    <a:cubicBezTo>
                      <a:pt x="1606" y="315"/>
                      <a:pt x="1439" y="161"/>
                      <a:pt x="1265" y="14"/>
                    </a:cubicBezTo>
                    <a:cubicBezTo>
                      <a:pt x="656" y="1030"/>
                      <a:pt x="0" y="2208"/>
                      <a:pt x="395" y="3426"/>
                    </a:cubicBezTo>
                    <a:cubicBezTo>
                      <a:pt x="582" y="4008"/>
                      <a:pt x="970" y="4536"/>
                      <a:pt x="1292" y="5052"/>
                    </a:cubicBezTo>
                    <a:cubicBezTo>
                      <a:pt x="1459" y="5319"/>
                      <a:pt x="1860" y="6229"/>
                      <a:pt x="2135" y="6309"/>
                    </a:cubicBezTo>
                    <a:cubicBezTo>
                      <a:pt x="2140" y="6311"/>
                      <a:pt x="2145" y="6312"/>
                      <a:pt x="2151" y="6312"/>
                    </a:cubicBezTo>
                    <a:cubicBezTo>
                      <a:pt x="2368" y="6312"/>
                      <a:pt x="2974" y="5247"/>
                      <a:pt x="3091" y="5045"/>
                    </a:cubicBezTo>
                    <a:cubicBezTo>
                      <a:pt x="3426" y="4490"/>
                      <a:pt x="3720" y="3901"/>
                      <a:pt x="3807" y="3252"/>
                    </a:cubicBezTo>
                    <a:cubicBezTo>
                      <a:pt x="3974" y="1994"/>
                      <a:pt x="3218" y="997"/>
                      <a:pt x="2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6"/>
              <p:cNvSpPr/>
              <p:nvPr/>
            </p:nvSpPr>
            <p:spPr>
              <a:xfrm>
                <a:off x="673131" y="1038503"/>
                <a:ext cx="175716" cy="289671"/>
              </a:xfrm>
              <a:custGeom>
                <a:avLst/>
                <a:gdLst/>
                <a:ahLst/>
                <a:cxnLst/>
                <a:rect l="l" t="t" r="r" b="b"/>
                <a:pathLst>
                  <a:path w="3948" h="6508" extrusionOk="0">
                    <a:moveTo>
                      <a:pt x="2124" y="1"/>
                    </a:moveTo>
                    <a:cubicBezTo>
                      <a:pt x="2114" y="1"/>
                      <a:pt x="2104" y="2"/>
                      <a:pt x="2094" y="4"/>
                    </a:cubicBezTo>
                    <a:cubicBezTo>
                      <a:pt x="2021" y="24"/>
                      <a:pt x="1693" y="500"/>
                      <a:pt x="1633" y="566"/>
                    </a:cubicBezTo>
                    <a:cubicBezTo>
                      <a:pt x="1479" y="754"/>
                      <a:pt x="1318" y="934"/>
                      <a:pt x="1158" y="1122"/>
                    </a:cubicBezTo>
                    <a:cubicBezTo>
                      <a:pt x="776" y="1590"/>
                      <a:pt x="415" y="2099"/>
                      <a:pt x="288" y="2701"/>
                    </a:cubicBezTo>
                    <a:cubicBezTo>
                      <a:pt x="0" y="4066"/>
                      <a:pt x="877" y="5297"/>
                      <a:pt x="1646" y="6340"/>
                    </a:cubicBezTo>
                    <a:cubicBezTo>
                      <a:pt x="1706" y="6294"/>
                      <a:pt x="1773" y="6247"/>
                      <a:pt x="1840" y="6207"/>
                    </a:cubicBezTo>
                    <a:cubicBezTo>
                      <a:pt x="1856" y="6195"/>
                      <a:pt x="1873" y="6190"/>
                      <a:pt x="1888" y="6190"/>
                    </a:cubicBezTo>
                    <a:cubicBezTo>
                      <a:pt x="1917" y="6190"/>
                      <a:pt x="1943" y="6207"/>
                      <a:pt x="1960" y="6233"/>
                    </a:cubicBezTo>
                    <a:cubicBezTo>
                      <a:pt x="1978" y="6228"/>
                      <a:pt x="1995" y="6225"/>
                      <a:pt x="2011" y="6225"/>
                    </a:cubicBezTo>
                    <a:cubicBezTo>
                      <a:pt x="2041" y="6225"/>
                      <a:pt x="2069" y="6235"/>
                      <a:pt x="2094" y="6260"/>
                    </a:cubicBezTo>
                    <a:cubicBezTo>
                      <a:pt x="2188" y="6340"/>
                      <a:pt x="2282" y="6427"/>
                      <a:pt x="2375" y="6508"/>
                    </a:cubicBezTo>
                    <a:cubicBezTo>
                      <a:pt x="3111" y="5404"/>
                      <a:pt x="3948" y="4280"/>
                      <a:pt x="3767" y="2868"/>
                    </a:cubicBezTo>
                    <a:cubicBezTo>
                      <a:pt x="3680" y="2206"/>
                      <a:pt x="3359" y="1637"/>
                      <a:pt x="2997" y="1082"/>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6"/>
              <p:cNvSpPr/>
              <p:nvPr/>
            </p:nvSpPr>
            <p:spPr>
              <a:xfrm>
                <a:off x="841639" y="1144788"/>
                <a:ext cx="362469" cy="339567"/>
              </a:xfrm>
              <a:custGeom>
                <a:avLst/>
                <a:gdLst/>
                <a:ahLst/>
                <a:cxnLst/>
                <a:rect l="l" t="t" r="r" b="b"/>
                <a:pathLst>
                  <a:path w="8144" h="7629" extrusionOk="0">
                    <a:moveTo>
                      <a:pt x="7490" y="1"/>
                    </a:moveTo>
                    <a:cubicBezTo>
                      <a:pt x="7289" y="1"/>
                      <a:pt x="7078" y="32"/>
                      <a:pt x="6932" y="32"/>
                    </a:cubicBezTo>
                    <a:cubicBezTo>
                      <a:pt x="6715" y="32"/>
                      <a:pt x="6496" y="30"/>
                      <a:pt x="6276" y="30"/>
                    </a:cubicBezTo>
                    <a:cubicBezTo>
                      <a:pt x="6056" y="30"/>
                      <a:pt x="5835" y="32"/>
                      <a:pt x="5614" y="38"/>
                    </a:cubicBezTo>
                    <a:cubicBezTo>
                      <a:pt x="4658" y="65"/>
                      <a:pt x="3754" y="232"/>
                      <a:pt x="2898" y="674"/>
                    </a:cubicBezTo>
                    <a:cubicBezTo>
                      <a:pt x="1138" y="1577"/>
                      <a:pt x="135" y="3364"/>
                      <a:pt x="34" y="5304"/>
                    </a:cubicBezTo>
                    <a:cubicBezTo>
                      <a:pt x="34" y="5337"/>
                      <a:pt x="21" y="5357"/>
                      <a:pt x="1" y="5384"/>
                    </a:cubicBezTo>
                    <a:cubicBezTo>
                      <a:pt x="188" y="5545"/>
                      <a:pt x="369" y="5705"/>
                      <a:pt x="550" y="5873"/>
                    </a:cubicBezTo>
                    <a:cubicBezTo>
                      <a:pt x="824" y="4581"/>
                      <a:pt x="1205" y="3203"/>
                      <a:pt x="2296" y="2360"/>
                    </a:cubicBezTo>
                    <a:cubicBezTo>
                      <a:pt x="3119" y="1720"/>
                      <a:pt x="4140" y="1520"/>
                      <a:pt x="5165" y="1520"/>
                    </a:cubicBezTo>
                    <a:cubicBezTo>
                      <a:pt x="5639" y="1520"/>
                      <a:pt x="6114" y="1563"/>
                      <a:pt x="6571" y="1624"/>
                    </a:cubicBezTo>
                    <a:cubicBezTo>
                      <a:pt x="6598" y="1631"/>
                      <a:pt x="6611" y="1644"/>
                      <a:pt x="6625" y="1664"/>
                    </a:cubicBezTo>
                    <a:cubicBezTo>
                      <a:pt x="6665" y="1684"/>
                      <a:pt x="6692" y="1724"/>
                      <a:pt x="6678" y="1778"/>
                    </a:cubicBezTo>
                    <a:cubicBezTo>
                      <a:pt x="6444" y="2628"/>
                      <a:pt x="6196" y="3477"/>
                      <a:pt x="5902" y="4307"/>
                    </a:cubicBezTo>
                    <a:cubicBezTo>
                      <a:pt x="5695" y="4896"/>
                      <a:pt x="5494" y="5558"/>
                      <a:pt x="5052" y="6020"/>
                    </a:cubicBezTo>
                    <a:cubicBezTo>
                      <a:pt x="4447" y="6646"/>
                      <a:pt x="3379" y="6902"/>
                      <a:pt x="2414" y="6902"/>
                    </a:cubicBezTo>
                    <a:cubicBezTo>
                      <a:pt x="2141" y="6902"/>
                      <a:pt x="1877" y="6881"/>
                      <a:pt x="1633" y="6843"/>
                    </a:cubicBezTo>
                    <a:lnTo>
                      <a:pt x="1633" y="6843"/>
                    </a:lnTo>
                    <a:cubicBezTo>
                      <a:pt x="1861" y="7043"/>
                      <a:pt x="2082" y="7238"/>
                      <a:pt x="2309" y="7438"/>
                    </a:cubicBezTo>
                    <a:cubicBezTo>
                      <a:pt x="2316" y="7435"/>
                      <a:pt x="2324" y="7433"/>
                      <a:pt x="2334" y="7433"/>
                    </a:cubicBezTo>
                    <a:cubicBezTo>
                      <a:pt x="2344" y="7433"/>
                      <a:pt x="2356" y="7435"/>
                      <a:pt x="2369" y="7438"/>
                    </a:cubicBezTo>
                    <a:cubicBezTo>
                      <a:pt x="2760" y="7568"/>
                      <a:pt x="3148" y="7628"/>
                      <a:pt x="3526" y="7628"/>
                    </a:cubicBezTo>
                    <a:cubicBezTo>
                      <a:pt x="4928" y="7628"/>
                      <a:pt x="6191" y="6792"/>
                      <a:pt x="6939" y="5511"/>
                    </a:cubicBezTo>
                    <a:cubicBezTo>
                      <a:pt x="7381" y="4769"/>
                      <a:pt x="7642" y="3926"/>
                      <a:pt x="7796" y="3076"/>
                    </a:cubicBezTo>
                    <a:cubicBezTo>
                      <a:pt x="7882" y="2554"/>
                      <a:pt x="7929" y="2032"/>
                      <a:pt x="7963" y="1504"/>
                    </a:cubicBezTo>
                    <a:cubicBezTo>
                      <a:pt x="7976" y="1243"/>
                      <a:pt x="8143" y="393"/>
                      <a:pt x="8003" y="186"/>
                    </a:cubicBezTo>
                    <a:cubicBezTo>
                      <a:pt x="7909" y="37"/>
                      <a:pt x="7706" y="1"/>
                      <a:pt x="7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6"/>
              <p:cNvSpPr/>
              <p:nvPr/>
            </p:nvSpPr>
            <p:spPr>
              <a:xfrm>
                <a:off x="850273" y="1658680"/>
                <a:ext cx="347292" cy="349047"/>
              </a:xfrm>
              <a:custGeom>
                <a:avLst/>
                <a:gdLst/>
                <a:ahLst/>
                <a:cxnLst/>
                <a:rect l="l" t="t" r="r" b="b"/>
                <a:pathLst>
                  <a:path w="7803" h="7842" extrusionOk="0">
                    <a:moveTo>
                      <a:pt x="2022" y="0"/>
                    </a:moveTo>
                    <a:cubicBezTo>
                      <a:pt x="1841" y="168"/>
                      <a:pt x="1660" y="335"/>
                      <a:pt x="1480" y="502"/>
                    </a:cubicBezTo>
                    <a:cubicBezTo>
                      <a:pt x="2657" y="556"/>
                      <a:pt x="3969" y="810"/>
                      <a:pt x="4758" y="1767"/>
                    </a:cubicBezTo>
                    <a:cubicBezTo>
                      <a:pt x="5173" y="2262"/>
                      <a:pt x="5333" y="2904"/>
                      <a:pt x="5507" y="3520"/>
                    </a:cubicBezTo>
                    <a:cubicBezTo>
                      <a:pt x="5742" y="4369"/>
                      <a:pt x="5942" y="5226"/>
                      <a:pt x="6150" y="6082"/>
                    </a:cubicBezTo>
                    <a:cubicBezTo>
                      <a:pt x="6163" y="6153"/>
                      <a:pt x="6113" y="6250"/>
                      <a:pt x="6031" y="6250"/>
                    </a:cubicBezTo>
                    <a:cubicBezTo>
                      <a:pt x="6028" y="6250"/>
                      <a:pt x="6025" y="6250"/>
                      <a:pt x="6023" y="6249"/>
                    </a:cubicBezTo>
                    <a:cubicBezTo>
                      <a:pt x="4704" y="6082"/>
                      <a:pt x="2998" y="5988"/>
                      <a:pt x="1955" y="5052"/>
                    </a:cubicBezTo>
                    <a:cubicBezTo>
                      <a:pt x="891" y="4095"/>
                      <a:pt x="1112" y="2516"/>
                      <a:pt x="576" y="1298"/>
                    </a:cubicBezTo>
                    <a:cubicBezTo>
                      <a:pt x="396" y="1452"/>
                      <a:pt x="208" y="1613"/>
                      <a:pt x="14" y="1767"/>
                    </a:cubicBezTo>
                    <a:cubicBezTo>
                      <a:pt x="34" y="1787"/>
                      <a:pt x="41" y="1813"/>
                      <a:pt x="41" y="1840"/>
                    </a:cubicBezTo>
                    <a:cubicBezTo>
                      <a:pt x="1" y="3827"/>
                      <a:pt x="95" y="6102"/>
                      <a:pt x="2269" y="6898"/>
                    </a:cubicBezTo>
                    <a:cubicBezTo>
                      <a:pt x="4009" y="7541"/>
                      <a:pt x="5969" y="7661"/>
                      <a:pt x="7802" y="7842"/>
                    </a:cubicBezTo>
                    <a:cubicBezTo>
                      <a:pt x="7387" y="6115"/>
                      <a:pt x="7026" y="4363"/>
                      <a:pt x="6551" y="2650"/>
                    </a:cubicBezTo>
                    <a:cubicBezTo>
                      <a:pt x="5936" y="449"/>
                      <a:pt x="4009" y="141"/>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6"/>
              <p:cNvSpPr/>
              <p:nvPr/>
            </p:nvSpPr>
            <p:spPr>
              <a:xfrm>
                <a:off x="875910" y="1222767"/>
                <a:ext cx="252580" cy="221571"/>
              </a:xfrm>
              <a:custGeom>
                <a:avLst/>
                <a:gdLst/>
                <a:ahLst/>
                <a:cxnLst/>
                <a:rect l="l" t="t" r="r" b="b"/>
                <a:pathLst>
                  <a:path w="5675" h="4978" extrusionOk="0">
                    <a:moveTo>
                      <a:pt x="4512" y="1"/>
                    </a:moveTo>
                    <a:cubicBezTo>
                      <a:pt x="3421" y="1"/>
                      <a:pt x="2335" y="197"/>
                      <a:pt x="1492" y="956"/>
                    </a:cubicBezTo>
                    <a:cubicBezTo>
                      <a:pt x="549" y="1806"/>
                      <a:pt x="248" y="3124"/>
                      <a:pt x="0" y="4315"/>
                    </a:cubicBezTo>
                    <a:cubicBezTo>
                      <a:pt x="241" y="4529"/>
                      <a:pt x="489" y="4750"/>
                      <a:pt x="730" y="4970"/>
                    </a:cubicBezTo>
                    <a:cubicBezTo>
                      <a:pt x="2095" y="4930"/>
                      <a:pt x="3727" y="4977"/>
                      <a:pt x="4483" y="3626"/>
                    </a:cubicBezTo>
                    <a:cubicBezTo>
                      <a:pt x="5079" y="2568"/>
                      <a:pt x="5373" y="1230"/>
                      <a:pt x="5674" y="59"/>
                    </a:cubicBezTo>
                    <a:cubicBezTo>
                      <a:pt x="5293" y="26"/>
                      <a:pt x="4902"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6"/>
              <p:cNvSpPr/>
              <p:nvPr/>
            </p:nvSpPr>
            <p:spPr>
              <a:xfrm>
                <a:off x="884856" y="1687833"/>
                <a:ext cx="225742" cy="236215"/>
              </a:xfrm>
              <a:custGeom>
                <a:avLst/>
                <a:gdLst/>
                <a:ahLst/>
                <a:cxnLst/>
                <a:rect l="l" t="t" r="r" b="b"/>
                <a:pathLst>
                  <a:path w="5072" h="5307" extrusionOk="0">
                    <a:moveTo>
                      <a:pt x="529" y="1"/>
                    </a:moveTo>
                    <a:cubicBezTo>
                      <a:pt x="355" y="162"/>
                      <a:pt x="181" y="315"/>
                      <a:pt x="0" y="469"/>
                    </a:cubicBezTo>
                    <a:cubicBezTo>
                      <a:pt x="468" y="1493"/>
                      <a:pt x="361" y="2724"/>
                      <a:pt x="937" y="3687"/>
                    </a:cubicBezTo>
                    <a:cubicBezTo>
                      <a:pt x="1706" y="4999"/>
                      <a:pt x="3680" y="5146"/>
                      <a:pt x="5072" y="5307"/>
                    </a:cubicBezTo>
                    <a:cubicBezTo>
                      <a:pt x="4804" y="4129"/>
                      <a:pt x="4623" y="2731"/>
                      <a:pt x="4041" y="1680"/>
                    </a:cubicBezTo>
                    <a:cubicBezTo>
                      <a:pt x="3325" y="382"/>
                      <a:pt x="1840" y="242"/>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6"/>
              <p:cNvSpPr/>
              <p:nvPr/>
            </p:nvSpPr>
            <p:spPr>
              <a:xfrm>
                <a:off x="950372" y="1411526"/>
                <a:ext cx="417213" cy="313217"/>
              </a:xfrm>
              <a:custGeom>
                <a:avLst/>
                <a:gdLst/>
                <a:ahLst/>
                <a:cxnLst/>
                <a:rect l="l" t="t" r="r" b="b"/>
                <a:pathLst>
                  <a:path w="9374" h="7037" extrusionOk="0">
                    <a:moveTo>
                      <a:pt x="4523" y="0"/>
                    </a:moveTo>
                    <a:cubicBezTo>
                      <a:pt x="4456" y="94"/>
                      <a:pt x="4389" y="194"/>
                      <a:pt x="4309" y="288"/>
                    </a:cubicBezTo>
                    <a:cubicBezTo>
                      <a:pt x="3546" y="1254"/>
                      <a:pt x="2365" y="1922"/>
                      <a:pt x="1159" y="1922"/>
                    </a:cubicBezTo>
                    <a:cubicBezTo>
                      <a:pt x="852" y="1922"/>
                      <a:pt x="544" y="1879"/>
                      <a:pt x="241" y="1786"/>
                    </a:cubicBezTo>
                    <a:lnTo>
                      <a:pt x="241" y="1786"/>
                    </a:lnTo>
                    <a:cubicBezTo>
                      <a:pt x="622" y="2134"/>
                      <a:pt x="997" y="2489"/>
                      <a:pt x="1378" y="2837"/>
                    </a:cubicBezTo>
                    <a:cubicBezTo>
                      <a:pt x="2050" y="2333"/>
                      <a:pt x="2847" y="1784"/>
                      <a:pt x="3712" y="1784"/>
                    </a:cubicBezTo>
                    <a:cubicBezTo>
                      <a:pt x="3847" y="1784"/>
                      <a:pt x="3984" y="1798"/>
                      <a:pt x="4121" y="1827"/>
                    </a:cubicBezTo>
                    <a:cubicBezTo>
                      <a:pt x="4630" y="1934"/>
                      <a:pt x="5105" y="2241"/>
                      <a:pt x="5560" y="2482"/>
                    </a:cubicBezTo>
                    <a:cubicBezTo>
                      <a:pt x="6182" y="2803"/>
                      <a:pt x="6804" y="3131"/>
                      <a:pt x="7427" y="3459"/>
                    </a:cubicBezTo>
                    <a:cubicBezTo>
                      <a:pt x="7494" y="3493"/>
                      <a:pt x="7514" y="3600"/>
                      <a:pt x="7453" y="3653"/>
                    </a:cubicBezTo>
                    <a:cubicBezTo>
                      <a:pt x="6490" y="4469"/>
                      <a:pt x="5453" y="5346"/>
                      <a:pt x="4148" y="5500"/>
                    </a:cubicBezTo>
                    <a:cubicBezTo>
                      <a:pt x="4031" y="5514"/>
                      <a:pt x="3915" y="5521"/>
                      <a:pt x="3800" y="5521"/>
                    </a:cubicBezTo>
                    <a:cubicBezTo>
                      <a:pt x="2755" y="5521"/>
                      <a:pt x="1818" y="4939"/>
                      <a:pt x="1131" y="4155"/>
                    </a:cubicBezTo>
                    <a:cubicBezTo>
                      <a:pt x="769" y="4556"/>
                      <a:pt x="395" y="4951"/>
                      <a:pt x="0" y="5332"/>
                    </a:cubicBezTo>
                    <a:cubicBezTo>
                      <a:pt x="1505" y="5332"/>
                      <a:pt x="3191" y="5620"/>
                      <a:pt x="4068" y="6925"/>
                    </a:cubicBezTo>
                    <a:cubicBezTo>
                      <a:pt x="4285" y="7002"/>
                      <a:pt x="4494" y="7036"/>
                      <a:pt x="4696" y="7036"/>
                    </a:cubicBezTo>
                    <a:cubicBezTo>
                      <a:pt x="5651" y="7036"/>
                      <a:pt x="6447" y="6271"/>
                      <a:pt x="7192" y="5647"/>
                    </a:cubicBezTo>
                    <a:cubicBezTo>
                      <a:pt x="7554" y="5332"/>
                      <a:pt x="7922" y="5018"/>
                      <a:pt x="8276" y="4697"/>
                    </a:cubicBezTo>
                    <a:cubicBezTo>
                      <a:pt x="8444" y="4543"/>
                      <a:pt x="9300" y="3948"/>
                      <a:pt x="9333" y="3707"/>
                    </a:cubicBezTo>
                    <a:cubicBezTo>
                      <a:pt x="9374" y="3359"/>
                      <a:pt x="8584" y="2924"/>
                      <a:pt x="8337" y="2723"/>
                    </a:cubicBezTo>
                    <a:cubicBezTo>
                      <a:pt x="7975" y="2422"/>
                      <a:pt x="7614" y="2128"/>
                      <a:pt x="7253" y="1827"/>
                    </a:cubicBezTo>
                    <a:cubicBezTo>
                      <a:pt x="6436" y="1151"/>
                      <a:pt x="5613" y="274"/>
                      <a:pt x="4556" y="13"/>
                    </a:cubicBezTo>
                    <a:cubicBezTo>
                      <a:pt x="4543" y="7"/>
                      <a:pt x="4536" y="0"/>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6"/>
              <p:cNvSpPr/>
              <p:nvPr/>
            </p:nvSpPr>
            <p:spPr>
              <a:xfrm>
                <a:off x="1006630" y="1504860"/>
                <a:ext cx="261793" cy="141408"/>
              </a:xfrm>
              <a:custGeom>
                <a:avLst/>
                <a:gdLst/>
                <a:ahLst/>
                <a:cxnLst/>
                <a:rect l="l" t="t" r="r" b="b"/>
                <a:pathLst>
                  <a:path w="5882" h="3177" extrusionOk="0">
                    <a:moveTo>
                      <a:pt x="2450" y="0"/>
                    </a:moveTo>
                    <a:cubicBezTo>
                      <a:pt x="1683" y="0"/>
                      <a:pt x="1003" y="404"/>
                      <a:pt x="308" y="914"/>
                    </a:cubicBezTo>
                    <a:cubicBezTo>
                      <a:pt x="382" y="981"/>
                      <a:pt x="449" y="1048"/>
                      <a:pt x="522" y="1115"/>
                    </a:cubicBezTo>
                    <a:cubicBezTo>
                      <a:pt x="583" y="1175"/>
                      <a:pt x="556" y="1242"/>
                      <a:pt x="509" y="1282"/>
                    </a:cubicBezTo>
                    <a:cubicBezTo>
                      <a:pt x="509" y="1295"/>
                      <a:pt x="502" y="1315"/>
                      <a:pt x="489" y="1335"/>
                    </a:cubicBezTo>
                    <a:cubicBezTo>
                      <a:pt x="328" y="1529"/>
                      <a:pt x="168" y="1723"/>
                      <a:pt x="1" y="1911"/>
                    </a:cubicBezTo>
                    <a:cubicBezTo>
                      <a:pt x="781" y="2540"/>
                      <a:pt x="1484" y="3176"/>
                      <a:pt x="2557" y="3176"/>
                    </a:cubicBezTo>
                    <a:cubicBezTo>
                      <a:pt x="2579" y="3176"/>
                      <a:pt x="2601" y="3176"/>
                      <a:pt x="2623" y="3175"/>
                    </a:cubicBezTo>
                    <a:cubicBezTo>
                      <a:pt x="3225" y="3155"/>
                      <a:pt x="3814" y="2928"/>
                      <a:pt x="4329" y="2640"/>
                    </a:cubicBezTo>
                    <a:cubicBezTo>
                      <a:pt x="4717" y="2426"/>
                      <a:pt x="5514" y="2024"/>
                      <a:pt x="5708" y="1636"/>
                    </a:cubicBezTo>
                    <a:cubicBezTo>
                      <a:pt x="5882" y="1302"/>
                      <a:pt x="5146" y="1108"/>
                      <a:pt x="4838" y="947"/>
                    </a:cubicBezTo>
                    <a:cubicBezTo>
                      <a:pt x="4403" y="720"/>
                      <a:pt x="3968" y="479"/>
                      <a:pt x="3533" y="265"/>
                    </a:cubicBezTo>
                    <a:cubicBezTo>
                      <a:pt x="3149" y="80"/>
                      <a:pt x="2791"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16"/>
            <p:cNvGrpSpPr/>
            <p:nvPr/>
          </p:nvGrpSpPr>
          <p:grpSpPr>
            <a:xfrm>
              <a:off x="6605239" y="3194601"/>
              <a:ext cx="695269" cy="718554"/>
              <a:chOff x="1159115" y="-58312"/>
              <a:chExt cx="1234059" cy="1275390"/>
            </a:xfrm>
          </p:grpSpPr>
          <p:sp>
            <p:nvSpPr>
              <p:cNvPr id="1174" name="Google Shape;1174;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16"/>
            <p:cNvGrpSpPr/>
            <p:nvPr/>
          </p:nvGrpSpPr>
          <p:grpSpPr>
            <a:xfrm>
              <a:off x="6605239" y="4313041"/>
              <a:ext cx="695269" cy="718554"/>
              <a:chOff x="1159115" y="-58312"/>
              <a:chExt cx="1234059" cy="1275390"/>
            </a:xfrm>
          </p:grpSpPr>
          <p:sp>
            <p:nvSpPr>
              <p:cNvPr id="1205" name="Google Shape;1205;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16"/>
            <p:cNvGrpSpPr/>
            <p:nvPr/>
          </p:nvGrpSpPr>
          <p:grpSpPr>
            <a:xfrm>
              <a:off x="6037703" y="3744928"/>
              <a:ext cx="695420" cy="718605"/>
              <a:chOff x="152298" y="930036"/>
              <a:chExt cx="1234326" cy="1275479"/>
            </a:xfrm>
          </p:grpSpPr>
          <p:sp>
            <p:nvSpPr>
              <p:cNvPr id="1236" name="Google Shape;1236;p16"/>
              <p:cNvSpPr/>
              <p:nvPr/>
            </p:nvSpPr>
            <p:spPr>
              <a:xfrm>
                <a:off x="152298" y="930036"/>
                <a:ext cx="1234326" cy="1275479"/>
              </a:xfrm>
              <a:custGeom>
                <a:avLst/>
                <a:gdLst/>
                <a:ahLst/>
                <a:cxnLst/>
                <a:rect l="l" t="t" r="r" b="b"/>
                <a:pathLst>
                  <a:path w="27733" h="28656" extrusionOk="0">
                    <a:moveTo>
                      <a:pt x="13826" y="2438"/>
                    </a:moveTo>
                    <a:cubicBezTo>
                      <a:pt x="14104" y="2438"/>
                      <a:pt x="14551" y="3286"/>
                      <a:pt x="14699" y="3519"/>
                    </a:cubicBezTo>
                    <a:cubicBezTo>
                      <a:pt x="15061" y="4074"/>
                      <a:pt x="15382" y="4643"/>
                      <a:pt x="15469" y="5305"/>
                    </a:cubicBezTo>
                    <a:cubicBezTo>
                      <a:pt x="15650" y="6717"/>
                      <a:pt x="14813" y="7841"/>
                      <a:pt x="14077" y="8945"/>
                    </a:cubicBezTo>
                    <a:cubicBezTo>
                      <a:pt x="13984" y="8864"/>
                      <a:pt x="13890" y="8777"/>
                      <a:pt x="13796" y="8697"/>
                    </a:cubicBezTo>
                    <a:cubicBezTo>
                      <a:pt x="13771" y="8672"/>
                      <a:pt x="13743" y="8662"/>
                      <a:pt x="13713" y="8662"/>
                    </a:cubicBezTo>
                    <a:cubicBezTo>
                      <a:pt x="13697" y="8662"/>
                      <a:pt x="13680" y="8665"/>
                      <a:pt x="13662" y="8670"/>
                    </a:cubicBezTo>
                    <a:cubicBezTo>
                      <a:pt x="13645" y="8644"/>
                      <a:pt x="13619" y="8627"/>
                      <a:pt x="13590" y="8627"/>
                    </a:cubicBezTo>
                    <a:cubicBezTo>
                      <a:pt x="13575" y="8627"/>
                      <a:pt x="13558" y="8632"/>
                      <a:pt x="13542" y="8644"/>
                    </a:cubicBezTo>
                    <a:cubicBezTo>
                      <a:pt x="13475" y="8684"/>
                      <a:pt x="13408" y="8731"/>
                      <a:pt x="13348" y="8777"/>
                    </a:cubicBezTo>
                    <a:cubicBezTo>
                      <a:pt x="12579" y="7734"/>
                      <a:pt x="11702" y="6503"/>
                      <a:pt x="11990" y="5138"/>
                    </a:cubicBezTo>
                    <a:cubicBezTo>
                      <a:pt x="12117" y="4536"/>
                      <a:pt x="12478" y="4027"/>
                      <a:pt x="12860" y="3559"/>
                    </a:cubicBezTo>
                    <a:cubicBezTo>
                      <a:pt x="13020" y="3371"/>
                      <a:pt x="13181" y="3191"/>
                      <a:pt x="13335" y="3003"/>
                    </a:cubicBezTo>
                    <a:cubicBezTo>
                      <a:pt x="13395" y="2937"/>
                      <a:pt x="13723" y="2461"/>
                      <a:pt x="13796" y="2441"/>
                    </a:cubicBezTo>
                    <a:cubicBezTo>
                      <a:pt x="13806" y="2439"/>
                      <a:pt x="13816" y="2438"/>
                      <a:pt x="13826" y="2438"/>
                    </a:cubicBezTo>
                    <a:close/>
                    <a:moveTo>
                      <a:pt x="13729" y="387"/>
                    </a:moveTo>
                    <a:cubicBezTo>
                      <a:pt x="14967" y="2254"/>
                      <a:pt x="16914" y="3519"/>
                      <a:pt x="17382" y="5813"/>
                    </a:cubicBezTo>
                    <a:cubicBezTo>
                      <a:pt x="16098" y="6824"/>
                      <a:pt x="15335" y="8356"/>
                      <a:pt x="15255" y="9995"/>
                    </a:cubicBezTo>
                    <a:cubicBezTo>
                      <a:pt x="14907" y="9681"/>
                      <a:pt x="14559" y="9373"/>
                      <a:pt x="14204" y="9058"/>
                    </a:cubicBezTo>
                    <a:cubicBezTo>
                      <a:pt x="15047" y="8062"/>
                      <a:pt x="15823" y="6784"/>
                      <a:pt x="15723" y="5425"/>
                    </a:cubicBezTo>
                    <a:cubicBezTo>
                      <a:pt x="15629" y="4161"/>
                      <a:pt x="14706" y="3030"/>
                      <a:pt x="13943" y="2087"/>
                    </a:cubicBezTo>
                    <a:cubicBezTo>
                      <a:pt x="13922" y="2060"/>
                      <a:pt x="13895" y="2050"/>
                      <a:pt x="13867" y="2050"/>
                    </a:cubicBezTo>
                    <a:cubicBezTo>
                      <a:pt x="13824" y="2050"/>
                      <a:pt x="13780" y="2075"/>
                      <a:pt x="13756" y="2107"/>
                    </a:cubicBezTo>
                    <a:cubicBezTo>
                      <a:pt x="13007" y="3117"/>
                      <a:pt x="11863" y="4014"/>
                      <a:pt x="11709" y="5345"/>
                    </a:cubicBezTo>
                    <a:cubicBezTo>
                      <a:pt x="11548" y="6697"/>
                      <a:pt x="12378" y="7881"/>
                      <a:pt x="13141" y="8918"/>
                    </a:cubicBezTo>
                    <a:cubicBezTo>
                      <a:pt x="12632" y="9279"/>
                      <a:pt x="12144" y="9674"/>
                      <a:pt x="11675" y="10089"/>
                    </a:cubicBezTo>
                    <a:cubicBezTo>
                      <a:pt x="11742" y="8523"/>
                      <a:pt x="11575" y="6610"/>
                      <a:pt x="10197" y="5653"/>
                    </a:cubicBezTo>
                    <a:cubicBezTo>
                      <a:pt x="10698" y="3519"/>
                      <a:pt x="12686" y="2234"/>
                      <a:pt x="13729" y="387"/>
                    </a:cubicBezTo>
                    <a:close/>
                    <a:moveTo>
                      <a:pt x="6074" y="6480"/>
                    </a:moveTo>
                    <a:cubicBezTo>
                      <a:pt x="6544" y="6480"/>
                      <a:pt x="7509" y="6737"/>
                      <a:pt x="7741" y="6790"/>
                    </a:cubicBezTo>
                    <a:cubicBezTo>
                      <a:pt x="8256" y="6904"/>
                      <a:pt x="8838" y="7004"/>
                      <a:pt x="9307" y="7272"/>
                    </a:cubicBezTo>
                    <a:cubicBezTo>
                      <a:pt x="10451" y="7928"/>
                      <a:pt x="10531" y="9835"/>
                      <a:pt x="10658" y="10992"/>
                    </a:cubicBezTo>
                    <a:cubicBezTo>
                      <a:pt x="10658" y="10999"/>
                      <a:pt x="10665" y="10999"/>
                      <a:pt x="10665" y="11005"/>
                    </a:cubicBezTo>
                    <a:cubicBezTo>
                      <a:pt x="10645" y="11025"/>
                      <a:pt x="10625" y="11039"/>
                      <a:pt x="10611" y="11052"/>
                    </a:cubicBezTo>
                    <a:cubicBezTo>
                      <a:pt x="10464" y="11186"/>
                      <a:pt x="10317" y="11327"/>
                      <a:pt x="10170" y="11460"/>
                    </a:cubicBezTo>
                    <a:cubicBezTo>
                      <a:pt x="9140" y="10999"/>
                      <a:pt x="8029" y="10611"/>
                      <a:pt x="7032" y="10069"/>
                    </a:cubicBezTo>
                    <a:cubicBezTo>
                      <a:pt x="6336" y="9687"/>
                      <a:pt x="6176" y="9052"/>
                      <a:pt x="6022" y="8329"/>
                    </a:cubicBezTo>
                    <a:cubicBezTo>
                      <a:pt x="5935" y="7921"/>
                      <a:pt x="5587" y="6871"/>
                      <a:pt x="5828" y="6543"/>
                    </a:cubicBezTo>
                    <a:cubicBezTo>
                      <a:pt x="5860" y="6498"/>
                      <a:pt x="5950" y="6480"/>
                      <a:pt x="6074" y="6480"/>
                    </a:cubicBezTo>
                    <a:close/>
                    <a:moveTo>
                      <a:pt x="20770" y="6578"/>
                    </a:moveTo>
                    <a:cubicBezTo>
                      <a:pt x="21160" y="6578"/>
                      <a:pt x="21551" y="6603"/>
                      <a:pt x="21932" y="6636"/>
                    </a:cubicBezTo>
                    <a:cubicBezTo>
                      <a:pt x="21631" y="7807"/>
                      <a:pt x="21337" y="9145"/>
                      <a:pt x="20741" y="10203"/>
                    </a:cubicBezTo>
                    <a:cubicBezTo>
                      <a:pt x="19985" y="11554"/>
                      <a:pt x="18353" y="11507"/>
                      <a:pt x="16988" y="11547"/>
                    </a:cubicBezTo>
                    <a:cubicBezTo>
                      <a:pt x="16747" y="11327"/>
                      <a:pt x="16499" y="11106"/>
                      <a:pt x="16258" y="10892"/>
                    </a:cubicBezTo>
                    <a:cubicBezTo>
                      <a:pt x="16506" y="9701"/>
                      <a:pt x="16807" y="8383"/>
                      <a:pt x="17750" y="7533"/>
                    </a:cubicBezTo>
                    <a:cubicBezTo>
                      <a:pt x="18593" y="6774"/>
                      <a:pt x="19679" y="6578"/>
                      <a:pt x="20770" y="6578"/>
                    </a:cubicBezTo>
                    <a:close/>
                    <a:moveTo>
                      <a:pt x="3807" y="4783"/>
                    </a:moveTo>
                    <a:lnTo>
                      <a:pt x="3807" y="4783"/>
                    </a:lnTo>
                    <a:cubicBezTo>
                      <a:pt x="5553" y="4984"/>
                      <a:pt x="7427" y="5031"/>
                      <a:pt x="9119" y="5466"/>
                    </a:cubicBezTo>
                    <a:cubicBezTo>
                      <a:pt x="11314" y="6028"/>
                      <a:pt x="11414" y="8383"/>
                      <a:pt x="11495" y="10249"/>
                    </a:cubicBezTo>
                    <a:cubicBezTo>
                      <a:pt x="11260" y="10457"/>
                      <a:pt x="11040" y="10664"/>
                      <a:pt x="10812" y="10872"/>
                    </a:cubicBezTo>
                    <a:cubicBezTo>
                      <a:pt x="10785" y="9694"/>
                      <a:pt x="10638" y="7961"/>
                      <a:pt x="9641" y="7219"/>
                    </a:cubicBezTo>
                    <a:cubicBezTo>
                      <a:pt x="9160" y="6857"/>
                      <a:pt x="8517" y="6737"/>
                      <a:pt x="7942" y="6596"/>
                    </a:cubicBezTo>
                    <a:cubicBezTo>
                      <a:pt x="7172" y="6416"/>
                      <a:pt x="6396" y="6289"/>
                      <a:pt x="5607" y="6202"/>
                    </a:cubicBezTo>
                    <a:cubicBezTo>
                      <a:pt x="5604" y="6201"/>
                      <a:pt x="5601" y="6201"/>
                      <a:pt x="5598" y="6201"/>
                    </a:cubicBezTo>
                    <a:cubicBezTo>
                      <a:pt x="5541" y="6201"/>
                      <a:pt x="5486" y="6264"/>
                      <a:pt x="5486" y="6315"/>
                    </a:cubicBezTo>
                    <a:cubicBezTo>
                      <a:pt x="5553" y="7018"/>
                      <a:pt x="5647" y="7707"/>
                      <a:pt x="5794" y="8396"/>
                    </a:cubicBezTo>
                    <a:cubicBezTo>
                      <a:pt x="5895" y="8898"/>
                      <a:pt x="5988" y="9507"/>
                      <a:pt x="6350" y="9901"/>
                    </a:cubicBezTo>
                    <a:cubicBezTo>
                      <a:pt x="6744" y="10330"/>
                      <a:pt x="7407" y="10517"/>
                      <a:pt x="7922" y="10751"/>
                    </a:cubicBezTo>
                    <a:cubicBezTo>
                      <a:pt x="8598" y="11052"/>
                      <a:pt x="9280" y="11353"/>
                      <a:pt x="9962" y="11654"/>
                    </a:cubicBezTo>
                    <a:cubicBezTo>
                      <a:pt x="9728" y="11875"/>
                      <a:pt x="9487" y="12096"/>
                      <a:pt x="9260" y="12323"/>
                    </a:cubicBezTo>
                    <a:cubicBezTo>
                      <a:pt x="7607" y="11969"/>
                      <a:pt x="5440" y="11761"/>
                      <a:pt x="4858" y="9901"/>
                    </a:cubicBezTo>
                    <a:cubicBezTo>
                      <a:pt x="4349" y="8262"/>
                      <a:pt x="4095" y="6483"/>
                      <a:pt x="3807" y="4783"/>
                    </a:cubicBezTo>
                    <a:close/>
                    <a:moveTo>
                      <a:pt x="22978" y="4826"/>
                    </a:moveTo>
                    <a:cubicBezTo>
                      <a:pt x="23194" y="4826"/>
                      <a:pt x="23397" y="4862"/>
                      <a:pt x="23491" y="5011"/>
                    </a:cubicBezTo>
                    <a:cubicBezTo>
                      <a:pt x="23631" y="5218"/>
                      <a:pt x="23464" y="6068"/>
                      <a:pt x="23451" y="6329"/>
                    </a:cubicBezTo>
                    <a:cubicBezTo>
                      <a:pt x="23417" y="6857"/>
                      <a:pt x="23370" y="7379"/>
                      <a:pt x="23284" y="7901"/>
                    </a:cubicBezTo>
                    <a:cubicBezTo>
                      <a:pt x="23130" y="8751"/>
                      <a:pt x="22869" y="9594"/>
                      <a:pt x="22427" y="10336"/>
                    </a:cubicBezTo>
                    <a:cubicBezTo>
                      <a:pt x="21679" y="11617"/>
                      <a:pt x="20416" y="12453"/>
                      <a:pt x="19014" y="12453"/>
                    </a:cubicBezTo>
                    <a:cubicBezTo>
                      <a:pt x="18636" y="12453"/>
                      <a:pt x="18248" y="12393"/>
                      <a:pt x="17857" y="12263"/>
                    </a:cubicBezTo>
                    <a:cubicBezTo>
                      <a:pt x="17844" y="12260"/>
                      <a:pt x="17832" y="12258"/>
                      <a:pt x="17822" y="12258"/>
                    </a:cubicBezTo>
                    <a:cubicBezTo>
                      <a:pt x="17812" y="12258"/>
                      <a:pt x="17804" y="12260"/>
                      <a:pt x="17797" y="12263"/>
                    </a:cubicBezTo>
                    <a:cubicBezTo>
                      <a:pt x="17570" y="12069"/>
                      <a:pt x="17349" y="11868"/>
                      <a:pt x="17121" y="11668"/>
                    </a:cubicBezTo>
                    <a:lnTo>
                      <a:pt x="17121" y="11668"/>
                    </a:lnTo>
                    <a:cubicBezTo>
                      <a:pt x="17365" y="11706"/>
                      <a:pt x="17629" y="11727"/>
                      <a:pt x="17902" y="11727"/>
                    </a:cubicBezTo>
                    <a:cubicBezTo>
                      <a:pt x="18867" y="11727"/>
                      <a:pt x="19935" y="11471"/>
                      <a:pt x="20540" y="10845"/>
                    </a:cubicBezTo>
                    <a:cubicBezTo>
                      <a:pt x="20982" y="10383"/>
                      <a:pt x="21183" y="9721"/>
                      <a:pt x="21390" y="9132"/>
                    </a:cubicBezTo>
                    <a:cubicBezTo>
                      <a:pt x="21684" y="8302"/>
                      <a:pt x="21932" y="7453"/>
                      <a:pt x="22166" y="6603"/>
                    </a:cubicBezTo>
                    <a:cubicBezTo>
                      <a:pt x="22180" y="6549"/>
                      <a:pt x="22153" y="6509"/>
                      <a:pt x="22113" y="6489"/>
                    </a:cubicBezTo>
                    <a:cubicBezTo>
                      <a:pt x="22099" y="6469"/>
                      <a:pt x="22086" y="6456"/>
                      <a:pt x="22059" y="6449"/>
                    </a:cubicBezTo>
                    <a:cubicBezTo>
                      <a:pt x="21602" y="6388"/>
                      <a:pt x="21127" y="6345"/>
                      <a:pt x="20653" y="6345"/>
                    </a:cubicBezTo>
                    <a:cubicBezTo>
                      <a:pt x="19628" y="6345"/>
                      <a:pt x="18607" y="6545"/>
                      <a:pt x="17784" y="7185"/>
                    </a:cubicBezTo>
                    <a:cubicBezTo>
                      <a:pt x="16693" y="8028"/>
                      <a:pt x="16312" y="9406"/>
                      <a:pt x="16038" y="10698"/>
                    </a:cubicBezTo>
                    <a:cubicBezTo>
                      <a:pt x="15857" y="10530"/>
                      <a:pt x="15676" y="10370"/>
                      <a:pt x="15496" y="10209"/>
                    </a:cubicBezTo>
                    <a:cubicBezTo>
                      <a:pt x="15509" y="10182"/>
                      <a:pt x="15522" y="10162"/>
                      <a:pt x="15522" y="10129"/>
                    </a:cubicBezTo>
                    <a:cubicBezTo>
                      <a:pt x="15623" y="8189"/>
                      <a:pt x="16626" y="6402"/>
                      <a:pt x="18386" y="5499"/>
                    </a:cubicBezTo>
                    <a:cubicBezTo>
                      <a:pt x="19242" y="5057"/>
                      <a:pt x="20146" y="4890"/>
                      <a:pt x="21102" y="4863"/>
                    </a:cubicBezTo>
                    <a:cubicBezTo>
                      <a:pt x="21323" y="4857"/>
                      <a:pt x="21544" y="4855"/>
                      <a:pt x="21764" y="4855"/>
                    </a:cubicBezTo>
                    <a:cubicBezTo>
                      <a:pt x="21984" y="4855"/>
                      <a:pt x="22203" y="4857"/>
                      <a:pt x="22420" y="4857"/>
                    </a:cubicBezTo>
                    <a:cubicBezTo>
                      <a:pt x="22566" y="4857"/>
                      <a:pt x="22777" y="4826"/>
                      <a:pt x="22978" y="4826"/>
                    </a:cubicBezTo>
                    <a:close/>
                    <a:moveTo>
                      <a:pt x="5385" y="12463"/>
                    </a:moveTo>
                    <a:cubicBezTo>
                      <a:pt x="6350" y="12463"/>
                      <a:pt x="7334" y="13082"/>
                      <a:pt x="8116" y="13601"/>
                    </a:cubicBezTo>
                    <a:cubicBezTo>
                      <a:pt x="8069" y="13662"/>
                      <a:pt x="8022" y="13722"/>
                      <a:pt x="7975" y="13782"/>
                    </a:cubicBezTo>
                    <a:cubicBezTo>
                      <a:pt x="7969" y="13795"/>
                      <a:pt x="7969" y="13802"/>
                      <a:pt x="7962" y="13815"/>
                    </a:cubicBezTo>
                    <a:cubicBezTo>
                      <a:pt x="7929" y="13849"/>
                      <a:pt x="7915" y="13902"/>
                      <a:pt x="7908" y="13956"/>
                    </a:cubicBezTo>
                    <a:cubicBezTo>
                      <a:pt x="7908" y="13983"/>
                      <a:pt x="7908" y="14009"/>
                      <a:pt x="7922" y="14036"/>
                    </a:cubicBezTo>
                    <a:cubicBezTo>
                      <a:pt x="7922" y="14043"/>
                      <a:pt x="7922" y="14043"/>
                      <a:pt x="7922" y="14043"/>
                    </a:cubicBezTo>
                    <a:cubicBezTo>
                      <a:pt x="7922" y="14063"/>
                      <a:pt x="7929" y="14090"/>
                      <a:pt x="7949" y="14117"/>
                    </a:cubicBezTo>
                    <a:cubicBezTo>
                      <a:pt x="8056" y="14264"/>
                      <a:pt x="8163" y="14411"/>
                      <a:pt x="8276" y="14551"/>
                    </a:cubicBezTo>
                    <a:cubicBezTo>
                      <a:pt x="7440" y="15210"/>
                      <a:pt x="6513" y="15823"/>
                      <a:pt x="5406" y="15823"/>
                    </a:cubicBezTo>
                    <a:cubicBezTo>
                      <a:pt x="5388" y="15823"/>
                      <a:pt x="5370" y="15823"/>
                      <a:pt x="5353" y="15823"/>
                    </a:cubicBezTo>
                    <a:cubicBezTo>
                      <a:pt x="4101" y="15796"/>
                      <a:pt x="3285" y="14939"/>
                      <a:pt x="2415" y="14157"/>
                    </a:cubicBezTo>
                    <a:cubicBezTo>
                      <a:pt x="3165" y="13762"/>
                      <a:pt x="3707" y="13079"/>
                      <a:pt x="4456" y="12685"/>
                    </a:cubicBezTo>
                    <a:cubicBezTo>
                      <a:pt x="4759" y="12529"/>
                      <a:pt x="5071" y="12463"/>
                      <a:pt x="5385" y="12463"/>
                    </a:cubicBezTo>
                    <a:close/>
                    <a:moveTo>
                      <a:pt x="21645" y="12915"/>
                    </a:moveTo>
                    <a:cubicBezTo>
                      <a:pt x="21986" y="12915"/>
                      <a:pt x="22344" y="12995"/>
                      <a:pt x="22728" y="13180"/>
                    </a:cubicBezTo>
                    <a:cubicBezTo>
                      <a:pt x="23163" y="13394"/>
                      <a:pt x="23598" y="13635"/>
                      <a:pt x="24033" y="13862"/>
                    </a:cubicBezTo>
                    <a:cubicBezTo>
                      <a:pt x="24341" y="14023"/>
                      <a:pt x="25077" y="14217"/>
                      <a:pt x="24903" y="14551"/>
                    </a:cubicBezTo>
                    <a:cubicBezTo>
                      <a:pt x="24709" y="14939"/>
                      <a:pt x="23912" y="15341"/>
                      <a:pt x="23524" y="15555"/>
                    </a:cubicBezTo>
                    <a:cubicBezTo>
                      <a:pt x="23009" y="15843"/>
                      <a:pt x="22420" y="16070"/>
                      <a:pt x="21818" y="16090"/>
                    </a:cubicBezTo>
                    <a:cubicBezTo>
                      <a:pt x="21796" y="16091"/>
                      <a:pt x="21774" y="16091"/>
                      <a:pt x="21752" y="16091"/>
                    </a:cubicBezTo>
                    <a:cubicBezTo>
                      <a:pt x="20679" y="16091"/>
                      <a:pt x="19976" y="15455"/>
                      <a:pt x="19196" y="14826"/>
                    </a:cubicBezTo>
                    <a:cubicBezTo>
                      <a:pt x="19363" y="14638"/>
                      <a:pt x="19523" y="14444"/>
                      <a:pt x="19684" y="14250"/>
                    </a:cubicBezTo>
                    <a:cubicBezTo>
                      <a:pt x="19697" y="14230"/>
                      <a:pt x="19704" y="14210"/>
                      <a:pt x="19704" y="14197"/>
                    </a:cubicBezTo>
                    <a:cubicBezTo>
                      <a:pt x="19751" y="14157"/>
                      <a:pt x="19778" y="14090"/>
                      <a:pt x="19717" y="14030"/>
                    </a:cubicBezTo>
                    <a:cubicBezTo>
                      <a:pt x="19644" y="13963"/>
                      <a:pt x="19577" y="13896"/>
                      <a:pt x="19503" y="13829"/>
                    </a:cubicBezTo>
                    <a:cubicBezTo>
                      <a:pt x="20198" y="13319"/>
                      <a:pt x="20878" y="12915"/>
                      <a:pt x="21645" y="12915"/>
                    </a:cubicBezTo>
                    <a:close/>
                    <a:moveTo>
                      <a:pt x="5045" y="10932"/>
                    </a:moveTo>
                    <a:cubicBezTo>
                      <a:pt x="5908" y="12069"/>
                      <a:pt x="7681" y="12290"/>
                      <a:pt x="9032" y="12558"/>
                    </a:cubicBezTo>
                    <a:cubicBezTo>
                      <a:pt x="8772" y="12825"/>
                      <a:pt x="8517" y="13106"/>
                      <a:pt x="8276" y="13394"/>
                    </a:cubicBezTo>
                    <a:cubicBezTo>
                      <a:pt x="7479" y="12839"/>
                      <a:pt x="6411" y="12180"/>
                      <a:pt x="5380" y="12180"/>
                    </a:cubicBezTo>
                    <a:cubicBezTo>
                      <a:pt x="5243" y="12180"/>
                      <a:pt x="5106" y="12191"/>
                      <a:pt x="4971" y="12216"/>
                    </a:cubicBezTo>
                    <a:cubicBezTo>
                      <a:pt x="3834" y="12437"/>
                      <a:pt x="3138" y="13555"/>
                      <a:pt x="2114" y="14009"/>
                    </a:cubicBezTo>
                    <a:cubicBezTo>
                      <a:pt x="2034" y="14043"/>
                      <a:pt x="2021" y="14163"/>
                      <a:pt x="2081" y="14224"/>
                    </a:cubicBezTo>
                    <a:cubicBezTo>
                      <a:pt x="3064" y="15093"/>
                      <a:pt x="3948" y="16090"/>
                      <a:pt x="5353" y="16090"/>
                    </a:cubicBezTo>
                    <a:cubicBezTo>
                      <a:pt x="6503" y="16090"/>
                      <a:pt x="7581" y="15501"/>
                      <a:pt x="8383" y="14699"/>
                    </a:cubicBezTo>
                    <a:cubicBezTo>
                      <a:pt x="8678" y="15087"/>
                      <a:pt x="8979" y="15468"/>
                      <a:pt x="9293" y="15843"/>
                    </a:cubicBezTo>
                    <a:cubicBezTo>
                      <a:pt x="7714" y="16030"/>
                      <a:pt x="5955" y="16324"/>
                      <a:pt x="4911" y="17622"/>
                    </a:cubicBezTo>
                    <a:cubicBezTo>
                      <a:pt x="2911" y="17214"/>
                      <a:pt x="1599" y="15782"/>
                      <a:pt x="361" y="14257"/>
                    </a:cubicBezTo>
                    <a:cubicBezTo>
                      <a:pt x="1138" y="13802"/>
                      <a:pt x="1860" y="13280"/>
                      <a:pt x="2529" y="12671"/>
                    </a:cubicBezTo>
                    <a:cubicBezTo>
                      <a:pt x="3299" y="11962"/>
                      <a:pt x="3994" y="11186"/>
                      <a:pt x="5045" y="10932"/>
                    </a:cubicBezTo>
                    <a:close/>
                    <a:moveTo>
                      <a:pt x="22454" y="10818"/>
                    </a:moveTo>
                    <a:cubicBezTo>
                      <a:pt x="22467" y="10818"/>
                      <a:pt x="22474" y="10825"/>
                      <a:pt x="22487" y="10831"/>
                    </a:cubicBezTo>
                    <a:cubicBezTo>
                      <a:pt x="23544" y="11092"/>
                      <a:pt x="24367" y="11969"/>
                      <a:pt x="25184" y="12645"/>
                    </a:cubicBezTo>
                    <a:cubicBezTo>
                      <a:pt x="25545" y="12946"/>
                      <a:pt x="25906" y="13240"/>
                      <a:pt x="26268" y="13541"/>
                    </a:cubicBezTo>
                    <a:cubicBezTo>
                      <a:pt x="26515" y="13742"/>
                      <a:pt x="27305" y="14177"/>
                      <a:pt x="27264" y="14525"/>
                    </a:cubicBezTo>
                    <a:cubicBezTo>
                      <a:pt x="27231" y="14766"/>
                      <a:pt x="26375" y="15361"/>
                      <a:pt x="26207" y="15515"/>
                    </a:cubicBezTo>
                    <a:cubicBezTo>
                      <a:pt x="25853" y="15836"/>
                      <a:pt x="25485" y="16150"/>
                      <a:pt x="25123" y="16465"/>
                    </a:cubicBezTo>
                    <a:cubicBezTo>
                      <a:pt x="24378" y="17089"/>
                      <a:pt x="23582" y="17854"/>
                      <a:pt x="22627" y="17854"/>
                    </a:cubicBezTo>
                    <a:cubicBezTo>
                      <a:pt x="22425" y="17854"/>
                      <a:pt x="22216" y="17820"/>
                      <a:pt x="21999" y="17743"/>
                    </a:cubicBezTo>
                    <a:cubicBezTo>
                      <a:pt x="21122" y="16438"/>
                      <a:pt x="19436" y="16150"/>
                      <a:pt x="17931" y="16150"/>
                    </a:cubicBezTo>
                    <a:cubicBezTo>
                      <a:pt x="18326" y="15769"/>
                      <a:pt x="18700" y="15374"/>
                      <a:pt x="19062" y="14973"/>
                    </a:cubicBezTo>
                    <a:cubicBezTo>
                      <a:pt x="19749" y="15757"/>
                      <a:pt x="20686" y="16339"/>
                      <a:pt x="21731" y="16339"/>
                    </a:cubicBezTo>
                    <a:cubicBezTo>
                      <a:pt x="21846" y="16339"/>
                      <a:pt x="21962" y="16332"/>
                      <a:pt x="22079" y="16318"/>
                    </a:cubicBezTo>
                    <a:cubicBezTo>
                      <a:pt x="23384" y="16164"/>
                      <a:pt x="24421" y="15287"/>
                      <a:pt x="25384" y="14471"/>
                    </a:cubicBezTo>
                    <a:cubicBezTo>
                      <a:pt x="25445" y="14418"/>
                      <a:pt x="25425" y="14311"/>
                      <a:pt x="25358" y="14277"/>
                    </a:cubicBezTo>
                    <a:cubicBezTo>
                      <a:pt x="24735" y="13949"/>
                      <a:pt x="24113" y="13621"/>
                      <a:pt x="23491" y="13300"/>
                    </a:cubicBezTo>
                    <a:cubicBezTo>
                      <a:pt x="23036" y="13059"/>
                      <a:pt x="22561" y="12752"/>
                      <a:pt x="22052" y="12645"/>
                    </a:cubicBezTo>
                    <a:cubicBezTo>
                      <a:pt x="21915" y="12616"/>
                      <a:pt x="21778" y="12602"/>
                      <a:pt x="21643" y="12602"/>
                    </a:cubicBezTo>
                    <a:cubicBezTo>
                      <a:pt x="20778" y="12602"/>
                      <a:pt x="19981" y="13151"/>
                      <a:pt x="19309" y="13655"/>
                    </a:cubicBezTo>
                    <a:cubicBezTo>
                      <a:pt x="18928" y="13307"/>
                      <a:pt x="18553" y="12952"/>
                      <a:pt x="18172" y="12604"/>
                    </a:cubicBezTo>
                    <a:lnTo>
                      <a:pt x="18172" y="12604"/>
                    </a:lnTo>
                    <a:cubicBezTo>
                      <a:pt x="18475" y="12697"/>
                      <a:pt x="18783" y="12740"/>
                      <a:pt x="19090" y="12740"/>
                    </a:cubicBezTo>
                    <a:cubicBezTo>
                      <a:pt x="20296" y="12740"/>
                      <a:pt x="21477" y="12072"/>
                      <a:pt x="22240" y="11106"/>
                    </a:cubicBezTo>
                    <a:cubicBezTo>
                      <a:pt x="22320" y="11012"/>
                      <a:pt x="22387" y="10912"/>
                      <a:pt x="22454" y="10818"/>
                    </a:cubicBezTo>
                    <a:close/>
                    <a:moveTo>
                      <a:pt x="13569" y="8864"/>
                    </a:moveTo>
                    <a:cubicBezTo>
                      <a:pt x="13575" y="8878"/>
                      <a:pt x="13582" y="8891"/>
                      <a:pt x="13595" y="8905"/>
                    </a:cubicBezTo>
                    <a:cubicBezTo>
                      <a:pt x="15563" y="10657"/>
                      <a:pt x="17516" y="12444"/>
                      <a:pt x="19523" y="14157"/>
                    </a:cubicBezTo>
                    <a:cubicBezTo>
                      <a:pt x="18486" y="15053"/>
                      <a:pt x="17550" y="16064"/>
                      <a:pt x="16533" y="16980"/>
                    </a:cubicBezTo>
                    <a:cubicBezTo>
                      <a:pt x="16051" y="17408"/>
                      <a:pt x="15569" y="17837"/>
                      <a:pt x="15081" y="18251"/>
                    </a:cubicBezTo>
                    <a:cubicBezTo>
                      <a:pt x="14813" y="18472"/>
                      <a:pt x="14546" y="18700"/>
                      <a:pt x="14278" y="18914"/>
                    </a:cubicBezTo>
                    <a:cubicBezTo>
                      <a:pt x="14151" y="19021"/>
                      <a:pt x="13749" y="19436"/>
                      <a:pt x="13589" y="19476"/>
                    </a:cubicBezTo>
                    <a:cubicBezTo>
                      <a:pt x="13566" y="19481"/>
                      <a:pt x="13542" y="19483"/>
                      <a:pt x="13517" y="19483"/>
                    </a:cubicBezTo>
                    <a:cubicBezTo>
                      <a:pt x="13058" y="19483"/>
                      <a:pt x="12356" y="18632"/>
                      <a:pt x="12077" y="18365"/>
                    </a:cubicBezTo>
                    <a:cubicBezTo>
                      <a:pt x="11662" y="17984"/>
                      <a:pt x="11260" y="17589"/>
                      <a:pt x="10872" y="17181"/>
                    </a:cubicBezTo>
                    <a:cubicBezTo>
                      <a:pt x="9902" y="16171"/>
                      <a:pt x="9019" y="15093"/>
                      <a:pt x="8196" y="13969"/>
                    </a:cubicBezTo>
                    <a:cubicBezTo>
                      <a:pt x="8176" y="13949"/>
                      <a:pt x="8156" y="13936"/>
                      <a:pt x="8129" y="13923"/>
                    </a:cubicBezTo>
                    <a:cubicBezTo>
                      <a:pt x="8136" y="13923"/>
                      <a:pt x="8143" y="13923"/>
                      <a:pt x="8143" y="13916"/>
                    </a:cubicBezTo>
                    <a:cubicBezTo>
                      <a:pt x="9079" y="13086"/>
                      <a:pt x="9896" y="12109"/>
                      <a:pt x="10812" y="11253"/>
                    </a:cubicBezTo>
                    <a:cubicBezTo>
                      <a:pt x="11702" y="10430"/>
                      <a:pt x="12672" y="9687"/>
                      <a:pt x="13569" y="8864"/>
                    </a:cubicBezTo>
                    <a:close/>
                    <a:moveTo>
                      <a:pt x="16988" y="17027"/>
                    </a:moveTo>
                    <a:cubicBezTo>
                      <a:pt x="18299" y="17268"/>
                      <a:pt x="19784" y="17408"/>
                      <a:pt x="20500" y="18706"/>
                    </a:cubicBezTo>
                    <a:cubicBezTo>
                      <a:pt x="21082" y="19757"/>
                      <a:pt x="21263" y="21155"/>
                      <a:pt x="21531" y="22333"/>
                    </a:cubicBezTo>
                    <a:cubicBezTo>
                      <a:pt x="20139" y="22172"/>
                      <a:pt x="18165" y="22025"/>
                      <a:pt x="17396" y="20713"/>
                    </a:cubicBezTo>
                    <a:cubicBezTo>
                      <a:pt x="16820" y="19750"/>
                      <a:pt x="16927" y="18519"/>
                      <a:pt x="16459" y="17495"/>
                    </a:cubicBezTo>
                    <a:cubicBezTo>
                      <a:pt x="16640" y="17341"/>
                      <a:pt x="16814" y="17188"/>
                      <a:pt x="16988" y="17027"/>
                    </a:cubicBezTo>
                    <a:close/>
                    <a:moveTo>
                      <a:pt x="10464" y="17147"/>
                    </a:moveTo>
                    <a:cubicBezTo>
                      <a:pt x="10585" y="17275"/>
                      <a:pt x="10705" y="17408"/>
                      <a:pt x="10826" y="17535"/>
                    </a:cubicBezTo>
                    <a:cubicBezTo>
                      <a:pt x="10605" y="18880"/>
                      <a:pt x="10364" y="20466"/>
                      <a:pt x="9273" y="21389"/>
                    </a:cubicBezTo>
                    <a:cubicBezTo>
                      <a:pt x="8267" y="22237"/>
                      <a:pt x="6932" y="22369"/>
                      <a:pt x="5654" y="22369"/>
                    </a:cubicBezTo>
                    <a:cubicBezTo>
                      <a:pt x="5428" y="22369"/>
                      <a:pt x="5205" y="22364"/>
                      <a:pt x="4985" y="22359"/>
                    </a:cubicBezTo>
                    <a:cubicBezTo>
                      <a:pt x="5326" y="21102"/>
                      <a:pt x="5547" y="19596"/>
                      <a:pt x="6497" y="18653"/>
                    </a:cubicBezTo>
                    <a:cubicBezTo>
                      <a:pt x="7494" y="17669"/>
                      <a:pt x="8939" y="17422"/>
                      <a:pt x="10264" y="17188"/>
                    </a:cubicBezTo>
                    <a:lnTo>
                      <a:pt x="10270" y="17188"/>
                    </a:lnTo>
                    <a:cubicBezTo>
                      <a:pt x="10304" y="17188"/>
                      <a:pt x="10344" y="17188"/>
                      <a:pt x="10377" y="17181"/>
                    </a:cubicBezTo>
                    <a:cubicBezTo>
                      <a:pt x="10411" y="17174"/>
                      <a:pt x="10438" y="17161"/>
                      <a:pt x="10464" y="17147"/>
                    </a:cubicBezTo>
                    <a:close/>
                    <a:moveTo>
                      <a:pt x="9514" y="16104"/>
                    </a:moveTo>
                    <a:cubicBezTo>
                      <a:pt x="9762" y="16385"/>
                      <a:pt x="10016" y="16666"/>
                      <a:pt x="10270" y="16947"/>
                    </a:cubicBezTo>
                    <a:cubicBezTo>
                      <a:pt x="10250" y="16940"/>
                      <a:pt x="10223" y="16933"/>
                      <a:pt x="10190" y="16933"/>
                    </a:cubicBezTo>
                    <a:cubicBezTo>
                      <a:pt x="8825" y="17174"/>
                      <a:pt x="7353" y="17462"/>
                      <a:pt x="6336" y="18486"/>
                    </a:cubicBezTo>
                    <a:cubicBezTo>
                      <a:pt x="5353" y="19476"/>
                      <a:pt x="5058" y="21115"/>
                      <a:pt x="4791" y="22426"/>
                    </a:cubicBezTo>
                    <a:cubicBezTo>
                      <a:pt x="4791" y="22433"/>
                      <a:pt x="4791" y="22446"/>
                      <a:pt x="4791" y="22460"/>
                    </a:cubicBezTo>
                    <a:cubicBezTo>
                      <a:pt x="4784" y="22520"/>
                      <a:pt x="4824" y="22587"/>
                      <a:pt x="4904" y="22587"/>
                    </a:cubicBezTo>
                    <a:cubicBezTo>
                      <a:pt x="5137" y="22591"/>
                      <a:pt x="5374" y="22595"/>
                      <a:pt x="5613" y="22595"/>
                    </a:cubicBezTo>
                    <a:cubicBezTo>
                      <a:pt x="6959" y="22595"/>
                      <a:pt x="8364" y="22471"/>
                      <a:pt x="9421" y="21556"/>
                    </a:cubicBezTo>
                    <a:cubicBezTo>
                      <a:pt x="10511" y="20613"/>
                      <a:pt x="10792" y="19021"/>
                      <a:pt x="10919" y="17636"/>
                    </a:cubicBezTo>
                    <a:cubicBezTo>
                      <a:pt x="11087" y="17803"/>
                      <a:pt x="11254" y="17964"/>
                      <a:pt x="11421" y="18131"/>
                    </a:cubicBezTo>
                    <a:cubicBezTo>
                      <a:pt x="11394" y="20091"/>
                      <a:pt x="11234" y="22359"/>
                      <a:pt x="9099" y="23169"/>
                    </a:cubicBezTo>
                    <a:cubicBezTo>
                      <a:pt x="7940" y="23608"/>
                      <a:pt x="6634" y="23759"/>
                      <a:pt x="5351" y="23759"/>
                    </a:cubicBezTo>
                    <a:cubicBezTo>
                      <a:pt x="4738" y="23759"/>
                      <a:pt x="4130" y="23725"/>
                      <a:pt x="3546" y="23671"/>
                    </a:cubicBezTo>
                    <a:cubicBezTo>
                      <a:pt x="3787" y="22025"/>
                      <a:pt x="3981" y="20259"/>
                      <a:pt x="4597" y="18706"/>
                    </a:cubicBezTo>
                    <a:cubicBezTo>
                      <a:pt x="5386" y="16699"/>
                      <a:pt x="7594" y="16331"/>
                      <a:pt x="9494" y="16104"/>
                    </a:cubicBezTo>
                    <a:close/>
                    <a:moveTo>
                      <a:pt x="17704" y="16371"/>
                    </a:moveTo>
                    <a:cubicBezTo>
                      <a:pt x="19691" y="16512"/>
                      <a:pt x="21618" y="16820"/>
                      <a:pt x="22233" y="19021"/>
                    </a:cubicBezTo>
                    <a:cubicBezTo>
                      <a:pt x="22708" y="20734"/>
                      <a:pt x="23069" y="22486"/>
                      <a:pt x="23484" y="24213"/>
                    </a:cubicBezTo>
                    <a:cubicBezTo>
                      <a:pt x="21651" y="24032"/>
                      <a:pt x="19691" y="23912"/>
                      <a:pt x="17951" y="23269"/>
                    </a:cubicBezTo>
                    <a:cubicBezTo>
                      <a:pt x="15777" y="22473"/>
                      <a:pt x="15683" y="20198"/>
                      <a:pt x="15723" y="18211"/>
                    </a:cubicBezTo>
                    <a:cubicBezTo>
                      <a:pt x="15723" y="18184"/>
                      <a:pt x="15716" y="18158"/>
                      <a:pt x="15696" y="18138"/>
                    </a:cubicBezTo>
                    <a:cubicBezTo>
                      <a:pt x="15890" y="17984"/>
                      <a:pt x="16078" y="17823"/>
                      <a:pt x="16258" y="17669"/>
                    </a:cubicBezTo>
                    <a:cubicBezTo>
                      <a:pt x="16794" y="18887"/>
                      <a:pt x="16573" y="20466"/>
                      <a:pt x="17637" y="21423"/>
                    </a:cubicBezTo>
                    <a:cubicBezTo>
                      <a:pt x="18680" y="22359"/>
                      <a:pt x="20386" y="22453"/>
                      <a:pt x="21705" y="22620"/>
                    </a:cubicBezTo>
                    <a:cubicBezTo>
                      <a:pt x="21707" y="22621"/>
                      <a:pt x="21710" y="22621"/>
                      <a:pt x="21713" y="22621"/>
                    </a:cubicBezTo>
                    <a:cubicBezTo>
                      <a:pt x="21795" y="22621"/>
                      <a:pt x="21845" y="22524"/>
                      <a:pt x="21832" y="22453"/>
                    </a:cubicBezTo>
                    <a:cubicBezTo>
                      <a:pt x="21624" y="21597"/>
                      <a:pt x="21424" y="20740"/>
                      <a:pt x="21189" y="19891"/>
                    </a:cubicBezTo>
                    <a:cubicBezTo>
                      <a:pt x="21015" y="19275"/>
                      <a:pt x="20855" y="18633"/>
                      <a:pt x="20440" y="18138"/>
                    </a:cubicBezTo>
                    <a:cubicBezTo>
                      <a:pt x="19651" y="17181"/>
                      <a:pt x="18339" y="16927"/>
                      <a:pt x="17162" y="16873"/>
                    </a:cubicBezTo>
                    <a:cubicBezTo>
                      <a:pt x="17342" y="16706"/>
                      <a:pt x="17523" y="16539"/>
                      <a:pt x="17704" y="16371"/>
                    </a:cubicBezTo>
                    <a:close/>
                    <a:moveTo>
                      <a:pt x="14137" y="19402"/>
                    </a:moveTo>
                    <a:cubicBezTo>
                      <a:pt x="14786" y="20399"/>
                      <a:pt x="15542" y="21396"/>
                      <a:pt x="15375" y="22654"/>
                    </a:cubicBezTo>
                    <a:cubicBezTo>
                      <a:pt x="15288" y="23303"/>
                      <a:pt x="14994" y="23892"/>
                      <a:pt x="14659" y="24447"/>
                    </a:cubicBezTo>
                    <a:cubicBezTo>
                      <a:pt x="14542" y="24649"/>
                      <a:pt x="13936" y="25714"/>
                      <a:pt x="13719" y="25714"/>
                    </a:cubicBezTo>
                    <a:cubicBezTo>
                      <a:pt x="13713" y="25714"/>
                      <a:pt x="13708" y="25713"/>
                      <a:pt x="13703" y="25711"/>
                    </a:cubicBezTo>
                    <a:cubicBezTo>
                      <a:pt x="13428" y="25631"/>
                      <a:pt x="13027" y="24721"/>
                      <a:pt x="12860" y="24454"/>
                    </a:cubicBezTo>
                    <a:cubicBezTo>
                      <a:pt x="12538" y="23938"/>
                      <a:pt x="12150" y="23410"/>
                      <a:pt x="11963" y="22828"/>
                    </a:cubicBezTo>
                    <a:cubicBezTo>
                      <a:pt x="11568" y="21610"/>
                      <a:pt x="12224" y="20432"/>
                      <a:pt x="12833" y="19416"/>
                    </a:cubicBezTo>
                    <a:cubicBezTo>
                      <a:pt x="13007" y="19563"/>
                      <a:pt x="13174" y="19717"/>
                      <a:pt x="13355" y="19864"/>
                    </a:cubicBezTo>
                    <a:cubicBezTo>
                      <a:pt x="13387" y="19890"/>
                      <a:pt x="13421" y="19901"/>
                      <a:pt x="13454" y="19901"/>
                    </a:cubicBezTo>
                    <a:cubicBezTo>
                      <a:pt x="13490" y="19901"/>
                      <a:pt x="13524" y="19888"/>
                      <a:pt x="13555" y="19864"/>
                    </a:cubicBezTo>
                    <a:cubicBezTo>
                      <a:pt x="13749" y="19710"/>
                      <a:pt x="13943" y="19556"/>
                      <a:pt x="14137" y="19402"/>
                    </a:cubicBezTo>
                    <a:close/>
                    <a:moveTo>
                      <a:pt x="11608" y="18305"/>
                    </a:moveTo>
                    <a:cubicBezTo>
                      <a:pt x="11943" y="18626"/>
                      <a:pt x="12291" y="18940"/>
                      <a:pt x="12639" y="19248"/>
                    </a:cubicBezTo>
                    <a:cubicBezTo>
                      <a:pt x="12063" y="20225"/>
                      <a:pt x="11428" y="21336"/>
                      <a:pt x="11628" y="22513"/>
                    </a:cubicBezTo>
                    <a:cubicBezTo>
                      <a:pt x="11849" y="23791"/>
                      <a:pt x="12906" y="24995"/>
                      <a:pt x="13575" y="26073"/>
                    </a:cubicBezTo>
                    <a:cubicBezTo>
                      <a:pt x="13600" y="26109"/>
                      <a:pt x="13646" y="26133"/>
                      <a:pt x="13691" y="26133"/>
                    </a:cubicBezTo>
                    <a:cubicBezTo>
                      <a:pt x="13720" y="26133"/>
                      <a:pt x="13748" y="26123"/>
                      <a:pt x="13769" y="26099"/>
                    </a:cubicBezTo>
                    <a:cubicBezTo>
                      <a:pt x="14572" y="25136"/>
                      <a:pt x="15462" y="23958"/>
                      <a:pt x="15629" y="22674"/>
                    </a:cubicBezTo>
                    <a:cubicBezTo>
                      <a:pt x="15790" y="21409"/>
                      <a:pt x="15054" y="20232"/>
                      <a:pt x="14285" y="19288"/>
                    </a:cubicBezTo>
                    <a:cubicBezTo>
                      <a:pt x="14673" y="18981"/>
                      <a:pt x="15061" y="18666"/>
                      <a:pt x="15449" y="18345"/>
                    </a:cubicBezTo>
                    <a:lnTo>
                      <a:pt x="15449" y="18345"/>
                    </a:lnTo>
                    <a:cubicBezTo>
                      <a:pt x="15382" y="20011"/>
                      <a:pt x="15469" y="21998"/>
                      <a:pt x="16914" y="23055"/>
                    </a:cubicBezTo>
                    <a:cubicBezTo>
                      <a:pt x="17208" y="24166"/>
                      <a:pt x="16452" y="25129"/>
                      <a:pt x="15823" y="25986"/>
                    </a:cubicBezTo>
                    <a:cubicBezTo>
                      <a:pt x="15228" y="26815"/>
                      <a:pt x="14566" y="27585"/>
                      <a:pt x="13863" y="28321"/>
                    </a:cubicBezTo>
                    <a:cubicBezTo>
                      <a:pt x="13228" y="27471"/>
                      <a:pt x="12592" y="26621"/>
                      <a:pt x="11963" y="25772"/>
                    </a:cubicBezTo>
                    <a:cubicBezTo>
                      <a:pt x="11327" y="24929"/>
                      <a:pt x="10170" y="23825"/>
                      <a:pt x="10484" y="22681"/>
                    </a:cubicBezTo>
                    <a:cubicBezTo>
                      <a:pt x="10491" y="22640"/>
                      <a:pt x="10491" y="22607"/>
                      <a:pt x="10478" y="22587"/>
                    </a:cubicBezTo>
                    <a:cubicBezTo>
                      <a:pt x="11521" y="21496"/>
                      <a:pt x="11749" y="19783"/>
                      <a:pt x="11608" y="18305"/>
                    </a:cubicBezTo>
                    <a:close/>
                    <a:moveTo>
                      <a:pt x="13715" y="1"/>
                    </a:moveTo>
                    <a:cubicBezTo>
                      <a:pt x="13672" y="1"/>
                      <a:pt x="13631" y="21"/>
                      <a:pt x="13609" y="66"/>
                    </a:cubicBezTo>
                    <a:cubicBezTo>
                      <a:pt x="12592" y="2013"/>
                      <a:pt x="10504" y="3304"/>
                      <a:pt x="9956" y="5499"/>
                    </a:cubicBezTo>
                    <a:cubicBezTo>
                      <a:pt x="9166" y="5057"/>
                      <a:pt x="8169" y="5044"/>
                      <a:pt x="7286" y="4930"/>
                    </a:cubicBezTo>
                    <a:cubicBezTo>
                      <a:pt x="6075" y="4790"/>
                      <a:pt x="4858" y="4636"/>
                      <a:pt x="3647" y="4489"/>
                    </a:cubicBezTo>
                    <a:cubicBezTo>
                      <a:pt x="3641" y="4488"/>
                      <a:pt x="3636" y="4488"/>
                      <a:pt x="3631" y="4488"/>
                    </a:cubicBezTo>
                    <a:cubicBezTo>
                      <a:pt x="3541" y="4488"/>
                      <a:pt x="3500" y="4593"/>
                      <a:pt x="3513" y="4663"/>
                    </a:cubicBezTo>
                    <a:cubicBezTo>
                      <a:pt x="3700" y="5767"/>
                      <a:pt x="3907" y="6871"/>
                      <a:pt x="4135" y="7975"/>
                    </a:cubicBezTo>
                    <a:cubicBezTo>
                      <a:pt x="4316" y="8851"/>
                      <a:pt x="4416" y="9901"/>
                      <a:pt x="4878" y="10691"/>
                    </a:cubicBezTo>
                    <a:cubicBezTo>
                      <a:pt x="4081" y="10885"/>
                      <a:pt x="3473" y="11380"/>
                      <a:pt x="2877" y="11942"/>
                    </a:cubicBezTo>
                    <a:cubicBezTo>
                      <a:pt x="2007" y="12758"/>
                      <a:pt x="1117" y="13501"/>
                      <a:pt x="80" y="14103"/>
                    </a:cubicBezTo>
                    <a:cubicBezTo>
                      <a:pt x="0" y="14150"/>
                      <a:pt x="0" y="14250"/>
                      <a:pt x="54" y="14317"/>
                    </a:cubicBezTo>
                    <a:cubicBezTo>
                      <a:pt x="1291" y="15849"/>
                      <a:pt x="2710" y="17522"/>
                      <a:pt x="4757" y="17816"/>
                    </a:cubicBezTo>
                    <a:cubicBezTo>
                      <a:pt x="4222" y="18599"/>
                      <a:pt x="4041" y="19589"/>
                      <a:pt x="3841" y="20499"/>
                    </a:cubicBezTo>
                    <a:cubicBezTo>
                      <a:pt x="3606" y="21577"/>
                      <a:pt x="3426" y="22674"/>
                      <a:pt x="3332" y="23771"/>
                    </a:cubicBezTo>
                    <a:cubicBezTo>
                      <a:pt x="3325" y="23811"/>
                      <a:pt x="3345" y="23838"/>
                      <a:pt x="3372" y="23851"/>
                    </a:cubicBezTo>
                    <a:cubicBezTo>
                      <a:pt x="3392" y="23898"/>
                      <a:pt x="3432" y="23938"/>
                      <a:pt x="3493" y="23945"/>
                    </a:cubicBezTo>
                    <a:cubicBezTo>
                      <a:pt x="4025" y="23994"/>
                      <a:pt x="4557" y="24021"/>
                      <a:pt x="5088" y="24021"/>
                    </a:cubicBezTo>
                    <a:cubicBezTo>
                      <a:pt x="5711" y="24021"/>
                      <a:pt x="6334" y="23984"/>
                      <a:pt x="6958" y="23905"/>
                    </a:cubicBezTo>
                    <a:cubicBezTo>
                      <a:pt x="7935" y="23778"/>
                      <a:pt x="9039" y="23624"/>
                      <a:pt x="9882" y="23075"/>
                    </a:cubicBezTo>
                    <a:cubicBezTo>
                      <a:pt x="9989" y="23008"/>
                      <a:pt x="10083" y="22935"/>
                      <a:pt x="10177" y="22861"/>
                    </a:cubicBezTo>
                    <a:lnTo>
                      <a:pt x="10177" y="22861"/>
                    </a:lnTo>
                    <a:cubicBezTo>
                      <a:pt x="10016" y="23718"/>
                      <a:pt x="10652" y="24480"/>
                      <a:pt x="11147" y="25143"/>
                    </a:cubicBezTo>
                    <a:cubicBezTo>
                      <a:pt x="12010" y="26293"/>
                      <a:pt x="12873" y="27444"/>
                      <a:pt x="13736" y="28595"/>
                    </a:cubicBezTo>
                    <a:cubicBezTo>
                      <a:pt x="13768" y="28632"/>
                      <a:pt x="13813" y="28656"/>
                      <a:pt x="13858" y="28656"/>
                    </a:cubicBezTo>
                    <a:cubicBezTo>
                      <a:pt x="13888" y="28656"/>
                      <a:pt x="13917" y="28646"/>
                      <a:pt x="13943" y="28622"/>
                    </a:cubicBezTo>
                    <a:cubicBezTo>
                      <a:pt x="14860" y="27665"/>
                      <a:pt x="15716" y="26641"/>
                      <a:pt x="16446" y="25537"/>
                    </a:cubicBezTo>
                    <a:cubicBezTo>
                      <a:pt x="16894" y="24868"/>
                      <a:pt x="17402" y="24025"/>
                      <a:pt x="17168" y="23222"/>
                    </a:cubicBezTo>
                    <a:lnTo>
                      <a:pt x="17168" y="23222"/>
                    </a:lnTo>
                    <a:cubicBezTo>
                      <a:pt x="18078" y="23764"/>
                      <a:pt x="19216" y="23925"/>
                      <a:pt x="20239" y="24099"/>
                    </a:cubicBezTo>
                    <a:cubicBezTo>
                      <a:pt x="21377" y="24286"/>
                      <a:pt x="22521" y="24407"/>
                      <a:pt x="23665" y="24520"/>
                    </a:cubicBezTo>
                    <a:cubicBezTo>
                      <a:pt x="23668" y="24521"/>
                      <a:pt x="23671" y="24521"/>
                      <a:pt x="23674" y="24521"/>
                    </a:cubicBezTo>
                    <a:cubicBezTo>
                      <a:pt x="23769" y="24521"/>
                      <a:pt x="23825" y="24418"/>
                      <a:pt x="23805" y="24340"/>
                    </a:cubicBezTo>
                    <a:cubicBezTo>
                      <a:pt x="23511" y="23109"/>
                      <a:pt x="23217" y="21878"/>
                      <a:pt x="22922" y="20653"/>
                    </a:cubicBezTo>
                    <a:cubicBezTo>
                      <a:pt x="22715" y="19797"/>
                      <a:pt x="22588" y="18827"/>
                      <a:pt x="22173" y="18031"/>
                    </a:cubicBezTo>
                    <a:lnTo>
                      <a:pt x="22173" y="18031"/>
                    </a:lnTo>
                    <a:cubicBezTo>
                      <a:pt x="22343" y="18098"/>
                      <a:pt x="22517" y="18127"/>
                      <a:pt x="22692" y="18127"/>
                    </a:cubicBezTo>
                    <a:cubicBezTo>
                      <a:pt x="23301" y="18127"/>
                      <a:pt x="23922" y="17768"/>
                      <a:pt x="24421" y="17388"/>
                    </a:cubicBezTo>
                    <a:cubicBezTo>
                      <a:pt x="25565" y="16512"/>
                      <a:pt x="26636" y="15528"/>
                      <a:pt x="27673" y="14531"/>
                    </a:cubicBezTo>
                    <a:cubicBezTo>
                      <a:pt x="27719" y="14478"/>
                      <a:pt x="27733" y="14377"/>
                      <a:pt x="27673" y="14331"/>
                    </a:cubicBezTo>
                    <a:cubicBezTo>
                      <a:pt x="26716" y="13528"/>
                      <a:pt x="25752" y="12738"/>
                      <a:pt x="24789" y="11949"/>
                    </a:cubicBezTo>
                    <a:cubicBezTo>
                      <a:pt x="24120" y="11393"/>
                      <a:pt x="23471" y="10785"/>
                      <a:pt x="22614" y="10571"/>
                    </a:cubicBezTo>
                    <a:cubicBezTo>
                      <a:pt x="23678" y="8844"/>
                      <a:pt x="23745" y="6697"/>
                      <a:pt x="23779" y="4716"/>
                    </a:cubicBezTo>
                    <a:cubicBezTo>
                      <a:pt x="23779" y="4636"/>
                      <a:pt x="23712" y="4576"/>
                      <a:pt x="23638" y="4576"/>
                    </a:cubicBezTo>
                    <a:cubicBezTo>
                      <a:pt x="23603" y="4576"/>
                      <a:pt x="23568" y="4576"/>
                      <a:pt x="23533" y="4576"/>
                    </a:cubicBezTo>
                    <a:cubicBezTo>
                      <a:pt x="23075" y="4576"/>
                      <a:pt x="22612" y="4567"/>
                      <a:pt x="22151" y="4567"/>
                    </a:cubicBezTo>
                    <a:cubicBezTo>
                      <a:pt x="20595" y="4567"/>
                      <a:pt x="19049" y="4670"/>
                      <a:pt x="17710" y="5573"/>
                    </a:cubicBezTo>
                    <a:cubicBezTo>
                      <a:pt x="17657" y="5606"/>
                      <a:pt x="17610" y="5646"/>
                      <a:pt x="17563" y="5680"/>
                    </a:cubicBezTo>
                    <a:cubicBezTo>
                      <a:pt x="17356" y="3371"/>
                      <a:pt x="14967" y="1899"/>
                      <a:pt x="13836" y="66"/>
                    </a:cubicBezTo>
                    <a:cubicBezTo>
                      <a:pt x="13809" y="25"/>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6"/>
              <p:cNvSpPr/>
              <p:nvPr/>
            </p:nvSpPr>
            <p:spPr>
              <a:xfrm>
                <a:off x="168365" y="1416555"/>
                <a:ext cx="397585" cy="297861"/>
              </a:xfrm>
              <a:custGeom>
                <a:avLst/>
                <a:gdLst/>
                <a:ahLst/>
                <a:cxnLst/>
                <a:rect l="l" t="t" r="r" b="b"/>
                <a:pathLst>
                  <a:path w="8933" h="6692" extrusionOk="0">
                    <a:moveTo>
                      <a:pt x="4684" y="1"/>
                    </a:moveTo>
                    <a:cubicBezTo>
                      <a:pt x="3633" y="255"/>
                      <a:pt x="2938" y="1031"/>
                      <a:pt x="2168" y="1740"/>
                    </a:cubicBezTo>
                    <a:cubicBezTo>
                      <a:pt x="1499" y="2349"/>
                      <a:pt x="777" y="2871"/>
                      <a:pt x="0" y="3326"/>
                    </a:cubicBezTo>
                    <a:cubicBezTo>
                      <a:pt x="1238" y="4851"/>
                      <a:pt x="2550" y="6283"/>
                      <a:pt x="4550" y="6691"/>
                    </a:cubicBezTo>
                    <a:cubicBezTo>
                      <a:pt x="5594" y="5393"/>
                      <a:pt x="7353" y="5099"/>
                      <a:pt x="8932" y="4912"/>
                    </a:cubicBezTo>
                    <a:cubicBezTo>
                      <a:pt x="8618" y="4537"/>
                      <a:pt x="8317" y="4156"/>
                      <a:pt x="8022" y="3768"/>
                    </a:cubicBezTo>
                    <a:cubicBezTo>
                      <a:pt x="7220" y="4570"/>
                      <a:pt x="6142" y="5159"/>
                      <a:pt x="4992" y="5159"/>
                    </a:cubicBezTo>
                    <a:cubicBezTo>
                      <a:pt x="3587" y="5159"/>
                      <a:pt x="2703" y="4162"/>
                      <a:pt x="1720" y="3293"/>
                    </a:cubicBezTo>
                    <a:cubicBezTo>
                      <a:pt x="1660" y="3232"/>
                      <a:pt x="1673" y="3112"/>
                      <a:pt x="1753" y="3078"/>
                    </a:cubicBezTo>
                    <a:cubicBezTo>
                      <a:pt x="2777" y="2624"/>
                      <a:pt x="3473" y="1506"/>
                      <a:pt x="4610" y="1285"/>
                    </a:cubicBezTo>
                    <a:cubicBezTo>
                      <a:pt x="4745" y="1260"/>
                      <a:pt x="4882" y="1249"/>
                      <a:pt x="5019" y="1249"/>
                    </a:cubicBezTo>
                    <a:cubicBezTo>
                      <a:pt x="6050" y="1249"/>
                      <a:pt x="7118" y="1908"/>
                      <a:pt x="7915" y="2463"/>
                    </a:cubicBezTo>
                    <a:cubicBezTo>
                      <a:pt x="8156" y="2175"/>
                      <a:pt x="8411" y="1894"/>
                      <a:pt x="8671" y="1627"/>
                    </a:cubicBezTo>
                    <a:cubicBezTo>
                      <a:pt x="7320" y="1359"/>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6"/>
              <p:cNvSpPr/>
              <p:nvPr/>
            </p:nvSpPr>
            <p:spPr>
              <a:xfrm>
                <a:off x="259785" y="1484697"/>
                <a:ext cx="260903" cy="149643"/>
              </a:xfrm>
              <a:custGeom>
                <a:avLst/>
                <a:gdLst/>
                <a:ahLst/>
                <a:cxnLst/>
                <a:rect l="l" t="t" r="r" b="b"/>
                <a:pathLst>
                  <a:path w="5862" h="3362" extrusionOk="0">
                    <a:moveTo>
                      <a:pt x="2970" y="1"/>
                    </a:moveTo>
                    <a:cubicBezTo>
                      <a:pt x="2656" y="1"/>
                      <a:pt x="2344" y="67"/>
                      <a:pt x="2041" y="223"/>
                    </a:cubicBezTo>
                    <a:cubicBezTo>
                      <a:pt x="1292" y="617"/>
                      <a:pt x="750" y="1300"/>
                      <a:pt x="0" y="1695"/>
                    </a:cubicBezTo>
                    <a:cubicBezTo>
                      <a:pt x="870" y="2477"/>
                      <a:pt x="1686" y="3334"/>
                      <a:pt x="2938" y="3361"/>
                    </a:cubicBezTo>
                    <a:cubicBezTo>
                      <a:pt x="2955" y="3361"/>
                      <a:pt x="2973" y="3361"/>
                      <a:pt x="2991" y="3361"/>
                    </a:cubicBezTo>
                    <a:cubicBezTo>
                      <a:pt x="4098" y="3361"/>
                      <a:pt x="5019" y="2748"/>
                      <a:pt x="5861" y="2089"/>
                    </a:cubicBezTo>
                    <a:cubicBezTo>
                      <a:pt x="5748" y="1949"/>
                      <a:pt x="5641" y="1802"/>
                      <a:pt x="5534" y="1655"/>
                    </a:cubicBezTo>
                    <a:cubicBezTo>
                      <a:pt x="5514" y="1628"/>
                      <a:pt x="5507" y="1601"/>
                      <a:pt x="5507" y="1581"/>
                    </a:cubicBezTo>
                    <a:cubicBezTo>
                      <a:pt x="5507" y="1581"/>
                      <a:pt x="5507" y="1581"/>
                      <a:pt x="5507" y="1574"/>
                    </a:cubicBezTo>
                    <a:cubicBezTo>
                      <a:pt x="5493" y="1547"/>
                      <a:pt x="5493" y="1521"/>
                      <a:pt x="5493" y="1494"/>
                    </a:cubicBezTo>
                    <a:cubicBezTo>
                      <a:pt x="5500" y="1440"/>
                      <a:pt x="5514" y="1387"/>
                      <a:pt x="5547" y="1353"/>
                    </a:cubicBezTo>
                    <a:cubicBezTo>
                      <a:pt x="5554" y="1340"/>
                      <a:pt x="5554" y="1333"/>
                      <a:pt x="5560" y="1320"/>
                    </a:cubicBezTo>
                    <a:cubicBezTo>
                      <a:pt x="5607" y="1260"/>
                      <a:pt x="5654" y="1200"/>
                      <a:pt x="5701" y="1139"/>
                    </a:cubicBezTo>
                    <a:cubicBezTo>
                      <a:pt x="4919" y="620"/>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6"/>
              <p:cNvSpPr/>
              <p:nvPr/>
            </p:nvSpPr>
            <p:spPr>
              <a:xfrm>
                <a:off x="310123" y="1646752"/>
                <a:ext cx="350541" cy="340813"/>
              </a:xfrm>
              <a:custGeom>
                <a:avLst/>
                <a:gdLst/>
                <a:ahLst/>
                <a:cxnLst/>
                <a:rect l="l" t="t" r="r" b="b"/>
                <a:pathLst>
                  <a:path w="7876" h="7657" extrusionOk="0">
                    <a:moveTo>
                      <a:pt x="5948" y="1"/>
                    </a:moveTo>
                    <a:cubicBezTo>
                      <a:pt x="4048" y="228"/>
                      <a:pt x="1840" y="596"/>
                      <a:pt x="1051" y="2603"/>
                    </a:cubicBezTo>
                    <a:cubicBezTo>
                      <a:pt x="435" y="4156"/>
                      <a:pt x="241" y="5922"/>
                      <a:pt x="0" y="7568"/>
                    </a:cubicBezTo>
                    <a:cubicBezTo>
                      <a:pt x="584" y="7622"/>
                      <a:pt x="1192" y="7656"/>
                      <a:pt x="1805" y="7656"/>
                    </a:cubicBezTo>
                    <a:cubicBezTo>
                      <a:pt x="3088" y="7656"/>
                      <a:pt x="4394" y="7505"/>
                      <a:pt x="5553" y="7066"/>
                    </a:cubicBezTo>
                    <a:cubicBezTo>
                      <a:pt x="7688" y="6256"/>
                      <a:pt x="7848" y="3988"/>
                      <a:pt x="7875" y="2028"/>
                    </a:cubicBezTo>
                    <a:cubicBezTo>
                      <a:pt x="7708" y="1861"/>
                      <a:pt x="7541" y="1700"/>
                      <a:pt x="7373" y="1526"/>
                    </a:cubicBezTo>
                    <a:cubicBezTo>
                      <a:pt x="7246" y="2918"/>
                      <a:pt x="6965" y="4510"/>
                      <a:pt x="5875" y="5453"/>
                    </a:cubicBezTo>
                    <a:cubicBezTo>
                      <a:pt x="4818" y="6368"/>
                      <a:pt x="3413" y="6492"/>
                      <a:pt x="2067" y="6492"/>
                    </a:cubicBezTo>
                    <a:cubicBezTo>
                      <a:pt x="1828" y="6492"/>
                      <a:pt x="1591" y="6488"/>
                      <a:pt x="1358" y="6484"/>
                    </a:cubicBezTo>
                    <a:cubicBezTo>
                      <a:pt x="1278" y="6484"/>
                      <a:pt x="1238" y="6417"/>
                      <a:pt x="1245" y="6350"/>
                    </a:cubicBezTo>
                    <a:cubicBezTo>
                      <a:pt x="1245" y="6343"/>
                      <a:pt x="1245" y="6330"/>
                      <a:pt x="1245" y="6323"/>
                    </a:cubicBezTo>
                    <a:cubicBezTo>
                      <a:pt x="1512" y="5005"/>
                      <a:pt x="1807" y="3373"/>
                      <a:pt x="2790" y="2383"/>
                    </a:cubicBezTo>
                    <a:cubicBezTo>
                      <a:pt x="3807" y="1359"/>
                      <a:pt x="5279" y="1071"/>
                      <a:pt x="6644" y="830"/>
                    </a:cubicBezTo>
                    <a:cubicBezTo>
                      <a:pt x="6677" y="830"/>
                      <a:pt x="6704" y="830"/>
                      <a:pt x="6724" y="844"/>
                    </a:cubicBezTo>
                    <a:cubicBezTo>
                      <a:pt x="6470" y="563"/>
                      <a:pt x="6216" y="282"/>
                      <a:pt x="5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6"/>
              <p:cNvSpPr/>
              <p:nvPr/>
            </p:nvSpPr>
            <p:spPr>
              <a:xfrm>
                <a:off x="321740" y="1142919"/>
                <a:ext cx="342174" cy="335650"/>
              </a:xfrm>
              <a:custGeom>
                <a:avLst/>
                <a:gdLst/>
                <a:ahLst/>
                <a:cxnLst/>
                <a:rect l="l" t="t" r="r" b="b"/>
                <a:pathLst>
                  <a:path w="7688" h="7541" extrusionOk="0">
                    <a:moveTo>
                      <a:pt x="0" y="0"/>
                    </a:moveTo>
                    <a:lnTo>
                      <a:pt x="0" y="0"/>
                    </a:lnTo>
                    <a:cubicBezTo>
                      <a:pt x="288" y="1700"/>
                      <a:pt x="542" y="3479"/>
                      <a:pt x="1051" y="5118"/>
                    </a:cubicBezTo>
                    <a:cubicBezTo>
                      <a:pt x="1633" y="6978"/>
                      <a:pt x="3800" y="7186"/>
                      <a:pt x="5453" y="7540"/>
                    </a:cubicBezTo>
                    <a:cubicBezTo>
                      <a:pt x="5680" y="7313"/>
                      <a:pt x="5921" y="7092"/>
                      <a:pt x="6155" y="6871"/>
                    </a:cubicBezTo>
                    <a:cubicBezTo>
                      <a:pt x="5473" y="6570"/>
                      <a:pt x="4791" y="6269"/>
                      <a:pt x="4115" y="5968"/>
                    </a:cubicBezTo>
                    <a:cubicBezTo>
                      <a:pt x="3600" y="5734"/>
                      <a:pt x="2937" y="5547"/>
                      <a:pt x="2543" y="5118"/>
                    </a:cubicBezTo>
                    <a:cubicBezTo>
                      <a:pt x="2181" y="4724"/>
                      <a:pt x="2088" y="4115"/>
                      <a:pt x="1987" y="3613"/>
                    </a:cubicBezTo>
                    <a:cubicBezTo>
                      <a:pt x="1840" y="2924"/>
                      <a:pt x="1746" y="2235"/>
                      <a:pt x="1679" y="1532"/>
                    </a:cubicBezTo>
                    <a:cubicBezTo>
                      <a:pt x="1679" y="1481"/>
                      <a:pt x="1734" y="1418"/>
                      <a:pt x="1791" y="1418"/>
                    </a:cubicBezTo>
                    <a:cubicBezTo>
                      <a:pt x="1794" y="1418"/>
                      <a:pt x="1797" y="1418"/>
                      <a:pt x="1800" y="1419"/>
                    </a:cubicBezTo>
                    <a:cubicBezTo>
                      <a:pt x="2589" y="1506"/>
                      <a:pt x="3365" y="1633"/>
                      <a:pt x="4135" y="1813"/>
                    </a:cubicBezTo>
                    <a:cubicBezTo>
                      <a:pt x="4710" y="1954"/>
                      <a:pt x="5353" y="2074"/>
                      <a:pt x="5834" y="2436"/>
                    </a:cubicBezTo>
                    <a:cubicBezTo>
                      <a:pt x="6831" y="3178"/>
                      <a:pt x="6978" y="4911"/>
                      <a:pt x="7005" y="6089"/>
                    </a:cubicBezTo>
                    <a:cubicBezTo>
                      <a:pt x="7233" y="5881"/>
                      <a:pt x="7453" y="5674"/>
                      <a:pt x="7688" y="5466"/>
                    </a:cubicBezTo>
                    <a:cubicBezTo>
                      <a:pt x="7607" y="3600"/>
                      <a:pt x="7507" y="1245"/>
                      <a:pt x="5312" y="683"/>
                    </a:cubicBezTo>
                    <a:cubicBezTo>
                      <a:pt x="3620" y="248"/>
                      <a:pt x="1746" y="20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6"/>
              <p:cNvSpPr/>
              <p:nvPr/>
            </p:nvSpPr>
            <p:spPr>
              <a:xfrm>
                <a:off x="374126" y="1693218"/>
                <a:ext cx="260013" cy="232431"/>
              </a:xfrm>
              <a:custGeom>
                <a:avLst/>
                <a:gdLst/>
                <a:ahLst/>
                <a:cxnLst/>
                <a:rect l="l" t="t" r="r" b="b"/>
                <a:pathLst>
                  <a:path w="5842" h="5222" extrusionOk="0">
                    <a:moveTo>
                      <a:pt x="5480" y="0"/>
                    </a:moveTo>
                    <a:cubicBezTo>
                      <a:pt x="5454" y="14"/>
                      <a:pt x="5427" y="27"/>
                      <a:pt x="5393" y="34"/>
                    </a:cubicBezTo>
                    <a:cubicBezTo>
                      <a:pt x="5360" y="41"/>
                      <a:pt x="5320" y="41"/>
                      <a:pt x="5286" y="41"/>
                    </a:cubicBezTo>
                    <a:lnTo>
                      <a:pt x="5280" y="41"/>
                    </a:lnTo>
                    <a:cubicBezTo>
                      <a:pt x="3955" y="275"/>
                      <a:pt x="2510" y="522"/>
                      <a:pt x="1513" y="1506"/>
                    </a:cubicBezTo>
                    <a:cubicBezTo>
                      <a:pt x="563" y="2449"/>
                      <a:pt x="342" y="3955"/>
                      <a:pt x="1" y="5212"/>
                    </a:cubicBezTo>
                    <a:cubicBezTo>
                      <a:pt x="221" y="5217"/>
                      <a:pt x="444" y="5222"/>
                      <a:pt x="670" y="5222"/>
                    </a:cubicBezTo>
                    <a:cubicBezTo>
                      <a:pt x="1948" y="5222"/>
                      <a:pt x="3283" y="5090"/>
                      <a:pt x="4289" y="4242"/>
                    </a:cubicBezTo>
                    <a:cubicBezTo>
                      <a:pt x="5380" y="3319"/>
                      <a:pt x="5621" y="1733"/>
                      <a:pt x="5842" y="388"/>
                    </a:cubicBezTo>
                    <a:cubicBezTo>
                      <a:pt x="5721" y="261"/>
                      <a:pt x="5601" y="128"/>
                      <a:pt x="5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6"/>
              <p:cNvSpPr/>
              <p:nvPr/>
            </p:nvSpPr>
            <p:spPr>
              <a:xfrm>
                <a:off x="400920" y="1218405"/>
                <a:ext cx="226054" cy="221749"/>
              </a:xfrm>
              <a:custGeom>
                <a:avLst/>
                <a:gdLst/>
                <a:ahLst/>
                <a:cxnLst/>
                <a:rect l="l" t="t" r="r" b="b"/>
                <a:pathLst>
                  <a:path w="5079" h="4982" extrusionOk="0">
                    <a:moveTo>
                      <a:pt x="488" y="1"/>
                    </a:moveTo>
                    <a:cubicBezTo>
                      <a:pt x="364" y="1"/>
                      <a:pt x="274" y="19"/>
                      <a:pt x="242" y="64"/>
                    </a:cubicBezTo>
                    <a:cubicBezTo>
                      <a:pt x="1" y="392"/>
                      <a:pt x="349" y="1442"/>
                      <a:pt x="436" y="1850"/>
                    </a:cubicBezTo>
                    <a:cubicBezTo>
                      <a:pt x="590" y="2573"/>
                      <a:pt x="750" y="3208"/>
                      <a:pt x="1446" y="3590"/>
                    </a:cubicBezTo>
                    <a:cubicBezTo>
                      <a:pt x="2436" y="4132"/>
                      <a:pt x="3554" y="4520"/>
                      <a:pt x="4584" y="4981"/>
                    </a:cubicBezTo>
                    <a:cubicBezTo>
                      <a:pt x="4731" y="4848"/>
                      <a:pt x="4878" y="4707"/>
                      <a:pt x="5025" y="4573"/>
                    </a:cubicBezTo>
                    <a:cubicBezTo>
                      <a:pt x="5039" y="4560"/>
                      <a:pt x="5059" y="4546"/>
                      <a:pt x="5079" y="4526"/>
                    </a:cubicBezTo>
                    <a:cubicBezTo>
                      <a:pt x="5079" y="4520"/>
                      <a:pt x="5072" y="4520"/>
                      <a:pt x="5072" y="4513"/>
                    </a:cubicBezTo>
                    <a:cubicBezTo>
                      <a:pt x="4945" y="3356"/>
                      <a:pt x="4865" y="1449"/>
                      <a:pt x="3721" y="793"/>
                    </a:cubicBezTo>
                    <a:cubicBezTo>
                      <a:pt x="3252" y="525"/>
                      <a:pt x="2670" y="425"/>
                      <a:pt x="2155" y="311"/>
                    </a:cubicBezTo>
                    <a:cubicBezTo>
                      <a:pt x="1923" y="258"/>
                      <a:pt x="958" y="1"/>
                      <a:pt x="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6"/>
              <p:cNvSpPr/>
              <p:nvPr/>
            </p:nvSpPr>
            <p:spPr>
              <a:xfrm>
                <a:off x="514104" y="1324557"/>
                <a:ext cx="507163" cy="472696"/>
              </a:xfrm>
              <a:custGeom>
                <a:avLst/>
                <a:gdLst/>
                <a:ahLst/>
                <a:cxnLst/>
                <a:rect l="l" t="t" r="r" b="b"/>
                <a:pathLst>
                  <a:path w="11395" h="10620" extrusionOk="0">
                    <a:moveTo>
                      <a:pt x="5440" y="0"/>
                    </a:moveTo>
                    <a:cubicBezTo>
                      <a:pt x="4543" y="823"/>
                      <a:pt x="3573" y="1566"/>
                      <a:pt x="2683" y="2389"/>
                    </a:cubicBezTo>
                    <a:cubicBezTo>
                      <a:pt x="1767" y="3245"/>
                      <a:pt x="950" y="4222"/>
                      <a:pt x="14" y="5052"/>
                    </a:cubicBezTo>
                    <a:cubicBezTo>
                      <a:pt x="14" y="5059"/>
                      <a:pt x="7" y="5059"/>
                      <a:pt x="0" y="5059"/>
                    </a:cubicBezTo>
                    <a:cubicBezTo>
                      <a:pt x="27" y="5072"/>
                      <a:pt x="47" y="5085"/>
                      <a:pt x="67" y="5105"/>
                    </a:cubicBezTo>
                    <a:cubicBezTo>
                      <a:pt x="890" y="6229"/>
                      <a:pt x="1773" y="7307"/>
                      <a:pt x="2743" y="8317"/>
                    </a:cubicBezTo>
                    <a:cubicBezTo>
                      <a:pt x="3131" y="8718"/>
                      <a:pt x="3533" y="9120"/>
                      <a:pt x="3948" y="9501"/>
                    </a:cubicBezTo>
                    <a:cubicBezTo>
                      <a:pt x="4227" y="9768"/>
                      <a:pt x="4929" y="10619"/>
                      <a:pt x="5388" y="10619"/>
                    </a:cubicBezTo>
                    <a:cubicBezTo>
                      <a:pt x="5413" y="10619"/>
                      <a:pt x="5437" y="10617"/>
                      <a:pt x="5460" y="10612"/>
                    </a:cubicBezTo>
                    <a:cubicBezTo>
                      <a:pt x="5620" y="10572"/>
                      <a:pt x="6022" y="10157"/>
                      <a:pt x="6149" y="10050"/>
                    </a:cubicBezTo>
                    <a:cubicBezTo>
                      <a:pt x="6417" y="9836"/>
                      <a:pt x="6684" y="9608"/>
                      <a:pt x="6952" y="9387"/>
                    </a:cubicBezTo>
                    <a:cubicBezTo>
                      <a:pt x="7440" y="8973"/>
                      <a:pt x="7922" y="8544"/>
                      <a:pt x="8404" y="8116"/>
                    </a:cubicBezTo>
                    <a:cubicBezTo>
                      <a:pt x="9421" y="7200"/>
                      <a:pt x="10357" y="6189"/>
                      <a:pt x="11394" y="5293"/>
                    </a:cubicBezTo>
                    <a:cubicBezTo>
                      <a:pt x="9387" y="3580"/>
                      <a:pt x="7434" y="1793"/>
                      <a:pt x="5466" y="41"/>
                    </a:cubicBezTo>
                    <a:cubicBezTo>
                      <a:pt x="5453" y="27"/>
                      <a:pt x="5446" y="14"/>
                      <a:pt x="5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6"/>
              <p:cNvSpPr/>
              <p:nvPr/>
            </p:nvSpPr>
            <p:spPr>
              <a:xfrm>
                <a:off x="604900" y="1744714"/>
                <a:ext cx="313333" cy="445857"/>
              </a:xfrm>
              <a:custGeom>
                <a:avLst/>
                <a:gdLst/>
                <a:ahLst/>
                <a:cxnLst/>
                <a:rect l="l" t="t" r="r" b="b"/>
                <a:pathLst>
                  <a:path w="7040" h="10017" extrusionOk="0">
                    <a:moveTo>
                      <a:pt x="1439" y="1"/>
                    </a:moveTo>
                    <a:lnTo>
                      <a:pt x="1439" y="1"/>
                    </a:lnTo>
                    <a:cubicBezTo>
                      <a:pt x="1580" y="1479"/>
                      <a:pt x="1352" y="3192"/>
                      <a:pt x="309" y="4283"/>
                    </a:cubicBezTo>
                    <a:cubicBezTo>
                      <a:pt x="322" y="4303"/>
                      <a:pt x="322" y="4336"/>
                      <a:pt x="315" y="4377"/>
                    </a:cubicBezTo>
                    <a:cubicBezTo>
                      <a:pt x="1" y="5521"/>
                      <a:pt x="1158" y="6625"/>
                      <a:pt x="1794" y="7468"/>
                    </a:cubicBezTo>
                    <a:cubicBezTo>
                      <a:pt x="2423" y="8317"/>
                      <a:pt x="3059" y="9167"/>
                      <a:pt x="3694" y="10017"/>
                    </a:cubicBezTo>
                    <a:cubicBezTo>
                      <a:pt x="4397" y="9281"/>
                      <a:pt x="5059" y="8511"/>
                      <a:pt x="5654" y="7682"/>
                    </a:cubicBezTo>
                    <a:cubicBezTo>
                      <a:pt x="6283" y="6825"/>
                      <a:pt x="7039" y="5862"/>
                      <a:pt x="6745" y="4751"/>
                    </a:cubicBezTo>
                    <a:cubicBezTo>
                      <a:pt x="5300" y="3694"/>
                      <a:pt x="5213" y="1707"/>
                      <a:pt x="5280" y="41"/>
                    </a:cubicBezTo>
                    <a:lnTo>
                      <a:pt x="5280" y="41"/>
                    </a:lnTo>
                    <a:cubicBezTo>
                      <a:pt x="4892" y="362"/>
                      <a:pt x="4504" y="677"/>
                      <a:pt x="4116" y="984"/>
                    </a:cubicBezTo>
                    <a:cubicBezTo>
                      <a:pt x="4885" y="1928"/>
                      <a:pt x="5621" y="3105"/>
                      <a:pt x="5460" y="4370"/>
                    </a:cubicBezTo>
                    <a:cubicBezTo>
                      <a:pt x="5293" y="5654"/>
                      <a:pt x="4403" y="6832"/>
                      <a:pt x="3600" y="7795"/>
                    </a:cubicBezTo>
                    <a:cubicBezTo>
                      <a:pt x="3579" y="7819"/>
                      <a:pt x="3551" y="7829"/>
                      <a:pt x="3522" y="7829"/>
                    </a:cubicBezTo>
                    <a:cubicBezTo>
                      <a:pt x="3477" y="7829"/>
                      <a:pt x="3431" y="7805"/>
                      <a:pt x="3406" y="7769"/>
                    </a:cubicBezTo>
                    <a:cubicBezTo>
                      <a:pt x="2737" y="6691"/>
                      <a:pt x="1680" y="5487"/>
                      <a:pt x="1459" y="4209"/>
                    </a:cubicBezTo>
                    <a:cubicBezTo>
                      <a:pt x="1259" y="3032"/>
                      <a:pt x="1888" y="1921"/>
                      <a:pt x="2470" y="944"/>
                    </a:cubicBezTo>
                    <a:cubicBezTo>
                      <a:pt x="2122" y="636"/>
                      <a:pt x="1774" y="322"/>
                      <a:pt x="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6"/>
              <p:cNvSpPr/>
              <p:nvPr/>
            </p:nvSpPr>
            <p:spPr>
              <a:xfrm>
                <a:off x="606102" y="947261"/>
                <a:ext cx="319875" cy="431836"/>
              </a:xfrm>
              <a:custGeom>
                <a:avLst/>
                <a:gdLst/>
                <a:ahLst/>
                <a:cxnLst/>
                <a:rect l="l" t="t" r="r" b="b"/>
                <a:pathLst>
                  <a:path w="7187" h="9702" extrusionOk="0">
                    <a:moveTo>
                      <a:pt x="3533" y="0"/>
                    </a:moveTo>
                    <a:cubicBezTo>
                      <a:pt x="2490" y="1847"/>
                      <a:pt x="502" y="3132"/>
                      <a:pt x="1" y="5266"/>
                    </a:cubicBezTo>
                    <a:cubicBezTo>
                      <a:pt x="1379" y="6223"/>
                      <a:pt x="1546" y="8136"/>
                      <a:pt x="1479" y="9702"/>
                    </a:cubicBezTo>
                    <a:cubicBezTo>
                      <a:pt x="1948" y="9287"/>
                      <a:pt x="2436" y="8892"/>
                      <a:pt x="2945" y="8531"/>
                    </a:cubicBezTo>
                    <a:cubicBezTo>
                      <a:pt x="2182" y="7494"/>
                      <a:pt x="1352" y="6310"/>
                      <a:pt x="1513" y="4958"/>
                    </a:cubicBezTo>
                    <a:cubicBezTo>
                      <a:pt x="1667" y="3627"/>
                      <a:pt x="2811" y="2730"/>
                      <a:pt x="3560" y="1720"/>
                    </a:cubicBezTo>
                    <a:cubicBezTo>
                      <a:pt x="3584" y="1688"/>
                      <a:pt x="3628" y="1663"/>
                      <a:pt x="3671" y="1663"/>
                    </a:cubicBezTo>
                    <a:cubicBezTo>
                      <a:pt x="3699" y="1663"/>
                      <a:pt x="3726" y="1673"/>
                      <a:pt x="3747" y="1700"/>
                    </a:cubicBezTo>
                    <a:cubicBezTo>
                      <a:pt x="4510" y="2643"/>
                      <a:pt x="5433" y="3774"/>
                      <a:pt x="5527" y="5038"/>
                    </a:cubicBezTo>
                    <a:cubicBezTo>
                      <a:pt x="5627" y="6397"/>
                      <a:pt x="4851" y="7675"/>
                      <a:pt x="4008" y="8671"/>
                    </a:cubicBezTo>
                    <a:cubicBezTo>
                      <a:pt x="4363" y="8986"/>
                      <a:pt x="4711" y="9294"/>
                      <a:pt x="5059" y="9608"/>
                    </a:cubicBezTo>
                    <a:cubicBezTo>
                      <a:pt x="5139" y="7969"/>
                      <a:pt x="5902" y="6437"/>
                      <a:pt x="7186" y="5426"/>
                    </a:cubicBezTo>
                    <a:cubicBezTo>
                      <a:pt x="6718" y="3132"/>
                      <a:pt x="4771" y="1867"/>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6"/>
              <p:cNvSpPr/>
              <p:nvPr/>
            </p:nvSpPr>
            <p:spPr>
              <a:xfrm>
                <a:off x="667167" y="1793584"/>
                <a:ext cx="176917" cy="280947"/>
              </a:xfrm>
              <a:custGeom>
                <a:avLst/>
                <a:gdLst/>
                <a:ahLst/>
                <a:cxnLst/>
                <a:rect l="l" t="t" r="r" b="b"/>
                <a:pathLst>
                  <a:path w="3975" h="6312" extrusionOk="0">
                    <a:moveTo>
                      <a:pt x="2569" y="0"/>
                    </a:moveTo>
                    <a:cubicBezTo>
                      <a:pt x="2375" y="154"/>
                      <a:pt x="2181" y="308"/>
                      <a:pt x="1987" y="462"/>
                    </a:cubicBezTo>
                    <a:cubicBezTo>
                      <a:pt x="1956" y="486"/>
                      <a:pt x="1922" y="499"/>
                      <a:pt x="1886" y="499"/>
                    </a:cubicBezTo>
                    <a:cubicBezTo>
                      <a:pt x="1853" y="499"/>
                      <a:pt x="1819" y="488"/>
                      <a:pt x="1787" y="462"/>
                    </a:cubicBezTo>
                    <a:cubicBezTo>
                      <a:pt x="1606" y="315"/>
                      <a:pt x="1439" y="161"/>
                      <a:pt x="1265" y="14"/>
                    </a:cubicBezTo>
                    <a:cubicBezTo>
                      <a:pt x="656" y="1030"/>
                      <a:pt x="0" y="2208"/>
                      <a:pt x="395" y="3426"/>
                    </a:cubicBezTo>
                    <a:cubicBezTo>
                      <a:pt x="582" y="4008"/>
                      <a:pt x="970" y="4536"/>
                      <a:pt x="1292" y="5052"/>
                    </a:cubicBezTo>
                    <a:cubicBezTo>
                      <a:pt x="1459" y="5319"/>
                      <a:pt x="1860" y="6229"/>
                      <a:pt x="2135" y="6309"/>
                    </a:cubicBezTo>
                    <a:cubicBezTo>
                      <a:pt x="2140" y="6311"/>
                      <a:pt x="2145" y="6312"/>
                      <a:pt x="2151" y="6312"/>
                    </a:cubicBezTo>
                    <a:cubicBezTo>
                      <a:pt x="2368" y="6312"/>
                      <a:pt x="2974" y="5247"/>
                      <a:pt x="3091" y="5045"/>
                    </a:cubicBezTo>
                    <a:cubicBezTo>
                      <a:pt x="3426" y="4490"/>
                      <a:pt x="3720" y="3901"/>
                      <a:pt x="3807" y="3252"/>
                    </a:cubicBezTo>
                    <a:cubicBezTo>
                      <a:pt x="3974" y="1994"/>
                      <a:pt x="3218" y="997"/>
                      <a:pt x="2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6"/>
              <p:cNvSpPr/>
              <p:nvPr/>
            </p:nvSpPr>
            <p:spPr>
              <a:xfrm>
                <a:off x="673131" y="1038503"/>
                <a:ext cx="175716" cy="289671"/>
              </a:xfrm>
              <a:custGeom>
                <a:avLst/>
                <a:gdLst/>
                <a:ahLst/>
                <a:cxnLst/>
                <a:rect l="l" t="t" r="r" b="b"/>
                <a:pathLst>
                  <a:path w="3948" h="6508" extrusionOk="0">
                    <a:moveTo>
                      <a:pt x="2124" y="1"/>
                    </a:moveTo>
                    <a:cubicBezTo>
                      <a:pt x="2114" y="1"/>
                      <a:pt x="2104" y="2"/>
                      <a:pt x="2094" y="4"/>
                    </a:cubicBezTo>
                    <a:cubicBezTo>
                      <a:pt x="2021" y="24"/>
                      <a:pt x="1693" y="500"/>
                      <a:pt x="1633" y="566"/>
                    </a:cubicBezTo>
                    <a:cubicBezTo>
                      <a:pt x="1479" y="754"/>
                      <a:pt x="1318" y="934"/>
                      <a:pt x="1158" y="1122"/>
                    </a:cubicBezTo>
                    <a:cubicBezTo>
                      <a:pt x="776" y="1590"/>
                      <a:pt x="415" y="2099"/>
                      <a:pt x="288" y="2701"/>
                    </a:cubicBezTo>
                    <a:cubicBezTo>
                      <a:pt x="0" y="4066"/>
                      <a:pt x="877" y="5297"/>
                      <a:pt x="1646" y="6340"/>
                    </a:cubicBezTo>
                    <a:cubicBezTo>
                      <a:pt x="1706" y="6294"/>
                      <a:pt x="1773" y="6247"/>
                      <a:pt x="1840" y="6207"/>
                    </a:cubicBezTo>
                    <a:cubicBezTo>
                      <a:pt x="1856" y="6195"/>
                      <a:pt x="1873" y="6190"/>
                      <a:pt x="1888" y="6190"/>
                    </a:cubicBezTo>
                    <a:cubicBezTo>
                      <a:pt x="1917" y="6190"/>
                      <a:pt x="1943" y="6207"/>
                      <a:pt x="1960" y="6233"/>
                    </a:cubicBezTo>
                    <a:cubicBezTo>
                      <a:pt x="1978" y="6228"/>
                      <a:pt x="1995" y="6225"/>
                      <a:pt x="2011" y="6225"/>
                    </a:cubicBezTo>
                    <a:cubicBezTo>
                      <a:pt x="2041" y="6225"/>
                      <a:pt x="2069" y="6235"/>
                      <a:pt x="2094" y="6260"/>
                    </a:cubicBezTo>
                    <a:cubicBezTo>
                      <a:pt x="2188" y="6340"/>
                      <a:pt x="2282" y="6427"/>
                      <a:pt x="2375" y="6508"/>
                    </a:cubicBezTo>
                    <a:cubicBezTo>
                      <a:pt x="3111" y="5404"/>
                      <a:pt x="3948" y="4280"/>
                      <a:pt x="3767" y="2868"/>
                    </a:cubicBezTo>
                    <a:cubicBezTo>
                      <a:pt x="3680" y="2206"/>
                      <a:pt x="3359" y="1637"/>
                      <a:pt x="2997" y="1082"/>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6"/>
              <p:cNvSpPr/>
              <p:nvPr/>
            </p:nvSpPr>
            <p:spPr>
              <a:xfrm>
                <a:off x="841639" y="1144788"/>
                <a:ext cx="362469" cy="339567"/>
              </a:xfrm>
              <a:custGeom>
                <a:avLst/>
                <a:gdLst/>
                <a:ahLst/>
                <a:cxnLst/>
                <a:rect l="l" t="t" r="r" b="b"/>
                <a:pathLst>
                  <a:path w="8144" h="7629" extrusionOk="0">
                    <a:moveTo>
                      <a:pt x="7490" y="1"/>
                    </a:moveTo>
                    <a:cubicBezTo>
                      <a:pt x="7289" y="1"/>
                      <a:pt x="7078" y="32"/>
                      <a:pt x="6932" y="32"/>
                    </a:cubicBezTo>
                    <a:cubicBezTo>
                      <a:pt x="6715" y="32"/>
                      <a:pt x="6496" y="30"/>
                      <a:pt x="6276" y="30"/>
                    </a:cubicBezTo>
                    <a:cubicBezTo>
                      <a:pt x="6056" y="30"/>
                      <a:pt x="5835" y="32"/>
                      <a:pt x="5614" y="38"/>
                    </a:cubicBezTo>
                    <a:cubicBezTo>
                      <a:pt x="4658" y="65"/>
                      <a:pt x="3754" y="232"/>
                      <a:pt x="2898" y="674"/>
                    </a:cubicBezTo>
                    <a:cubicBezTo>
                      <a:pt x="1138" y="1577"/>
                      <a:pt x="135" y="3364"/>
                      <a:pt x="34" y="5304"/>
                    </a:cubicBezTo>
                    <a:cubicBezTo>
                      <a:pt x="34" y="5337"/>
                      <a:pt x="21" y="5357"/>
                      <a:pt x="1" y="5384"/>
                    </a:cubicBezTo>
                    <a:cubicBezTo>
                      <a:pt x="188" y="5545"/>
                      <a:pt x="369" y="5705"/>
                      <a:pt x="550" y="5873"/>
                    </a:cubicBezTo>
                    <a:cubicBezTo>
                      <a:pt x="824" y="4581"/>
                      <a:pt x="1205" y="3203"/>
                      <a:pt x="2296" y="2360"/>
                    </a:cubicBezTo>
                    <a:cubicBezTo>
                      <a:pt x="3119" y="1720"/>
                      <a:pt x="4140" y="1520"/>
                      <a:pt x="5165" y="1520"/>
                    </a:cubicBezTo>
                    <a:cubicBezTo>
                      <a:pt x="5639" y="1520"/>
                      <a:pt x="6114" y="1563"/>
                      <a:pt x="6571" y="1624"/>
                    </a:cubicBezTo>
                    <a:cubicBezTo>
                      <a:pt x="6598" y="1631"/>
                      <a:pt x="6611" y="1644"/>
                      <a:pt x="6625" y="1664"/>
                    </a:cubicBezTo>
                    <a:cubicBezTo>
                      <a:pt x="6665" y="1684"/>
                      <a:pt x="6692" y="1724"/>
                      <a:pt x="6678" y="1778"/>
                    </a:cubicBezTo>
                    <a:cubicBezTo>
                      <a:pt x="6444" y="2628"/>
                      <a:pt x="6196" y="3477"/>
                      <a:pt x="5902" y="4307"/>
                    </a:cubicBezTo>
                    <a:cubicBezTo>
                      <a:pt x="5695" y="4896"/>
                      <a:pt x="5494" y="5558"/>
                      <a:pt x="5052" y="6020"/>
                    </a:cubicBezTo>
                    <a:cubicBezTo>
                      <a:pt x="4447" y="6646"/>
                      <a:pt x="3379" y="6902"/>
                      <a:pt x="2414" y="6902"/>
                    </a:cubicBezTo>
                    <a:cubicBezTo>
                      <a:pt x="2141" y="6902"/>
                      <a:pt x="1877" y="6881"/>
                      <a:pt x="1633" y="6843"/>
                    </a:cubicBezTo>
                    <a:lnTo>
                      <a:pt x="1633" y="6843"/>
                    </a:lnTo>
                    <a:cubicBezTo>
                      <a:pt x="1861" y="7043"/>
                      <a:pt x="2082" y="7238"/>
                      <a:pt x="2309" y="7438"/>
                    </a:cubicBezTo>
                    <a:cubicBezTo>
                      <a:pt x="2316" y="7435"/>
                      <a:pt x="2324" y="7433"/>
                      <a:pt x="2334" y="7433"/>
                    </a:cubicBezTo>
                    <a:cubicBezTo>
                      <a:pt x="2344" y="7433"/>
                      <a:pt x="2356" y="7435"/>
                      <a:pt x="2369" y="7438"/>
                    </a:cubicBezTo>
                    <a:cubicBezTo>
                      <a:pt x="2760" y="7568"/>
                      <a:pt x="3148" y="7628"/>
                      <a:pt x="3526" y="7628"/>
                    </a:cubicBezTo>
                    <a:cubicBezTo>
                      <a:pt x="4928" y="7628"/>
                      <a:pt x="6191" y="6792"/>
                      <a:pt x="6939" y="5511"/>
                    </a:cubicBezTo>
                    <a:cubicBezTo>
                      <a:pt x="7381" y="4769"/>
                      <a:pt x="7642" y="3926"/>
                      <a:pt x="7796" y="3076"/>
                    </a:cubicBezTo>
                    <a:cubicBezTo>
                      <a:pt x="7882" y="2554"/>
                      <a:pt x="7929" y="2032"/>
                      <a:pt x="7963" y="1504"/>
                    </a:cubicBezTo>
                    <a:cubicBezTo>
                      <a:pt x="7976" y="1243"/>
                      <a:pt x="8143" y="393"/>
                      <a:pt x="8003" y="186"/>
                    </a:cubicBezTo>
                    <a:cubicBezTo>
                      <a:pt x="7909" y="37"/>
                      <a:pt x="7706" y="1"/>
                      <a:pt x="7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6"/>
              <p:cNvSpPr/>
              <p:nvPr/>
            </p:nvSpPr>
            <p:spPr>
              <a:xfrm>
                <a:off x="850273" y="1658680"/>
                <a:ext cx="347292" cy="349047"/>
              </a:xfrm>
              <a:custGeom>
                <a:avLst/>
                <a:gdLst/>
                <a:ahLst/>
                <a:cxnLst/>
                <a:rect l="l" t="t" r="r" b="b"/>
                <a:pathLst>
                  <a:path w="7803" h="7842" extrusionOk="0">
                    <a:moveTo>
                      <a:pt x="2022" y="0"/>
                    </a:moveTo>
                    <a:cubicBezTo>
                      <a:pt x="1841" y="168"/>
                      <a:pt x="1660" y="335"/>
                      <a:pt x="1480" y="502"/>
                    </a:cubicBezTo>
                    <a:cubicBezTo>
                      <a:pt x="2657" y="556"/>
                      <a:pt x="3969" y="810"/>
                      <a:pt x="4758" y="1767"/>
                    </a:cubicBezTo>
                    <a:cubicBezTo>
                      <a:pt x="5173" y="2262"/>
                      <a:pt x="5333" y="2904"/>
                      <a:pt x="5507" y="3520"/>
                    </a:cubicBezTo>
                    <a:cubicBezTo>
                      <a:pt x="5742" y="4369"/>
                      <a:pt x="5942" y="5226"/>
                      <a:pt x="6150" y="6082"/>
                    </a:cubicBezTo>
                    <a:cubicBezTo>
                      <a:pt x="6163" y="6153"/>
                      <a:pt x="6113" y="6250"/>
                      <a:pt x="6031" y="6250"/>
                    </a:cubicBezTo>
                    <a:cubicBezTo>
                      <a:pt x="6028" y="6250"/>
                      <a:pt x="6025" y="6250"/>
                      <a:pt x="6023" y="6249"/>
                    </a:cubicBezTo>
                    <a:cubicBezTo>
                      <a:pt x="4704" y="6082"/>
                      <a:pt x="2998" y="5988"/>
                      <a:pt x="1955" y="5052"/>
                    </a:cubicBezTo>
                    <a:cubicBezTo>
                      <a:pt x="891" y="4095"/>
                      <a:pt x="1112" y="2516"/>
                      <a:pt x="576" y="1298"/>
                    </a:cubicBezTo>
                    <a:cubicBezTo>
                      <a:pt x="396" y="1452"/>
                      <a:pt x="208" y="1613"/>
                      <a:pt x="14" y="1767"/>
                    </a:cubicBezTo>
                    <a:cubicBezTo>
                      <a:pt x="34" y="1787"/>
                      <a:pt x="41" y="1813"/>
                      <a:pt x="41" y="1840"/>
                    </a:cubicBezTo>
                    <a:cubicBezTo>
                      <a:pt x="1" y="3827"/>
                      <a:pt x="95" y="6102"/>
                      <a:pt x="2269" y="6898"/>
                    </a:cubicBezTo>
                    <a:cubicBezTo>
                      <a:pt x="4009" y="7541"/>
                      <a:pt x="5969" y="7661"/>
                      <a:pt x="7802" y="7842"/>
                    </a:cubicBezTo>
                    <a:cubicBezTo>
                      <a:pt x="7387" y="6115"/>
                      <a:pt x="7026" y="4363"/>
                      <a:pt x="6551" y="2650"/>
                    </a:cubicBezTo>
                    <a:cubicBezTo>
                      <a:pt x="5936" y="449"/>
                      <a:pt x="4009" y="141"/>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6"/>
              <p:cNvSpPr/>
              <p:nvPr/>
            </p:nvSpPr>
            <p:spPr>
              <a:xfrm>
                <a:off x="875910" y="1222767"/>
                <a:ext cx="252580" cy="221571"/>
              </a:xfrm>
              <a:custGeom>
                <a:avLst/>
                <a:gdLst/>
                <a:ahLst/>
                <a:cxnLst/>
                <a:rect l="l" t="t" r="r" b="b"/>
                <a:pathLst>
                  <a:path w="5675" h="4978" extrusionOk="0">
                    <a:moveTo>
                      <a:pt x="4512" y="1"/>
                    </a:moveTo>
                    <a:cubicBezTo>
                      <a:pt x="3421" y="1"/>
                      <a:pt x="2335" y="197"/>
                      <a:pt x="1492" y="956"/>
                    </a:cubicBezTo>
                    <a:cubicBezTo>
                      <a:pt x="549" y="1806"/>
                      <a:pt x="248" y="3124"/>
                      <a:pt x="0" y="4315"/>
                    </a:cubicBezTo>
                    <a:cubicBezTo>
                      <a:pt x="241" y="4529"/>
                      <a:pt x="489" y="4750"/>
                      <a:pt x="730" y="4970"/>
                    </a:cubicBezTo>
                    <a:cubicBezTo>
                      <a:pt x="2095" y="4930"/>
                      <a:pt x="3727" y="4977"/>
                      <a:pt x="4483" y="3626"/>
                    </a:cubicBezTo>
                    <a:cubicBezTo>
                      <a:pt x="5079" y="2568"/>
                      <a:pt x="5373" y="1230"/>
                      <a:pt x="5674" y="59"/>
                    </a:cubicBezTo>
                    <a:cubicBezTo>
                      <a:pt x="5293" y="26"/>
                      <a:pt x="4902"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6"/>
              <p:cNvSpPr/>
              <p:nvPr/>
            </p:nvSpPr>
            <p:spPr>
              <a:xfrm>
                <a:off x="884856" y="1687833"/>
                <a:ext cx="225742" cy="236215"/>
              </a:xfrm>
              <a:custGeom>
                <a:avLst/>
                <a:gdLst/>
                <a:ahLst/>
                <a:cxnLst/>
                <a:rect l="l" t="t" r="r" b="b"/>
                <a:pathLst>
                  <a:path w="5072" h="5307" extrusionOk="0">
                    <a:moveTo>
                      <a:pt x="529" y="1"/>
                    </a:moveTo>
                    <a:cubicBezTo>
                      <a:pt x="355" y="162"/>
                      <a:pt x="181" y="315"/>
                      <a:pt x="0" y="469"/>
                    </a:cubicBezTo>
                    <a:cubicBezTo>
                      <a:pt x="468" y="1493"/>
                      <a:pt x="361" y="2724"/>
                      <a:pt x="937" y="3687"/>
                    </a:cubicBezTo>
                    <a:cubicBezTo>
                      <a:pt x="1706" y="4999"/>
                      <a:pt x="3680" y="5146"/>
                      <a:pt x="5072" y="5307"/>
                    </a:cubicBezTo>
                    <a:cubicBezTo>
                      <a:pt x="4804" y="4129"/>
                      <a:pt x="4623" y="2731"/>
                      <a:pt x="4041" y="1680"/>
                    </a:cubicBezTo>
                    <a:cubicBezTo>
                      <a:pt x="3325" y="382"/>
                      <a:pt x="1840" y="242"/>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6"/>
              <p:cNvSpPr/>
              <p:nvPr/>
            </p:nvSpPr>
            <p:spPr>
              <a:xfrm>
                <a:off x="950372" y="1411526"/>
                <a:ext cx="417213" cy="313217"/>
              </a:xfrm>
              <a:custGeom>
                <a:avLst/>
                <a:gdLst/>
                <a:ahLst/>
                <a:cxnLst/>
                <a:rect l="l" t="t" r="r" b="b"/>
                <a:pathLst>
                  <a:path w="9374" h="7037" extrusionOk="0">
                    <a:moveTo>
                      <a:pt x="4523" y="0"/>
                    </a:moveTo>
                    <a:cubicBezTo>
                      <a:pt x="4456" y="94"/>
                      <a:pt x="4389" y="194"/>
                      <a:pt x="4309" y="288"/>
                    </a:cubicBezTo>
                    <a:cubicBezTo>
                      <a:pt x="3546" y="1254"/>
                      <a:pt x="2365" y="1922"/>
                      <a:pt x="1159" y="1922"/>
                    </a:cubicBezTo>
                    <a:cubicBezTo>
                      <a:pt x="852" y="1922"/>
                      <a:pt x="544" y="1879"/>
                      <a:pt x="241" y="1786"/>
                    </a:cubicBezTo>
                    <a:lnTo>
                      <a:pt x="241" y="1786"/>
                    </a:lnTo>
                    <a:cubicBezTo>
                      <a:pt x="622" y="2134"/>
                      <a:pt x="997" y="2489"/>
                      <a:pt x="1378" y="2837"/>
                    </a:cubicBezTo>
                    <a:cubicBezTo>
                      <a:pt x="2050" y="2333"/>
                      <a:pt x="2847" y="1784"/>
                      <a:pt x="3712" y="1784"/>
                    </a:cubicBezTo>
                    <a:cubicBezTo>
                      <a:pt x="3847" y="1784"/>
                      <a:pt x="3984" y="1798"/>
                      <a:pt x="4121" y="1827"/>
                    </a:cubicBezTo>
                    <a:cubicBezTo>
                      <a:pt x="4630" y="1934"/>
                      <a:pt x="5105" y="2241"/>
                      <a:pt x="5560" y="2482"/>
                    </a:cubicBezTo>
                    <a:cubicBezTo>
                      <a:pt x="6182" y="2803"/>
                      <a:pt x="6804" y="3131"/>
                      <a:pt x="7427" y="3459"/>
                    </a:cubicBezTo>
                    <a:cubicBezTo>
                      <a:pt x="7494" y="3493"/>
                      <a:pt x="7514" y="3600"/>
                      <a:pt x="7453" y="3653"/>
                    </a:cubicBezTo>
                    <a:cubicBezTo>
                      <a:pt x="6490" y="4469"/>
                      <a:pt x="5453" y="5346"/>
                      <a:pt x="4148" y="5500"/>
                    </a:cubicBezTo>
                    <a:cubicBezTo>
                      <a:pt x="4031" y="5514"/>
                      <a:pt x="3915" y="5521"/>
                      <a:pt x="3800" y="5521"/>
                    </a:cubicBezTo>
                    <a:cubicBezTo>
                      <a:pt x="2755" y="5521"/>
                      <a:pt x="1818" y="4939"/>
                      <a:pt x="1131" y="4155"/>
                    </a:cubicBezTo>
                    <a:cubicBezTo>
                      <a:pt x="769" y="4556"/>
                      <a:pt x="395" y="4951"/>
                      <a:pt x="0" y="5332"/>
                    </a:cubicBezTo>
                    <a:cubicBezTo>
                      <a:pt x="1505" y="5332"/>
                      <a:pt x="3191" y="5620"/>
                      <a:pt x="4068" y="6925"/>
                    </a:cubicBezTo>
                    <a:cubicBezTo>
                      <a:pt x="4285" y="7002"/>
                      <a:pt x="4494" y="7036"/>
                      <a:pt x="4696" y="7036"/>
                    </a:cubicBezTo>
                    <a:cubicBezTo>
                      <a:pt x="5651" y="7036"/>
                      <a:pt x="6447" y="6271"/>
                      <a:pt x="7192" y="5647"/>
                    </a:cubicBezTo>
                    <a:cubicBezTo>
                      <a:pt x="7554" y="5332"/>
                      <a:pt x="7922" y="5018"/>
                      <a:pt x="8276" y="4697"/>
                    </a:cubicBezTo>
                    <a:cubicBezTo>
                      <a:pt x="8444" y="4543"/>
                      <a:pt x="9300" y="3948"/>
                      <a:pt x="9333" y="3707"/>
                    </a:cubicBezTo>
                    <a:cubicBezTo>
                      <a:pt x="9374" y="3359"/>
                      <a:pt x="8584" y="2924"/>
                      <a:pt x="8337" y="2723"/>
                    </a:cubicBezTo>
                    <a:cubicBezTo>
                      <a:pt x="7975" y="2422"/>
                      <a:pt x="7614" y="2128"/>
                      <a:pt x="7253" y="1827"/>
                    </a:cubicBezTo>
                    <a:cubicBezTo>
                      <a:pt x="6436" y="1151"/>
                      <a:pt x="5613" y="274"/>
                      <a:pt x="4556" y="13"/>
                    </a:cubicBezTo>
                    <a:cubicBezTo>
                      <a:pt x="4543" y="7"/>
                      <a:pt x="4536" y="0"/>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6"/>
              <p:cNvSpPr/>
              <p:nvPr/>
            </p:nvSpPr>
            <p:spPr>
              <a:xfrm>
                <a:off x="1006630" y="1504860"/>
                <a:ext cx="261793" cy="141408"/>
              </a:xfrm>
              <a:custGeom>
                <a:avLst/>
                <a:gdLst/>
                <a:ahLst/>
                <a:cxnLst/>
                <a:rect l="l" t="t" r="r" b="b"/>
                <a:pathLst>
                  <a:path w="5882" h="3177" extrusionOk="0">
                    <a:moveTo>
                      <a:pt x="2450" y="0"/>
                    </a:moveTo>
                    <a:cubicBezTo>
                      <a:pt x="1683" y="0"/>
                      <a:pt x="1003" y="404"/>
                      <a:pt x="308" y="914"/>
                    </a:cubicBezTo>
                    <a:cubicBezTo>
                      <a:pt x="382" y="981"/>
                      <a:pt x="449" y="1048"/>
                      <a:pt x="522" y="1115"/>
                    </a:cubicBezTo>
                    <a:cubicBezTo>
                      <a:pt x="583" y="1175"/>
                      <a:pt x="556" y="1242"/>
                      <a:pt x="509" y="1282"/>
                    </a:cubicBezTo>
                    <a:cubicBezTo>
                      <a:pt x="509" y="1295"/>
                      <a:pt x="502" y="1315"/>
                      <a:pt x="489" y="1335"/>
                    </a:cubicBezTo>
                    <a:cubicBezTo>
                      <a:pt x="328" y="1529"/>
                      <a:pt x="168" y="1723"/>
                      <a:pt x="1" y="1911"/>
                    </a:cubicBezTo>
                    <a:cubicBezTo>
                      <a:pt x="781" y="2540"/>
                      <a:pt x="1484" y="3176"/>
                      <a:pt x="2557" y="3176"/>
                    </a:cubicBezTo>
                    <a:cubicBezTo>
                      <a:pt x="2579" y="3176"/>
                      <a:pt x="2601" y="3176"/>
                      <a:pt x="2623" y="3175"/>
                    </a:cubicBezTo>
                    <a:cubicBezTo>
                      <a:pt x="3225" y="3155"/>
                      <a:pt x="3814" y="2928"/>
                      <a:pt x="4329" y="2640"/>
                    </a:cubicBezTo>
                    <a:cubicBezTo>
                      <a:pt x="4717" y="2426"/>
                      <a:pt x="5514" y="2024"/>
                      <a:pt x="5708" y="1636"/>
                    </a:cubicBezTo>
                    <a:cubicBezTo>
                      <a:pt x="5882" y="1302"/>
                      <a:pt x="5146" y="1108"/>
                      <a:pt x="4838" y="947"/>
                    </a:cubicBezTo>
                    <a:cubicBezTo>
                      <a:pt x="4403" y="720"/>
                      <a:pt x="3968" y="479"/>
                      <a:pt x="3533" y="265"/>
                    </a:cubicBezTo>
                    <a:cubicBezTo>
                      <a:pt x="3149" y="80"/>
                      <a:pt x="2791"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16"/>
            <p:cNvGrpSpPr/>
            <p:nvPr/>
          </p:nvGrpSpPr>
          <p:grpSpPr>
            <a:xfrm>
              <a:off x="6343165" y="4507082"/>
              <a:ext cx="83075" cy="328809"/>
              <a:chOff x="1701356" y="1283743"/>
              <a:chExt cx="147453" cy="583615"/>
            </a:xfrm>
          </p:grpSpPr>
          <p:sp>
            <p:nvSpPr>
              <p:cNvPr id="1255" name="Google Shape;1255;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16"/>
            <p:cNvGrpSpPr/>
            <p:nvPr/>
          </p:nvGrpSpPr>
          <p:grpSpPr>
            <a:xfrm>
              <a:off x="6343165" y="3382824"/>
              <a:ext cx="83075" cy="328809"/>
              <a:chOff x="1701356" y="1283743"/>
              <a:chExt cx="147453" cy="583615"/>
            </a:xfrm>
          </p:grpSpPr>
          <p:sp>
            <p:nvSpPr>
              <p:cNvPr id="1259" name="Google Shape;1259;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 name="Google Shape;1262;p16"/>
            <p:cNvGrpSpPr/>
            <p:nvPr/>
          </p:nvGrpSpPr>
          <p:grpSpPr>
            <a:xfrm>
              <a:off x="6343165" y="2268821"/>
              <a:ext cx="83075" cy="328809"/>
              <a:chOff x="1701356" y="1283743"/>
              <a:chExt cx="147453" cy="583615"/>
            </a:xfrm>
          </p:grpSpPr>
          <p:sp>
            <p:nvSpPr>
              <p:cNvPr id="1263" name="Google Shape;1263;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16"/>
            <p:cNvGrpSpPr/>
            <p:nvPr/>
          </p:nvGrpSpPr>
          <p:grpSpPr>
            <a:xfrm>
              <a:off x="5776930" y="3948651"/>
              <a:ext cx="83075" cy="328809"/>
              <a:chOff x="1701356" y="1283743"/>
              <a:chExt cx="147453" cy="583615"/>
            </a:xfrm>
          </p:grpSpPr>
          <p:sp>
            <p:nvSpPr>
              <p:cNvPr id="1267" name="Google Shape;1267;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16"/>
            <p:cNvGrpSpPr/>
            <p:nvPr/>
          </p:nvGrpSpPr>
          <p:grpSpPr>
            <a:xfrm>
              <a:off x="5776930" y="2830211"/>
              <a:ext cx="83075" cy="328809"/>
              <a:chOff x="1701356" y="1283743"/>
              <a:chExt cx="147453" cy="583615"/>
            </a:xfrm>
          </p:grpSpPr>
          <p:sp>
            <p:nvSpPr>
              <p:cNvPr id="1271" name="Google Shape;1271;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16"/>
            <p:cNvGrpSpPr/>
            <p:nvPr/>
          </p:nvGrpSpPr>
          <p:grpSpPr>
            <a:xfrm>
              <a:off x="5471431" y="2074097"/>
              <a:ext cx="695269" cy="718554"/>
              <a:chOff x="1159115" y="-58312"/>
              <a:chExt cx="1234059" cy="1275390"/>
            </a:xfrm>
          </p:grpSpPr>
          <p:sp>
            <p:nvSpPr>
              <p:cNvPr id="1275" name="Google Shape;1275;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16"/>
            <p:cNvGrpSpPr/>
            <p:nvPr/>
          </p:nvGrpSpPr>
          <p:grpSpPr>
            <a:xfrm>
              <a:off x="5471431" y="3194601"/>
              <a:ext cx="695269" cy="718554"/>
              <a:chOff x="1159115" y="-58312"/>
              <a:chExt cx="1234059" cy="1275390"/>
            </a:xfrm>
          </p:grpSpPr>
          <p:sp>
            <p:nvSpPr>
              <p:cNvPr id="1306" name="Google Shape;1306;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16"/>
            <p:cNvGrpSpPr/>
            <p:nvPr/>
          </p:nvGrpSpPr>
          <p:grpSpPr>
            <a:xfrm>
              <a:off x="5471431" y="4313041"/>
              <a:ext cx="695269" cy="718554"/>
              <a:chOff x="1159115" y="-58312"/>
              <a:chExt cx="1234059" cy="1275390"/>
            </a:xfrm>
          </p:grpSpPr>
          <p:sp>
            <p:nvSpPr>
              <p:cNvPr id="1337" name="Google Shape;1337;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16"/>
            <p:cNvGrpSpPr/>
            <p:nvPr/>
          </p:nvGrpSpPr>
          <p:grpSpPr>
            <a:xfrm>
              <a:off x="5776930" y="1709716"/>
              <a:ext cx="83075" cy="328809"/>
              <a:chOff x="1701356" y="1283743"/>
              <a:chExt cx="147453" cy="583615"/>
            </a:xfrm>
          </p:grpSpPr>
          <p:sp>
            <p:nvSpPr>
              <p:cNvPr id="1368" name="Google Shape;1368;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16"/>
            <p:cNvGrpSpPr/>
            <p:nvPr/>
          </p:nvGrpSpPr>
          <p:grpSpPr>
            <a:xfrm>
              <a:off x="5471431" y="953602"/>
              <a:ext cx="695269" cy="718554"/>
              <a:chOff x="1159115" y="-58312"/>
              <a:chExt cx="1234059" cy="1275390"/>
            </a:xfrm>
          </p:grpSpPr>
          <p:sp>
            <p:nvSpPr>
              <p:cNvPr id="1372" name="Google Shape;1372;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16"/>
            <p:cNvGrpSpPr/>
            <p:nvPr/>
          </p:nvGrpSpPr>
          <p:grpSpPr>
            <a:xfrm>
              <a:off x="6037703" y="1516939"/>
              <a:ext cx="695420" cy="718605"/>
              <a:chOff x="152298" y="930036"/>
              <a:chExt cx="1234326" cy="1275479"/>
            </a:xfrm>
          </p:grpSpPr>
          <p:sp>
            <p:nvSpPr>
              <p:cNvPr id="1403" name="Google Shape;1403;p16"/>
              <p:cNvSpPr/>
              <p:nvPr/>
            </p:nvSpPr>
            <p:spPr>
              <a:xfrm>
                <a:off x="152298" y="930036"/>
                <a:ext cx="1234326" cy="1275479"/>
              </a:xfrm>
              <a:custGeom>
                <a:avLst/>
                <a:gdLst/>
                <a:ahLst/>
                <a:cxnLst/>
                <a:rect l="l" t="t" r="r" b="b"/>
                <a:pathLst>
                  <a:path w="27733" h="28656" extrusionOk="0">
                    <a:moveTo>
                      <a:pt x="13826" y="2438"/>
                    </a:moveTo>
                    <a:cubicBezTo>
                      <a:pt x="14104" y="2438"/>
                      <a:pt x="14551" y="3286"/>
                      <a:pt x="14699" y="3519"/>
                    </a:cubicBezTo>
                    <a:cubicBezTo>
                      <a:pt x="15061" y="4074"/>
                      <a:pt x="15382" y="4643"/>
                      <a:pt x="15469" y="5305"/>
                    </a:cubicBezTo>
                    <a:cubicBezTo>
                      <a:pt x="15650" y="6717"/>
                      <a:pt x="14813" y="7841"/>
                      <a:pt x="14077" y="8945"/>
                    </a:cubicBezTo>
                    <a:cubicBezTo>
                      <a:pt x="13984" y="8864"/>
                      <a:pt x="13890" y="8777"/>
                      <a:pt x="13796" y="8697"/>
                    </a:cubicBezTo>
                    <a:cubicBezTo>
                      <a:pt x="13771" y="8672"/>
                      <a:pt x="13743" y="8662"/>
                      <a:pt x="13713" y="8662"/>
                    </a:cubicBezTo>
                    <a:cubicBezTo>
                      <a:pt x="13697" y="8662"/>
                      <a:pt x="13680" y="8665"/>
                      <a:pt x="13662" y="8670"/>
                    </a:cubicBezTo>
                    <a:cubicBezTo>
                      <a:pt x="13645" y="8644"/>
                      <a:pt x="13619" y="8627"/>
                      <a:pt x="13590" y="8627"/>
                    </a:cubicBezTo>
                    <a:cubicBezTo>
                      <a:pt x="13575" y="8627"/>
                      <a:pt x="13558" y="8632"/>
                      <a:pt x="13542" y="8644"/>
                    </a:cubicBezTo>
                    <a:cubicBezTo>
                      <a:pt x="13475" y="8684"/>
                      <a:pt x="13408" y="8731"/>
                      <a:pt x="13348" y="8777"/>
                    </a:cubicBezTo>
                    <a:cubicBezTo>
                      <a:pt x="12579" y="7734"/>
                      <a:pt x="11702" y="6503"/>
                      <a:pt x="11990" y="5138"/>
                    </a:cubicBezTo>
                    <a:cubicBezTo>
                      <a:pt x="12117" y="4536"/>
                      <a:pt x="12478" y="4027"/>
                      <a:pt x="12860" y="3559"/>
                    </a:cubicBezTo>
                    <a:cubicBezTo>
                      <a:pt x="13020" y="3371"/>
                      <a:pt x="13181" y="3191"/>
                      <a:pt x="13335" y="3003"/>
                    </a:cubicBezTo>
                    <a:cubicBezTo>
                      <a:pt x="13395" y="2937"/>
                      <a:pt x="13723" y="2461"/>
                      <a:pt x="13796" y="2441"/>
                    </a:cubicBezTo>
                    <a:cubicBezTo>
                      <a:pt x="13806" y="2439"/>
                      <a:pt x="13816" y="2438"/>
                      <a:pt x="13826" y="2438"/>
                    </a:cubicBezTo>
                    <a:close/>
                    <a:moveTo>
                      <a:pt x="13729" y="387"/>
                    </a:moveTo>
                    <a:cubicBezTo>
                      <a:pt x="14967" y="2254"/>
                      <a:pt x="16914" y="3519"/>
                      <a:pt x="17382" y="5813"/>
                    </a:cubicBezTo>
                    <a:cubicBezTo>
                      <a:pt x="16098" y="6824"/>
                      <a:pt x="15335" y="8356"/>
                      <a:pt x="15255" y="9995"/>
                    </a:cubicBezTo>
                    <a:cubicBezTo>
                      <a:pt x="14907" y="9681"/>
                      <a:pt x="14559" y="9373"/>
                      <a:pt x="14204" y="9058"/>
                    </a:cubicBezTo>
                    <a:cubicBezTo>
                      <a:pt x="15047" y="8062"/>
                      <a:pt x="15823" y="6784"/>
                      <a:pt x="15723" y="5425"/>
                    </a:cubicBezTo>
                    <a:cubicBezTo>
                      <a:pt x="15629" y="4161"/>
                      <a:pt x="14706" y="3030"/>
                      <a:pt x="13943" y="2087"/>
                    </a:cubicBezTo>
                    <a:cubicBezTo>
                      <a:pt x="13922" y="2060"/>
                      <a:pt x="13895" y="2050"/>
                      <a:pt x="13867" y="2050"/>
                    </a:cubicBezTo>
                    <a:cubicBezTo>
                      <a:pt x="13824" y="2050"/>
                      <a:pt x="13780" y="2075"/>
                      <a:pt x="13756" y="2107"/>
                    </a:cubicBezTo>
                    <a:cubicBezTo>
                      <a:pt x="13007" y="3117"/>
                      <a:pt x="11863" y="4014"/>
                      <a:pt x="11709" y="5345"/>
                    </a:cubicBezTo>
                    <a:cubicBezTo>
                      <a:pt x="11548" y="6697"/>
                      <a:pt x="12378" y="7881"/>
                      <a:pt x="13141" y="8918"/>
                    </a:cubicBezTo>
                    <a:cubicBezTo>
                      <a:pt x="12632" y="9279"/>
                      <a:pt x="12144" y="9674"/>
                      <a:pt x="11675" y="10089"/>
                    </a:cubicBezTo>
                    <a:cubicBezTo>
                      <a:pt x="11742" y="8523"/>
                      <a:pt x="11575" y="6610"/>
                      <a:pt x="10197" y="5653"/>
                    </a:cubicBezTo>
                    <a:cubicBezTo>
                      <a:pt x="10698" y="3519"/>
                      <a:pt x="12686" y="2234"/>
                      <a:pt x="13729" y="387"/>
                    </a:cubicBezTo>
                    <a:close/>
                    <a:moveTo>
                      <a:pt x="6074" y="6480"/>
                    </a:moveTo>
                    <a:cubicBezTo>
                      <a:pt x="6544" y="6480"/>
                      <a:pt x="7509" y="6737"/>
                      <a:pt x="7741" y="6790"/>
                    </a:cubicBezTo>
                    <a:cubicBezTo>
                      <a:pt x="8256" y="6904"/>
                      <a:pt x="8838" y="7004"/>
                      <a:pt x="9307" y="7272"/>
                    </a:cubicBezTo>
                    <a:cubicBezTo>
                      <a:pt x="10451" y="7928"/>
                      <a:pt x="10531" y="9835"/>
                      <a:pt x="10658" y="10992"/>
                    </a:cubicBezTo>
                    <a:cubicBezTo>
                      <a:pt x="10658" y="10999"/>
                      <a:pt x="10665" y="10999"/>
                      <a:pt x="10665" y="11005"/>
                    </a:cubicBezTo>
                    <a:cubicBezTo>
                      <a:pt x="10645" y="11025"/>
                      <a:pt x="10625" y="11039"/>
                      <a:pt x="10611" y="11052"/>
                    </a:cubicBezTo>
                    <a:cubicBezTo>
                      <a:pt x="10464" y="11186"/>
                      <a:pt x="10317" y="11327"/>
                      <a:pt x="10170" y="11460"/>
                    </a:cubicBezTo>
                    <a:cubicBezTo>
                      <a:pt x="9140" y="10999"/>
                      <a:pt x="8029" y="10611"/>
                      <a:pt x="7032" y="10069"/>
                    </a:cubicBezTo>
                    <a:cubicBezTo>
                      <a:pt x="6336" y="9687"/>
                      <a:pt x="6176" y="9052"/>
                      <a:pt x="6022" y="8329"/>
                    </a:cubicBezTo>
                    <a:cubicBezTo>
                      <a:pt x="5935" y="7921"/>
                      <a:pt x="5587" y="6871"/>
                      <a:pt x="5828" y="6543"/>
                    </a:cubicBezTo>
                    <a:cubicBezTo>
                      <a:pt x="5860" y="6498"/>
                      <a:pt x="5950" y="6480"/>
                      <a:pt x="6074" y="6480"/>
                    </a:cubicBezTo>
                    <a:close/>
                    <a:moveTo>
                      <a:pt x="20770" y="6578"/>
                    </a:moveTo>
                    <a:cubicBezTo>
                      <a:pt x="21160" y="6578"/>
                      <a:pt x="21551" y="6603"/>
                      <a:pt x="21932" y="6636"/>
                    </a:cubicBezTo>
                    <a:cubicBezTo>
                      <a:pt x="21631" y="7807"/>
                      <a:pt x="21337" y="9145"/>
                      <a:pt x="20741" y="10203"/>
                    </a:cubicBezTo>
                    <a:cubicBezTo>
                      <a:pt x="19985" y="11554"/>
                      <a:pt x="18353" y="11507"/>
                      <a:pt x="16988" y="11547"/>
                    </a:cubicBezTo>
                    <a:cubicBezTo>
                      <a:pt x="16747" y="11327"/>
                      <a:pt x="16499" y="11106"/>
                      <a:pt x="16258" y="10892"/>
                    </a:cubicBezTo>
                    <a:cubicBezTo>
                      <a:pt x="16506" y="9701"/>
                      <a:pt x="16807" y="8383"/>
                      <a:pt x="17750" y="7533"/>
                    </a:cubicBezTo>
                    <a:cubicBezTo>
                      <a:pt x="18593" y="6774"/>
                      <a:pt x="19679" y="6578"/>
                      <a:pt x="20770" y="6578"/>
                    </a:cubicBezTo>
                    <a:close/>
                    <a:moveTo>
                      <a:pt x="3807" y="4783"/>
                    </a:moveTo>
                    <a:lnTo>
                      <a:pt x="3807" y="4783"/>
                    </a:lnTo>
                    <a:cubicBezTo>
                      <a:pt x="5553" y="4984"/>
                      <a:pt x="7427" y="5031"/>
                      <a:pt x="9119" y="5466"/>
                    </a:cubicBezTo>
                    <a:cubicBezTo>
                      <a:pt x="11314" y="6028"/>
                      <a:pt x="11414" y="8383"/>
                      <a:pt x="11495" y="10249"/>
                    </a:cubicBezTo>
                    <a:cubicBezTo>
                      <a:pt x="11260" y="10457"/>
                      <a:pt x="11040" y="10664"/>
                      <a:pt x="10812" y="10872"/>
                    </a:cubicBezTo>
                    <a:cubicBezTo>
                      <a:pt x="10785" y="9694"/>
                      <a:pt x="10638" y="7961"/>
                      <a:pt x="9641" y="7219"/>
                    </a:cubicBezTo>
                    <a:cubicBezTo>
                      <a:pt x="9160" y="6857"/>
                      <a:pt x="8517" y="6737"/>
                      <a:pt x="7942" y="6596"/>
                    </a:cubicBezTo>
                    <a:cubicBezTo>
                      <a:pt x="7172" y="6416"/>
                      <a:pt x="6396" y="6289"/>
                      <a:pt x="5607" y="6202"/>
                    </a:cubicBezTo>
                    <a:cubicBezTo>
                      <a:pt x="5604" y="6201"/>
                      <a:pt x="5601" y="6201"/>
                      <a:pt x="5598" y="6201"/>
                    </a:cubicBezTo>
                    <a:cubicBezTo>
                      <a:pt x="5541" y="6201"/>
                      <a:pt x="5486" y="6264"/>
                      <a:pt x="5486" y="6315"/>
                    </a:cubicBezTo>
                    <a:cubicBezTo>
                      <a:pt x="5553" y="7018"/>
                      <a:pt x="5647" y="7707"/>
                      <a:pt x="5794" y="8396"/>
                    </a:cubicBezTo>
                    <a:cubicBezTo>
                      <a:pt x="5895" y="8898"/>
                      <a:pt x="5988" y="9507"/>
                      <a:pt x="6350" y="9901"/>
                    </a:cubicBezTo>
                    <a:cubicBezTo>
                      <a:pt x="6744" y="10330"/>
                      <a:pt x="7407" y="10517"/>
                      <a:pt x="7922" y="10751"/>
                    </a:cubicBezTo>
                    <a:cubicBezTo>
                      <a:pt x="8598" y="11052"/>
                      <a:pt x="9280" y="11353"/>
                      <a:pt x="9962" y="11654"/>
                    </a:cubicBezTo>
                    <a:cubicBezTo>
                      <a:pt x="9728" y="11875"/>
                      <a:pt x="9487" y="12096"/>
                      <a:pt x="9260" y="12323"/>
                    </a:cubicBezTo>
                    <a:cubicBezTo>
                      <a:pt x="7607" y="11969"/>
                      <a:pt x="5440" y="11761"/>
                      <a:pt x="4858" y="9901"/>
                    </a:cubicBezTo>
                    <a:cubicBezTo>
                      <a:pt x="4349" y="8262"/>
                      <a:pt x="4095" y="6483"/>
                      <a:pt x="3807" y="4783"/>
                    </a:cubicBezTo>
                    <a:close/>
                    <a:moveTo>
                      <a:pt x="22978" y="4826"/>
                    </a:moveTo>
                    <a:cubicBezTo>
                      <a:pt x="23194" y="4826"/>
                      <a:pt x="23397" y="4862"/>
                      <a:pt x="23491" y="5011"/>
                    </a:cubicBezTo>
                    <a:cubicBezTo>
                      <a:pt x="23631" y="5218"/>
                      <a:pt x="23464" y="6068"/>
                      <a:pt x="23451" y="6329"/>
                    </a:cubicBezTo>
                    <a:cubicBezTo>
                      <a:pt x="23417" y="6857"/>
                      <a:pt x="23370" y="7379"/>
                      <a:pt x="23284" y="7901"/>
                    </a:cubicBezTo>
                    <a:cubicBezTo>
                      <a:pt x="23130" y="8751"/>
                      <a:pt x="22869" y="9594"/>
                      <a:pt x="22427" y="10336"/>
                    </a:cubicBezTo>
                    <a:cubicBezTo>
                      <a:pt x="21679" y="11617"/>
                      <a:pt x="20416" y="12453"/>
                      <a:pt x="19014" y="12453"/>
                    </a:cubicBezTo>
                    <a:cubicBezTo>
                      <a:pt x="18636" y="12453"/>
                      <a:pt x="18248" y="12393"/>
                      <a:pt x="17857" y="12263"/>
                    </a:cubicBezTo>
                    <a:cubicBezTo>
                      <a:pt x="17844" y="12260"/>
                      <a:pt x="17832" y="12258"/>
                      <a:pt x="17822" y="12258"/>
                    </a:cubicBezTo>
                    <a:cubicBezTo>
                      <a:pt x="17812" y="12258"/>
                      <a:pt x="17804" y="12260"/>
                      <a:pt x="17797" y="12263"/>
                    </a:cubicBezTo>
                    <a:cubicBezTo>
                      <a:pt x="17570" y="12069"/>
                      <a:pt x="17349" y="11868"/>
                      <a:pt x="17121" y="11668"/>
                    </a:cubicBezTo>
                    <a:lnTo>
                      <a:pt x="17121" y="11668"/>
                    </a:lnTo>
                    <a:cubicBezTo>
                      <a:pt x="17365" y="11706"/>
                      <a:pt x="17629" y="11727"/>
                      <a:pt x="17902" y="11727"/>
                    </a:cubicBezTo>
                    <a:cubicBezTo>
                      <a:pt x="18867" y="11727"/>
                      <a:pt x="19935" y="11471"/>
                      <a:pt x="20540" y="10845"/>
                    </a:cubicBezTo>
                    <a:cubicBezTo>
                      <a:pt x="20982" y="10383"/>
                      <a:pt x="21183" y="9721"/>
                      <a:pt x="21390" y="9132"/>
                    </a:cubicBezTo>
                    <a:cubicBezTo>
                      <a:pt x="21684" y="8302"/>
                      <a:pt x="21932" y="7453"/>
                      <a:pt x="22166" y="6603"/>
                    </a:cubicBezTo>
                    <a:cubicBezTo>
                      <a:pt x="22180" y="6549"/>
                      <a:pt x="22153" y="6509"/>
                      <a:pt x="22113" y="6489"/>
                    </a:cubicBezTo>
                    <a:cubicBezTo>
                      <a:pt x="22099" y="6469"/>
                      <a:pt x="22086" y="6456"/>
                      <a:pt x="22059" y="6449"/>
                    </a:cubicBezTo>
                    <a:cubicBezTo>
                      <a:pt x="21602" y="6388"/>
                      <a:pt x="21127" y="6345"/>
                      <a:pt x="20653" y="6345"/>
                    </a:cubicBezTo>
                    <a:cubicBezTo>
                      <a:pt x="19628" y="6345"/>
                      <a:pt x="18607" y="6545"/>
                      <a:pt x="17784" y="7185"/>
                    </a:cubicBezTo>
                    <a:cubicBezTo>
                      <a:pt x="16693" y="8028"/>
                      <a:pt x="16312" y="9406"/>
                      <a:pt x="16038" y="10698"/>
                    </a:cubicBezTo>
                    <a:cubicBezTo>
                      <a:pt x="15857" y="10530"/>
                      <a:pt x="15676" y="10370"/>
                      <a:pt x="15496" y="10209"/>
                    </a:cubicBezTo>
                    <a:cubicBezTo>
                      <a:pt x="15509" y="10182"/>
                      <a:pt x="15522" y="10162"/>
                      <a:pt x="15522" y="10129"/>
                    </a:cubicBezTo>
                    <a:cubicBezTo>
                      <a:pt x="15623" y="8189"/>
                      <a:pt x="16626" y="6402"/>
                      <a:pt x="18386" y="5499"/>
                    </a:cubicBezTo>
                    <a:cubicBezTo>
                      <a:pt x="19242" y="5057"/>
                      <a:pt x="20146" y="4890"/>
                      <a:pt x="21102" y="4863"/>
                    </a:cubicBezTo>
                    <a:cubicBezTo>
                      <a:pt x="21323" y="4857"/>
                      <a:pt x="21544" y="4855"/>
                      <a:pt x="21764" y="4855"/>
                    </a:cubicBezTo>
                    <a:cubicBezTo>
                      <a:pt x="21984" y="4855"/>
                      <a:pt x="22203" y="4857"/>
                      <a:pt x="22420" y="4857"/>
                    </a:cubicBezTo>
                    <a:cubicBezTo>
                      <a:pt x="22566" y="4857"/>
                      <a:pt x="22777" y="4826"/>
                      <a:pt x="22978" y="4826"/>
                    </a:cubicBezTo>
                    <a:close/>
                    <a:moveTo>
                      <a:pt x="5385" y="12463"/>
                    </a:moveTo>
                    <a:cubicBezTo>
                      <a:pt x="6350" y="12463"/>
                      <a:pt x="7334" y="13082"/>
                      <a:pt x="8116" y="13601"/>
                    </a:cubicBezTo>
                    <a:cubicBezTo>
                      <a:pt x="8069" y="13662"/>
                      <a:pt x="8022" y="13722"/>
                      <a:pt x="7975" y="13782"/>
                    </a:cubicBezTo>
                    <a:cubicBezTo>
                      <a:pt x="7969" y="13795"/>
                      <a:pt x="7969" y="13802"/>
                      <a:pt x="7962" y="13815"/>
                    </a:cubicBezTo>
                    <a:cubicBezTo>
                      <a:pt x="7929" y="13849"/>
                      <a:pt x="7915" y="13902"/>
                      <a:pt x="7908" y="13956"/>
                    </a:cubicBezTo>
                    <a:cubicBezTo>
                      <a:pt x="7908" y="13983"/>
                      <a:pt x="7908" y="14009"/>
                      <a:pt x="7922" y="14036"/>
                    </a:cubicBezTo>
                    <a:cubicBezTo>
                      <a:pt x="7922" y="14043"/>
                      <a:pt x="7922" y="14043"/>
                      <a:pt x="7922" y="14043"/>
                    </a:cubicBezTo>
                    <a:cubicBezTo>
                      <a:pt x="7922" y="14063"/>
                      <a:pt x="7929" y="14090"/>
                      <a:pt x="7949" y="14117"/>
                    </a:cubicBezTo>
                    <a:cubicBezTo>
                      <a:pt x="8056" y="14264"/>
                      <a:pt x="8163" y="14411"/>
                      <a:pt x="8276" y="14551"/>
                    </a:cubicBezTo>
                    <a:cubicBezTo>
                      <a:pt x="7440" y="15210"/>
                      <a:pt x="6513" y="15823"/>
                      <a:pt x="5406" y="15823"/>
                    </a:cubicBezTo>
                    <a:cubicBezTo>
                      <a:pt x="5388" y="15823"/>
                      <a:pt x="5370" y="15823"/>
                      <a:pt x="5353" y="15823"/>
                    </a:cubicBezTo>
                    <a:cubicBezTo>
                      <a:pt x="4101" y="15796"/>
                      <a:pt x="3285" y="14939"/>
                      <a:pt x="2415" y="14157"/>
                    </a:cubicBezTo>
                    <a:cubicBezTo>
                      <a:pt x="3165" y="13762"/>
                      <a:pt x="3707" y="13079"/>
                      <a:pt x="4456" y="12685"/>
                    </a:cubicBezTo>
                    <a:cubicBezTo>
                      <a:pt x="4759" y="12529"/>
                      <a:pt x="5071" y="12463"/>
                      <a:pt x="5385" y="12463"/>
                    </a:cubicBezTo>
                    <a:close/>
                    <a:moveTo>
                      <a:pt x="21645" y="12915"/>
                    </a:moveTo>
                    <a:cubicBezTo>
                      <a:pt x="21986" y="12915"/>
                      <a:pt x="22344" y="12995"/>
                      <a:pt x="22728" y="13180"/>
                    </a:cubicBezTo>
                    <a:cubicBezTo>
                      <a:pt x="23163" y="13394"/>
                      <a:pt x="23598" y="13635"/>
                      <a:pt x="24033" y="13862"/>
                    </a:cubicBezTo>
                    <a:cubicBezTo>
                      <a:pt x="24341" y="14023"/>
                      <a:pt x="25077" y="14217"/>
                      <a:pt x="24903" y="14551"/>
                    </a:cubicBezTo>
                    <a:cubicBezTo>
                      <a:pt x="24709" y="14939"/>
                      <a:pt x="23912" y="15341"/>
                      <a:pt x="23524" y="15555"/>
                    </a:cubicBezTo>
                    <a:cubicBezTo>
                      <a:pt x="23009" y="15843"/>
                      <a:pt x="22420" y="16070"/>
                      <a:pt x="21818" y="16090"/>
                    </a:cubicBezTo>
                    <a:cubicBezTo>
                      <a:pt x="21796" y="16091"/>
                      <a:pt x="21774" y="16091"/>
                      <a:pt x="21752" y="16091"/>
                    </a:cubicBezTo>
                    <a:cubicBezTo>
                      <a:pt x="20679" y="16091"/>
                      <a:pt x="19976" y="15455"/>
                      <a:pt x="19196" y="14826"/>
                    </a:cubicBezTo>
                    <a:cubicBezTo>
                      <a:pt x="19363" y="14638"/>
                      <a:pt x="19523" y="14444"/>
                      <a:pt x="19684" y="14250"/>
                    </a:cubicBezTo>
                    <a:cubicBezTo>
                      <a:pt x="19697" y="14230"/>
                      <a:pt x="19704" y="14210"/>
                      <a:pt x="19704" y="14197"/>
                    </a:cubicBezTo>
                    <a:cubicBezTo>
                      <a:pt x="19751" y="14157"/>
                      <a:pt x="19778" y="14090"/>
                      <a:pt x="19717" y="14030"/>
                    </a:cubicBezTo>
                    <a:cubicBezTo>
                      <a:pt x="19644" y="13963"/>
                      <a:pt x="19577" y="13896"/>
                      <a:pt x="19503" y="13829"/>
                    </a:cubicBezTo>
                    <a:cubicBezTo>
                      <a:pt x="20198" y="13319"/>
                      <a:pt x="20878" y="12915"/>
                      <a:pt x="21645" y="12915"/>
                    </a:cubicBezTo>
                    <a:close/>
                    <a:moveTo>
                      <a:pt x="5045" y="10932"/>
                    </a:moveTo>
                    <a:cubicBezTo>
                      <a:pt x="5908" y="12069"/>
                      <a:pt x="7681" y="12290"/>
                      <a:pt x="9032" y="12558"/>
                    </a:cubicBezTo>
                    <a:cubicBezTo>
                      <a:pt x="8772" y="12825"/>
                      <a:pt x="8517" y="13106"/>
                      <a:pt x="8276" y="13394"/>
                    </a:cubicBezTo>
                    <a:cubicBezTo>
                      <a:pt x="7479" y="12839"/>
                      <a:pt x="6411" y="12180"/>
                      <a:pt x="5380" y="12180"/>
                    </a:cubicBezTo>
                    <a:cubicBezTo>
                      <a:pt x="5243" y="12180"/>
                      <a:pt x="5106" y="12191"/>
                      <a:pt x="4971" y="12216"/>
                    </a:cubicBezTo>
                    <a:cubicBezTo>
                      <a:pt x="3834" y="12437"/>
                      <a:pt x="3138" y="13555"/>
                      <a:pt x="2114" y="14009"/>
                    </a:cubicBezTo>
                    <a:cubicBezTo>
                      <a:pt x="2034" y="14043"/>
                      <a:pt x="2021" y="14163"/>
                      <a:pt x="2081" y="14224"/>
                    </a:cubicBezTo>
                    <a:cubicBezTo>
                      <a:pt x="3064" y="15093"/>
                      <a:pt x="3948" y="16090"/>
                      <a:pt x="5353" y="16090"/>
                    </a:cubicBezTo>
                    <a:cubicBezTo>
                      <a:pt x="6503" y="16090"/>
                      <a:pt x="7581" y="15501"/>
                      <a:pt x="8383" y="14699"/>
                    </a:cubicBezTo>
                    <a:cubicBezTo>
                      <a:pt x="8678" y="15087"/>
                      <a:pt x="8979" y="15468"/>
                      <a:pt x="9293" y="15843"/>
                    </a:cubicBezTo>
                    <a:cubicBezTo>
                      <a:pt x="7714" y="16030"/>
                      <a:pt x="5955" y="16324"/>
                      <a:pt x="4911" y="17622"/>
                    </a:cubicBezTo>
                    <a:cubicBezTo>
                      <a:pt x="2911" y="17214"/>
                      <a:pt x="1599" y="15782"/>
                      <a:pt x="361" y="14257"/>
                    </a:cubicBezTo>
                    <a:cubicBezTo>
                      <a:pt x="1138" y="13802"/>
                      <a:pt x="1860" y="13280"/>
                      <a:pt x="2529" y="12671"/>
                    </a:cubicBezTo>
                    <a:cubicBezTo>
                      <a:pt x="3299" y="11962"/>
                      <a:pt x="3994" y="11186"/>
                      <a:pt x="5045" y="10932"/>
                    </a:cubicBezTo>
                    <a:close/>
                    <a:moveTo>
                      <a:pt x="22454" y="10818"/>
                    </a:moveTo>
                    <a:cubicBezTo>
                      <a:pt x="22467" y="10818"/>
                      <a:pt x="22474" y="10825"/>
                      <a:pt x="22487" y="10831"/>
                    </a:cubicBezTo>
                    <a:cubicBezTo>
                      <a:pt x="23544" y="11092"/>
                      <a:pt x="24367" y="11969"/>
                      <a:pt x="25184" y="12645"/>
                    </a:cubicBezTo>
                    <a:cubicBezTo>
                      <a:pt x="25545" y="12946"/>
                      <a:pt x="25906" y="13240"/>
                      <a:pt x="26268" y="13541"/>
                    </a:cubicBezTo>
                    <a:cubicBezTo>
                      <a:pt x="26515" y="13742"/>
                      <a:pt x="27305" y="14177"/>
                      <a:pt x="27264" y="14525"/>
                    </a:cubicBezTo>
                    <a:cubicBezTo>
                      <a:pt x="27231" y="14766"/>
                      <a:pt x="26375" y="15361"/>
                      <a:pt x="26207" y="15515"/>
                    </a:cubicBezTo>
                    <a:cubicBezTo>
                      <a:pt x="25853" y="15836"/>
                      <a:pt x="25485" y="16150"/>
                      <a:pt x="25123" y="16465"/>
                    </a:cubicBezTo>
                    <a:cubicBezTo>
                      <a:pt x="24378" y="17089"/>
                      <a:pt x="23582" y="17854"/>
                      <a:pt x="22627" y="17854"/>
                    </a:cubicBezTo>
                    <a:cubicBezTo>
                      <a:pt x="22425" y="17854"/>
                      <a:pt x="22216" y="17820"/>
                      <a:pt x="21999" y="17743"/>
                    </a:cubicBezTo>
                    <a:cubicBezTo>
                      <a:pt x="21122" y="16438"/>
                      <a:pt x="19436" y="16150"/>
                      <a:pt x="17931" y="16150"/>
                    </a:cubicBezTo>
                    <a:cubicBezTo>
                      <a:pt x="18326" y="15769"/>
                      <a:pt x="18700" y="15374"/>
                      <a:pt x="19062" y="14973"/>
                    </a:cubicBezTo>
                    <a:cubicBezTo>
                      <a:pt x="19749" y="15757"/>
                      <a:pt x="20686" y="16339"/>
                      <a:pt x="21731" y="16339"/>
                    </a:cubicBezTo>
                    <a:cubicBezTo>
                      <a:pt x="21846" y="16339"/>
                      <a:pt x="21962" y="16332"/>
                      <a:pt x="22079" y="16318"/>
                    </a:cubicBezTo>
                    <a:cubicBezTo>
                      <a:pt x="23384" y="16164"/>
                      <a:pt x="24421" y="15287"/>
                      <a:pt x="25384" y="14471"/>
                    </a:cubicBezTo>
                    <a:cubicBezTo>
                      <a:pt x="25445" y="14418"/>
                      <a:pt x="25425" y="14311"/>
                      <a:pt x="25358" y="14277"/>
                    </a:cubicBezTo>
                    <a:cubicBezTo>
                      <a:pt x="24735" y="13949"/>
                      <a:pt x="24113" y="13621"/>
                      <a:pt x="23491" y="13300"/>
                    </a:cubicBezTo>
                    <a:cubicBezTo>
                      <a:pt x="23036" y="13059"/>
                      <a:pt x="22561" y="12752"/>
                      <a:pt x="22052" y="12645"/>
                    </a:cubicBezTo>
                    <a:cubicBezTo>
                      <a:pt x="21915" y="12616"/>
                      <a:pt x="21778" y="12602"/>
                      <a:pt x="21643" y="12602"/>
                    </a:cubicBezTo>
                    <a:cubicBezTo>
                      <a:pt x="20778" y="12602"/>
                      <a:pt x="19981" y="13151"/>
                      <a:pt x="19309" y="13655"/>
                    </a:cubicBezTo>
                    <a:cubicBezTo>
                      <a:pt x="18928" y="13307"/>
                      <a:pt x="18553" y="12952"/>
                      <a:pt x="18172" y="12604"/>
                    </a:cubicBezTo>
                    <a:lnTo>
                      <a:pt x="18172" y="12604"/>
                    </a:lnTo>
                    <a:cubicBezTo>
                      <a:pt x="18475" y="12697"/>
                      <a:pt x="18783" y="12740"/>
                      <a:pt x="19090" y="12740"/>
                    </a:cubicBezTo>
                    <a:cubicBezTo>
                      <a:pt x="20296" y="12740"/>
                      <a:pt x="21477" y="12072"/>
                      <a:pt x="22240" y="11106"/>
                    </a:cubicBezTo>
                    <a:cubicBezTo>
                      <a:pt x="22320" y="11012"/>
                      <a:pt x="22387" y="10912"/>
                      <a:pt x="22454" y="10818"/>
                    </a:cubicBezTo>
                    <a:close/>
                    <a:moveTo>
                      <a:pt x="13569" y="8864"/>
                    </a:moveTo>
                    <a:cubicBezTo>
                      <a:pt x="13575" y="8878"/>
                      <a:pt x="13582" y="8891"/>
                      <a:pt x="13595" y="8905"/>
                    </a:cubicBezTo>
                    <a:cubicBezTo>
                      <a:pt x="15563" y="10657"/>
                      <a:pt x="17516" y="12444"/>
                      <a:pt x="19523" y="14157"/>
                    </a:cubicBezTo>
                    <a:cubicBezTo>
                      <a:pt x="18486" y="15053"/>
                      <a:pt x="17550" y="16064"/>
                      <a:pt x="16533" y="16980"/>
                    </a:cubicBezTo>
                    <a:cubicBezTo>
                      <a:pt x="16051" y="17408"/>
                      <a:pt x="15569" y="17837"/>
                      <a:pt x="15081" y="18251"/>
                    </a:cubicBezTo>
                    <a:cubicBezTo>
                      <a:pt x="14813" y="18472"/>
                      <a:pt x="14546" y="18700"/>
                      <a:pt x="14278" y="18914"/>
                    </a:cubicBezTo>
                    <a:cubicBezTo>
                      <a:pt x="14151" y="19021"/>
                      <a:pt x="13749" y="19436"/>
                      <a:pt x="13589" y="19476"/>
                    </a:cubicBezTo>
                    <a:cubicBezTo>
                      <a:pt x="13566" y="19481"/>
                      <a:pt x="13542" y="19483"/>
                      <a:pt x="13517" y="19483"/>
                    </a:cubicBezTo>
                    <a:cubicBezTo>
                      <a:pt x="13058" y="19483"/>
                      <a:pt x="12356" y="18632"/>
                      <a:pt x="12077" y="18365"/>
                    </a:cubicBezTo>
                    <a:cubicBezTo>
                      <a:pt x="11662" y="17984"/>
                      <a:pt x="11260" y="17589"/>
                      <a:pt x="10872" y="17181"/>
                    </a:cubicBezTo>
                    <a:cubicBezTo>
                      <a:pt x="9902" y="16171"/>
                      <a:pt x="9019" y="15093"/>
                      <a:pt x="8196" y="13969"/>
                    </a:cubicBezTo>
                    <a:cubicBezTo>
                      <a:pt x="8176" y="13949"/>
                      <a:pt x="8156" y="13936"/>
                      <a:pt x="8129" y="13923"/>
                    </a:cubicBezTo>
                    <a:cubicBezTo>
                      <a:pt x="8136" y="13923"/>
                      <a:pt x="8143" y="13923"/>
                      <a:pt x="8143" y="13916"/>
                    </a:cubicBezTo>
                    <a:cubicBezTo>
                      <a:pt x="9079" y="13086"/>
                      <a:pt x="9896" y="12109"/>
                      <a:pt x="10812" y="11253"/>
                    </a:cubicBezTo>
                    <a:cubicBezTo>
                      <a:pt x="11702" y="10430"/>
                      <a:pt x="12672" y="9687"/>
                      <a:pt x="13569" y="8864"/>
                    </a:cubicBezTo>
                    <a:close/>
                    <a:moveTo>
                      <a:pt x="16988" y="17027"/>
                    </a:moveTo>
                    <a:cubicBezTo>
                      <a:pt x="18299" y="17268"/>
                      <a:pt x="19784" y="17408"/>
                      <a:pt x="20500" y="18706"/>
                    </a:cubicBezTo>
                    <a:cubicBezTo>
                      <a:pt x="21082" y="19757"/>
                      <a:pt x="21263" y="21155"/>
                      <a:pt x="21531" y="22333"/>
                    </a:cubicBezTo>
                    <a:cubicBezTo>
                      <a:pt x="20139" y="22172"/>
                      <a:pt x="18165" y="22025"/>
                      <a:pt x="17396" y="20713"/>
                    </a:cubicBezTo>
                    <a:cubicBezTo>
                      <a:pt x="16820" y="19750"/>
                      <a:pt x="16927" y="18519"/>
                      <a:pt x="16459" y="17495"/>
                    </a:cubicBezTo>
                    <a:cubicBezTo>
                      <a:pt x="16640" y="17341"/>
                      <a:pt x="16814" y="17188"/>
                      <a:pt x="16988" y="17027"/>
                    </a:cubicBezTo>
                    <a:close/>
                    <a:moveTo>
                      <a:pt x="10464" y="17147"/>
                    </a:moveTo>
                    <a:cubicBezTo>
                      <a:pt x="10585" y="17275"/>
                      <a:pt x="10705" y="17408"/>
                      <a:pt x="10826" y="17535"/>
                    </a:cubicBezTo>
                    <a:cubicBezTo>
                      <a:pt x="10605" y="18880"/>
                      <a:pt x="10364" y="20466"/>
                      <a:pt x="9273" y="21389"/>
                    </a:cubicBezTo>
                    <a:cubicBezTo>
                      <a:pt x="8267" y="22237"/>
                      <a:pt x="6932" y="22369"/>
                      <a:pt x="5654" y="22369"/>
                    </a:cubicBezTo>
                    <a:cubicBezTo>
                      <a:pt x="5428" y="22369"/>
                      <a:pt x="5205" y="22364"/>
                      <a:pt x="4985" y="22359"/>
                    </a:cubicBezTo>
                    <a:cubicBezTo>
                      <a:pt x="5326" y="21102"/>
                      <a:pt x="5547" y="19596"/>
                      <a:pt x="6497" y="18653"/>
                    </a:cubicBezTo>
                    <a:cubicBezTo>
                      <a:pt x="7494" y="17669"/>
                      <a:pt x="8939" y="17422"/>
                      <a:pt x="10264" y="17188"/>
                    </a:cubicBezTo>
                    <a:lnTo>
                      <a:pt x="10270" y="17188"/>
                    </a:lnTo>
                    <a:cubicBezTo>
                      <a:pt x="10304" y="17188"/>
                      <a:pt x="10344" y="17188"/>
                      <a:pt x="10377" y="17181"/>
                    </a:cubicBezTo>
                    <a:cubicBezTo>
                      <a:pt x="10411" y="17174"/>
                      <a:pt x="10438" y="17161"/>
                      <a:pt x="10464" y="17147"/>
                    </a:cubicBezTo>
                    <a:close/>
                    <a:moveTo>
                      <a:pt x="9514" y="16104"/>
                    </a:moveTo>
                    <a:cubicBezTo>
                      <a:pt x="9762" y="16385"/>
                      <a:pt x="10016" y="16666"/>
                      <a:pt x="10270" y="16947"/>
                    </a:cubicBezTo>
                    <a:cubicBezTo>
                      <a:pt x="10250" y="16940"/>
                      <a:pt x="10223" y="16933"/>
                      <a:pt x="10190" y="16933"/>
                    </a:cubicBezTo>
                    <a:cubicBezTo>
                      <a:pt x="8825" y="17174"/>
                      <a:pt x="7353" y="17462"/>
                      <a:pt x="6336" y="18486"/>
                    </a:cubicBezTo>
                    <a:cubicBezTo>
                      <a:pt x="5353" y="19476"/>
                      <a:pt x="5058" y="21115"/>
                      <a:pt x="4791" y="22426"/>
                    </a:cubicBezTo>
                    <a:cubicBezTo>
                      <a:pt x="4791" y="22433"/>
                      <a:pt x="4791" y="22446"/>
                      <a:pt x="4791" y="22460"/>
                    </a:cubicBezTo>
                    <a:cubicBezTo>
                      <a:pt x="4784" y="22520"/>
                      <a:pt x="4824" y="22587"/>
                      <a:pt x="4904" y="22587"/>
                    </a:cubicBezTo>
                    <a:cubicBezTo>
                      <a:pt x="5137" y="22591"/>
                      <a:pt x="5374" y="22595"/>
                      <a:pt x="5613" y="22595"/>
                    </a:cubicBezTo>
                    <a:cubicBezTo>
                      <a:pt x="6959" y="22595"/>
                      <a:pt x="8364" y="22471"/>
                      <a:pt x="9421" y="21556"/>
                    </a:cubicBezTo>
                    <a:cubicBezTo>
                      <a:pt x="10511" y="20613"/>
                      <a:pt x="10792" y="19021"/>
                      <a:pt x="10919" y="17636"/>
                    </a:cubicBezTo>
                    <a:cubicBezTo>
                      <a:pt x="11087" y="17803"/>
                      <a:pt x="11254" y="17964"/>
                      <a:pt x="11421" y="18131"/>
                    </a:cubicBezTo>
                    <a:cubicBezTo>
                      <a:pt x="11394" y="20091"/>
                      <a:pt x="11234" y="22359"/>
                      <a:pt x="9099" y="23169"/>
                    </a:cubicBezTo>
                    <a:cubicBezTo>
                      <a:pt x="7940" y="23608"/>
                      <a:pt x="6634" y="23759"/>
                      <a:pt x="5351" y="23759"/>
                    </a:cubicBezTo>
                    <a:cubicBezTo>
                      <a:pt x="4738" y="23759"/>
                      <a:pt x="4130" y="23725"/>
                      <a:pt x="3546" y="23671"/>
                    </a:cubicBezTo>
                    <a:cubicBezTo>
                      <a:pt x="3787" y="22025"/>
                      <a:pt x="3981" y="20259"/>
                      <a:pt x="4597" y="18706"/>
                    </a:cubicBezTo>
                    <a:cubicBezTo>
                      <a:pt x="5386" y="16699"/>
                      <a:pt x="7594" y="16331"/>
                      <a:pt x="9494" y="16104"/>
                    </a:cubicBezTo>
                    <a:close/>
                    <a:moveTo>
                      <a:pt x="17704" y="16371"/>
                    </a:moveTo>
                    <a:cubicBezTo>
                      <a:pt x="19691" y="16512"/>
                      <a:pt x="21618" y="16820"/>
                      <a:pt x="22233" y="19021"/>
                    </a:cubicBezTo>
                    <a:cubicBezTo>
                      <a:pt x="22708" y="20734"/>
                      <a:pt x="23069" y="22486"/>
                      <a:pt x="23484" y="24213"/>
                    </a:cubicBezTo>
                    <a:cubicBezTo>
                      <a:pt x="21651" y="24032"/>
                      <a:pt x="19691" y="23912"/>
                      <a:pt x="17951" y="23269"/>
                    </a:cubicBezTo>
                    <a:cubicBezTo>
                      <a:pt x="15777" y="22473"/>
                      <a:pt x="15683" y="20198"/>
                      <a:pt x="15723" y="18211"/>
                    </a:cubicBezTo>
                    <a:cubicBezTo>
                      <a:pt x="15723" y="18184"/>
                      <a:pt x="15716" y="18158"/>
                      <a:pt x="15696" y="18138"/>
                    </a:cubicBezTo>
                    <a:cubicBezTo>
                      <a:pt x="15890" y="17984"/>
                      <a:pt x="16078" y="17823"/>
                      <a:pt x="16258" y="17669"/>
                    </a:cubicBezTo>
                    <a:cubicBezTo>
                      <a:pt x="16794" y="18887"/>
                      <a:pt x="16573" y="20466"/>
                      <a:pt x="17637" y="21423"/>
                    </a:cubicBezTo>
                    <a:cubicBezTo>
                      <a:pt x="18680" y="22359"/>
                      <a:pt x="20386" y="22453"/>
                      <a:pt x="21705" y="22620"/>
                    </a:cubicBezTo>
                    <a:cubicBezTo>
                      <a:pt x="21707" y="22621"/>
                      <a:pt x="21710" y="22621"/>
                      <a:pt x="21713" y="22621"/>
                    </a:cubicBezTo>
                    <a:cubicBezTo>
                      <a:pt x="21795" y="22621"/>
                      <a:pt x="21845" y="22524"/>
                      <a:pt x="21832" y="22453"/>
                    </a:cubicBezTo>
                    <a:cubicBezTo>
                      <a:pt x="21624" y="21597"/>
                      <a:pt x="21424" y="20740"/>
                      <a:pt x="21189" y="19891"/>
                    </a:cubicBezTo>
                    <a:cubicBezTo>
                      <a:pt x="21015" y="19275"/>
                      <a:pt x="20855" y="18633"/>
                      <a:pt x="20440" y="18138"/>
                    </a:cubicBezTo>
                    <a:cubicBezTo>
                      <a:pt x="19651" y="17181"/>
                      <a:pt x="18339" y="16927"/>
                      <a:pt x="17162" y="16873"/>
                    </a:cubicBezTo>
                    <a:cubicBezTo>
                      <a:pt x="17342" y="16706"/>
                      <a:pt x="17523" y="16539"/>
                      <a:pt x="17704" y="16371"/>
                    </a:cubicBezTo>
                    <a:close/>
                    <a:moveTo>
                      <a:pt x="14137" y="19402"/>
                    </a:moveTo>
                    <a:cubicBezTo>
                      <a:pt x="14786" y="20399"/>
                      <a:pt x="15542" y="21396"/>
                      <a:pt x="15375" y="22654"/>
                    </a:cubicBezTo>
                    <a:cubicBezTo>
                      <a:pt x="15288" y="23303"/>
                      <a:pt x="14994" y="23892"/>
                      <a:pt x="14659" y="24447"/>
                    </a:cubicBezTo>
                    <a:cubicBezTo>
                      <a:pt x="14542" y="24649"/>
                      <a:pt x="13936" y="25714"/>
                      <a:pt x="13719" y="25714"/>
                    </a:cubicBezTo>
                    <a:cubicBezTo>
                      <a:pt x="13713" y="25714"/>
                      <a:pt x="13708" y="25713"/>
                      <a:pt x="13703" y="25711"/>
                    </a:cubicBezTo>
                    <a:cubicBezTo>
                      <a:pt x="13428" y="25631"/>
                      <a:pt x="13027" y="24721"/>
                      <a:pt x="12860" y="24454"/>
                    </a:cubicBezTo>
                    <a:cubicBezTo>
                      <a:pt x="12538" y="23938"/>
                      <a:pt x="12150" y="23410"/>
                      <a:pt x="11963" y="22828"/>
                    </a:cubicBezTo>
                    <a:cubicBezTo>
                      <a:pt x="11568" y="21610"/>
                      <a:pt x="12224" y="20432"/>
                      <a:pt x="12833" y="19416"/>
                    </a:cubicBezTo>
                    <a:cubicBezTo>
                      <a:pt x="13007" y="19563"/>
                      <a:pt x="13174" y="19717"/>
                      <a:pt x="13355" y="19864"/>
                    </a:cubicBezTo>
                    <a:cubicBezTo>
                      <a:pt x="13387" y="19890"/>
                      <a:pt x="13421" y="19901"/>
                      <a:pt x="13454" y="19901"/>
                    </a:cubicBezTo>
                    <a:cubicBezTo>
                      <a:pt x="13490" y="19901"/>
                      <a:pt x="13524" y="19888"/>
                      <a:pt x="13555" y="19864"/>
                    </a:cubicBezTo>
                    <a:cubicBezTo>
                      <a:pt x="13749" y="19710"/>
                      <a:pt x="13943" y="19556"/>
                      <a:pt x="14137" y="19402"/>
                    </a:cubicBezTo>
                    <a:close/>
                    <a:moveTo>
                      <a:pt x="11608" y="18305"/>
                    </a:moveTo>
                    <a:cubicBezTo>
                      <a:pt x="11943" y="18626"/>
                      <a:pt x="12291" y="18940"/>
                      <a:pt x="12639" y="19248"/>
                    </a:cubicBezTo>
                    <a:cubicBezTo>
                      <a:pt x="12063" y="20225"/>
                      <a:pt x="11428" y="21336"/>
                      <a:pt x="11628" y="22513"/>
                    </a:cubicBezTo>
                    <a:cubicBezTo>
                      <a:pt x="11849" y="23791"/>
                      <a:pt x="12906" y="24995"/>
                      <a:pt x="13575" y="26073"/>
                    </a:cubicBezTo>
                    <a:cubicBezTo>
                      <a:pt x="13600" y="26109"/>
                      <a:pt x="13646" y="26133"/>
                      <a:pt x="13691" y="26133"/>
                    </a:cubicBezTo>
                    <a:cubicBezTo>
                      <a:pt x="13720" y="26133"/>
                      <a:pt x="13748" y="26123"/>
                      <a:pt x="13769" y="26099"/>
                    </a:cubicBezTo>
                    <a:cubicBezTo>
                      <a:pt x="14572" y="25136"/>
                      <a:pt x="15462" y="23958"/>
                      <a:pt x="15629" y="22674"/>
                    </a:cubicBezTo>
                    <a:cubicBezTo>
                      <a:pt x="15790" y="21409"/>
                      <a:pt x="15054" y="20232"/>
                      <a:pt x="14285" y="19288"/>
                    </a:cubicBezTo>
                    <a:cubicBezTo>
                      <a:pt x="14673" y="18981"/>
                      <a:pt x="15061" y="18666"/>
                      <a:pt x="15449" y="18345"/>
                    </a:cubicBezTo>
                    <a:lnTo>
                      <a:pt x="15449" y="18345"/>
                    </a:lnTo>
                    <a:cubicBezTo>
                      <a:pt x="15382" y="20011"/>
                      <a:pt x="15469" y="21998"/>
                      <a:pt x="16914" y="23055"/>
                    </a:cubicBezTo>
                    <a:cubicBezTo>
                      <a:pt x="17208" y="24166"/>
                      <a:pt x="16452" y="25129"/>
                      <a:pt x="15823" y="25986"/>
                    </a:cubicBezTo>
                    <a:cubicBezTo>
                      <a:pt x="15228" y="26815"/>
                      <a:pt x="14566" y="27585"/>
                      <a:pt x="13863" y="28321"/>
                    </a:cubicBezTo>
                    <a:cubicBezTo>
                      <a:pt x="13228" y="27471"/>
                      <a:pt x="12592" y="26621"/>
                      <a:pt x="11963" y="25772"/>
                    </a:cubicBezTo>
                    <a:cubicBezTo>
                      <a:pt x="11327" y="24929"/>
                      <a:pt x="10170" y="23825"/>
                      <a:pt x="10484" y="22681"/>
                    </a:cubicBezTo>
                    <a:cubicBezTo>
                      <a:pt x="10491" y="22640"/>
                      <a:pt x="10491" y="22607"/>
                      <a:pt x="10478" y="22587"/>
                    </a:cubicBezTo>
                    <a:cubicBezTo>
                      <a:pt x="11521" y="21496"/>
                      <a:pt x="11749" y="19783"/>
                      <a:pt x="11608" y="18305"/>
                    </a:cubicBezTo>
                    <a:close/>
                    <a:moveTo>
                      <a:pt x="13715" y="1"/>
                    </a:moveTo>
                    <a:cubicBezTo>
                      <a:pt x="13672" y="1"/>
                      <a:pt x="13631" y="21"/>
                      <a:pt x="13609" y="66"/>
                    </a:cubicBezTo>
                    <a:cubicBezTo>
                      <a:pt x="12592" y="2013"/>
                      <a:pt x="10504" y="3304"/>
                      <a:pt x="9956" y="5499"/>
                    </a:cubicBezTo>
                    <a:cubicBezTo>
                      <a:pt x="9166" y="5057"/>
                      <a:pt x="8169" y="5044"/>
                      <a:pt x="7286" y="4930"/>
                    </a:cubicBezTo>
                    <a:cubicBezTo>
                      <a:pt x="6075" y="4790"/>
                      <a:pt x="4858" y="4636"/>
                      <a:pt x="3647" y="4489"/>
                    </a:cubicBezTo>
                    <a:cubicBezTo>
                      <a:pt x="3641" y="4488"/>
                      <a:pt x="3636" y="4488"/>
                      <a:pt x="3631" y="4488"/>
                    </a:cubicBezTo>
                    <a:cubicBezTo>
                      <a:pt x="3541" y="4488"/>
                      <a:pt x="3500" y="4593"/>
                      <a:pt x="3513" y="4663"/>
                    </a:cubicBezTo>
                    <a:cubicBezTo>
                      <a:pt x="3700" y="5767"/>
                      <a:pt x="3907" y="6871"/>
                      <a:pt x="4135" y="7975"/>
                    </a:cubicBezTo>
                    <a:cubicBezTo>
                      <a:pt x="4316" y="8851"/>
                      <a:pt x="4416" y="9901"/>
                      <a:pt x="4878" y="10691"/>
                    </a:cubicBezTo>
                    <a:cubicBezTo>
                      <a:pt x="4081" y="10885"/>
                      <a:pt x="3473" y="11380"/>
                      <a:pt x="2877" y="11942"/>
                    </a:cubicBezTo>
                    <a:cubicBezTo>
                      <a:pt x="2007" y="12758"/>
                      <a:pt x="1117" y="13501"/>
                      <a:pt x="80" y="14103"/>
                    </a:cubicBezTo>
                    <a:cubicBezTo>
                      <a:pt x="0" y="14150"/>
                      <a:pt x="0" y="14250"/>
                      <a:pt x="54" y="14317"/>
                    </a:cubicBezTo>
                    <a:cubicBezTo>
                      <a:pt x="1291" y="15849"/>
                      <a:pt x="2710" y="17522"/>
                      <a:pt x="4757" y="17816"/>
                    </a:cubicBezTo>
                    <a:cubicBezTo>
                      <a:pt x="4222" y="18599"/>
                      <a:pt x="4041" y="19589"/>
                      <a:pt x="3841" y="20499"/>
                    </a:cubicBezTo>
                    <a:cubicBezTo>
                      <a:pt x="3606" y="21577"/>
                      <a:pt x="3426" y="22674"/>
                      <a:pt x="3332" y="23771"/>
                    </a:cubicBezTo>
                    <a:cubicBezTo>
                      <a:pt x="3325" y="23811"/>
                      <a:pt x="3345" y="23838"/>
                      <a:pt x="3372" y="23851"/>
                    </a:cubicBezTo>
                    <a:cubicBezTo>
                      <a:pt x="3392" y="23898"/>
                      <a:pt x="3432" y="23938"/>
                      <a:pt x="3493" y="23945"/>
                    </a:cubicBezTo>
                    <a:cubicBezTo>
                      <a:pt x="4025" y="23994"/>
                      <a:pt x="4557" y="24021"/>
                      <a:pt x="5088" y="24021"/>
                    </a:cubicBezTo>
                    <a:cubicBezTo>
                      <a:pt x="5711" y="24021"/>
                      <a:pt x="6334" y="23984"/>
                      <a:pt x="6958" y="23905"/>
                    </a:cubicBezTo>
                    <a:cubicBezTo>
                      <a:pt x="7935" y="23778"/>
                      <a:pt x="9039" y="23624"/>
                      <a:pt x="9882" y="23075"/>
                    </a:cubicBezTo>
                    <a:cubicBezTo>
                      <a:pt x="9989" y="23008"/>
                      <a:pt x="10083" y="22935"/>
                      <a:pt x="10177" y="22861"/>
                    </a:cubicBezTo>
                    <a:lnTo>
                      <a:pt x="10177" y="22861"/>
                    </a:lnTo>
                    <a:cubicBezTo>
                      <a:pt x="10016" y="23718"/>
                      <a:pt x="10652" y="24480"/>
                      <a:pt x="11147" y="25143"/>
                    </a:cubicBezTo>
                    <a:cubicBezTo>
                      <a:pt x="12010" y="26293"/>
                      <a:pt x="12873" y="27444"/>
                      <a:pt x="13736" y="28595"/>
                    </a:cubicBezTo>
                    <a:cubicBezTo>
                      <a:pt x="13768" y="28632"/>
                      <a:pt x="13813" y="28656"/>
                      <a:pt x="13858" y="28656"/>
                    </a:cubicBezTo>
                    <a:cubicBezTo>
                      <a:pt x="13888" y="28656"/>
                      <a:pt x="13917" y="28646"/>
                      <a:pt x="13943" y="28622"/>
                    </a:cubicBezTo>
                    <a:cubicBezTo>
                      <a:pt x="14860" y="27665"/>
                      <a:pt x="15716" y="26641"/>
                      <a:pt x="16446" y="25537"/>
                    </a:cubicBezTo>
                    <a:cubicBezTo>
                      <a:pt x="16894" y="24868"/>
                      <a:pt x="17402" y="24025"/>
                      <a:pt x="17168" y="23222"/>
                    </a:cubicBezTo>
                    <a:lnTo>
                      <a:pt x="17168" y="23222"/>
                    </a:lnTo>
                    <a:cubicBezTo>
                      <a:pt x="18078" y="23764"/>
                      <a:pt x="19216" y="23925"/>
                      <a:pt x="20239" y="24099"/>
                    </a:cubicBezTo>
                    <a:cubicBezTo>
                      <a:pt x="21377" y="24286"/>
                      <a:pt x="22521" y="24407"/>
                      <a:pt x="23665" y="24520"/>
                    </a:cubicBezTo>
                    <a:cubicBezTo>
                      <a:pt x="23668" y="24521"/>
                      <a:pt x="23671" y="24521"/>
                      <a:pt x="23674" y="24521"/>
                    </a:cubicBezTo>
                    <a:cubicBezTo>
                      <a:pt x="23769" y="24521"/>
                      <a:pt x="23825" y="24418"/>
                      <a:pt x="23805" y="24340"/>
                    </a:cubicBezTo>
                    <a:cubicBezTo>
                      <a:pt x="23511" y="23109"/>
                      <a:pt x="23217" y="21878"/>
                      <a:pt x="22922" y="20653"/>
                    </a:cubicBezTo>
                    <a:cubicBezTo>
                      <a:pt x="22715" y="19797"/>
                      <a:pt x="22588" y="18827"/>
                      <a:pt x="22173" y="18031"/>
                    </a:cubicBezTo>
                    <a:lnTo>
                      <a:pt x="22173" y="18031"/>
                    </a:lnTo>
                    <a:cubicBezTo>
                      <a:pt x="22343" y="18098"/>
                      <a:pt x="22517" y="18127"/>
                      <a:pt x="22692" y="18127"/>
                    </a:cubicBezTo>
                    <a:cubicBezTo>
                      <a:pt x="23301" y="18127"/>
                      <a:pt x="23922" y="17768"/>
                      <a:pt x="24421" y="17388"/>
                    </a:cubicBezTo>
                    <a:cubicBezTo>
                      <a:pt x="25565" y="16512"/>
                      <a:pt x="26636" y="15528"/>
                      <a:pt x="27673" y="14531"/>
                    </a:cubicBezTo>
                    <a:cubicBezTo>
                      <a:pt x="27719" y="14478"/>
                      <a:pt x="27733" y="14377"/>
                      <a:pt x="27673" y="14331"/>
                    </a:cubicBezTo>
                    <a:cubicBezTo>
                      <a:pt x="26716" y="13528"/>
                      <a:pt x="25752" y="12738"/>
                      <a:pt x="24789" y="11949"/>
                    </a:cubicBezTo>
                    <a:cubicBezTo>
                      <a:pt x="24120" y="11393"/>
                      <a:pt x="23471" y="10785"/>
                      <a:pt x="22614" y="10571"/>
                    </a:cubicBezTo>
                    <a:cubicBezTo>
                      <a:pt x="23678" y="8844"/>
                      <a:pt x="23745" y="6697"/>
                      <a:pt x="23779" y="4716"/>
                    </a:cubicBezTo>
                    <a:cubicBezTo>
                      <a:pt x="23779" y="4636"/>
                      <a:pt x="23712" y="4576"/>
                      <a:pt x="23638" y="4576"/>
                    </a:cubicBezTo>
                    <a:cubicBezTo>
                      <a:pt x="23603" y="4576"/>
                      <a:pt x="23568" y="4576"/>
                      <a:pt x="23533" y="4576"/>
                    </a:cubicBezTo>
                    <a:cubicBezTo>
                      <a:pt x="23075" y="4576"/>
                      <a:pt x="22612" y="4567"/>
                      <a:pt x="22151" y="4567"/>
                    </a:cubicBezTo>
                    <a:cubicBezTo>
                      <a:pt x="20595" y="4567"/>
                      <a:pt x="19049" y="4670"/>
                      <a:pt x="17710" y="5573"/>
                    </a:cubicBezTo>
                    <a:cubicBezTo>
                      <a:pt x="17657" y="5606"/>
                      <a:pt x="17610" y="5646"/>
                      <a:pt x="17563" y="5680"/>
                    </a:cubicBezTo>
                    <a:cubicBezTo>
                      <a:pt x="17356" y="3371"/>
                      <a:pt x="14967" y="1899"/>
                      <a:pt x="13836" y="66"/>
                    </a:cubicBezTo>
                    <a:cubicBezTo>
                      <a:pt x="13809" y="25"/>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6"/>
              <p:cNvSpPr/>
              <p:nvPr/>
            </p:nvSpPr>
            <p:spPr>
              <a:xfrm>
                <a:off x="168365" y="1416555"/>
                <a:ext cx="397585" cy="297861"/>
              </a:xfrm>
              <a:custGeom>
                <a:avLst/>
                <a:gdLst/>
                <a:ahLst/>
                <a:cxnLst/>
                <a:rect l="l" t="t" r="r" b="b"/>
                <a:pathLst>
                  <a:path w="8933" h="6692" extrusionOk="0">
                    <a:moveTo>
                      <a:pt x="4684" y="1"/>
                    </a:moveTo>
                    <a:cubicBezTo>
                      <a:pt x="3633" y="255"/>
                      <a:pt x="2938" y="1031"/>
                      <a:pt x="2168" y="1740"/>
                    </a:cubicBezTo>
                    <a:cubicBezTo>
                      <a:pt x="1499" y="2349"/>
                      <a:pt x="777" y="2871"/>
                      <a:pt x="0" y="3326"/>
                    </a:cubicBezTo>
                    <a:cubicBezTo>
                      <a:pt x="1238" y="4851"/>
                      <a:pt x="2550" y="6283"/>
                      <a:pt x="4550" y="6691"/>
                    </a:cubicBezTo>
                    <a:cubicBezTo>
                      <a:pt x="5594" y="5393"/>
                      <a:pt x="7353" y="5099"/>
                      <a:pt x="8932" y="4912"/>
                    </a:cubicBezTo>
                    <a:cubicBezTo>
                      <a:pt x="8618" y="4537"/>
                      <a:pt x="8317" y="4156"/>
                      <a:pt x="8022" y="3768"/>
                    </a:cubicBezTo>
                    <a:cubicBezTo>
                      <a:pt x="7220" y="4570"/>
                      <a:pt x="6142" y="5159"/>
                      <a:pt x="4992" y="5159"/>
                    </a:cubicBezTo>
                    <a:cubicBezTo>
                      <a:pt x="3587" y="5159"/>
                      <a:pt x="2703" y="4162"/>
                      <a:pt x="1720" y="3293"/>
                    </a:cubicBezTo>
                    <a:cubicBezTo>
                      <a:pt x="1660" y="3232"/>
                      <a:pt x="1673" y="3112"/>
                      <a:pt x="1753" y="3078"/>
                    </a:cubicBezTo>
                    <a:cubicBezTo>
                      <a:pt x="2777" y="2624"/>
                      <a:pt x="3473" y="1506"/>
                      <a:pt x="4610" y="1285"/>
                    </a:cubicBezTo>
                    <a:cubicBezTo>
                      <a:pt x="4745" y="1260"/>
                      <a:pt x="4882" y="1249"/>
                      <a:pt x="5019" y="1249"/>
                    </a:cubicBezTo>
                    <a:cubicBezTo>
                      <a:pt x="6050" y="1249"/>
                      <a:pt x="7118" y="1908"/>
                      <a:pt x="7915" y="2463"/>
                    </a:cubicBezTo>
                    <a:cubicBezTo>
                      <a:pt x="8156" y="2175"/>
                      <a:pt x="8411" y="1894"/>
                      <a:pt x="8671" y="1627"/>
                    </a:cubicBezTo>
                    <a:cubicBezTo>
                      <a:pt x="7320" y="1359"/>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6"/>
              <p:cNvSpPr/>
              <p:nvPr/>
            </p:nvSpPr>
            <p:spPr>
              <a:xfrm>
                <a:off x="259785" y="1484697"/>
                <a:ext cx="260903" cy="149643"/>
              </a:xfrm>
              <a:custGeom>
                <a:avLst/>
                <a:gdLst/>
                <a:ahLst/>
                <a:cxnLst/>
                <a:rect l="l" t="t" r="r" b="b"/>
                <a:pathLst>
                  <a:path w="5862" h="3362" extrusionOk="0">
                    <a:moveTo>
                      <a:pt x="2970" y="1"/>
                    </a:moveTo>
                    <a:cubicBezTo>
                      <a:pt x="2656" y="1"/>
                      <a:pt x="2344" y="67"/>
                      <a:pt x="2041" y="223"/>
                    </a:cubicBezTo>
                    <a:cubicBezTo>
                      <a:pt x="1292" y="617"/>
                      <a:pt x="750" y="1300"/>
                      <a:pt x="0" y="1695"/>
                    </a:cubicBezTo>
                    <a:cubicBezTo>
                      <a:pt x="870" y="2477"/>
                      <a:pt x="1686" y="3334"/>
                      <a:pt x="2938" y="3361"/>
                    </a:cubicBezTo>
                    <a:cubicBezTo>
                      <a:pt x="2955" y="3361"/>
                      <a:pt x="2973" y="3361"/>
                      <a:pt x="2991" y="3361"/>
                    </a:cubicBezTo>
                    <a:cubicBezTo>
                      <a:pt x="4098" y="3361"/>
                      <a:pt x="5019" y="2748"/>
                      <a:pt x="5861" y="2089"/>
                    </a:cubicBezTo>
                    <a:cubicBezTo>
                      <a:pt x="5748" y="1949"/>
                      <a:pt x="5641" y="1802"/>
                      <a:pt x="5534" y="1655"/>
                    </a:cubicBezTo>
                    <a:cubicBezTo>
                      <a:pt x="5514" y="1628"/>
                      <a:pt x="5507" y="1601"/>
                      <a:pt x="5507" y="1581"/>
                    </a:cubicBezTo>
                    <a:cubicBezTo>
                      <a:pt x="5507" y="1581"/>
                      <a:pt x="5507" y="1581"/>
                      <a:pt x="5507" y="1574"/>
                    </a:cubicBezTo>
                    <a:cubicBezTo>
                      <a:pt x="5493" y="1547"/>
                      <a:pt x="5493" y="1521"/>
                      <a:pt x="5493" y="1494"/>
                    </a:cubicBezTo>
                    <a:cubicBezTo>
                      <a:pt x="5500" y="1440"/>
                      <a:pt x="5514" y="1387"/>
                      <a:pt x="5547" y="1353"/>
                    </a:cubicBezTo>
                    <a:cubicBezTo>
                      <a:pt x="5554" y="1340"/>
                      <a:pt x="5554" y="1333"/>
                      <a:pt x="5560" y="1320"/>
                    </a:cubicBezTo>
                    <a:cubicBezTo>
                      <a:pt x="5607" y="1260"/>
                      <a:pt x="5654" y="1200"/>
                      <a:pt x="5701" y="1139"/>
                    </a:cubicBezTo>
                    <a:cubicBezTo>
                      <a:pt x="4919" y="620"/>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6"/>
              <p:cNvSpPr/>
              <p:nvPr/>
            </p:nvSpPr>
            <p:spPr>
              <a:xfrm>
                <a:off x="310123" y="1646752"/>
                <a:ext cx="350541" cy="340813"/>
              </a:xfrm>
              <a:custGeom>
                <a:avLst/>
                <a:gdLst/>
                <a:ahLst/>
                <a:cxnLst/>
                <a:rect l="l" t="t" r="r" b="b"/>
                <a:pathLst>
                  <a:path w="7876" h="7657" extrusionOk="0">
                    <a:moveTo>
                      <a:pt x="5948" y="1"/>
                    </a:moveTo>
                    <a:cubicBezTo>
                      <a:pt x="4048" y="228"/>
                      <a:pt x="1840" y="596"/>
                      <a:pt x="1051" y="2603"/>
                    </a:cubicBezTo>
                    <a:cubicBezTo>
                      <a:pt x="435" y="4156"/>
                      <a:pt x="241" y="5922"/>
                      <a:pt x="0" y="7568"/>
                    </a:cubicBezTo>
                    <a:cubicBezTo>
                      <a:pt x="584" y="7622"/>
                      <a:pt x="1192" y="7656"/>
                      <a:pt x="1805" y="7656"/>
                    </a:cubicBezTo>
                    <a:cubicBezTo>
                      <a:pt x="3088" y="7656"/>
                      <a:pt x="4394" y="7505"/>
                      <a:pt x="5553" y="7066"/>
                    </a:cubicBezTo>
                    <a:cubicBezTo>
                      <a:pt x="7688" y="6256"/>
                      <a:pt x="7848" y="3988"/>
                      <a:pt x="7875" y="2028"/>
                    </a:cubicBezTo>
                    <a:cubicBezTo>
                      <a:pt x="7708" y="1861"/>
                      <a:pt x="7541" y="1700"/>
                      <a:pt x="7373" y="1526"/>
                    </a:cubicBezTo>
                    <a:cubicBezTo>
                      <a:pt x="7246" y="2918"/>
                      <a:pt x="6965" y="4510"/>
                      <a:pt x="5875" y="5453"/>
                    </a:cubicBezTo>
                    <a:cubicBezTo>
                      <a:pt x="4818" y="6368"/>
                      <a:pt x="3413" y="6492"/>
                      <a:pt x="2067" y="6492"/>
                    </a:cubicBezTo>
                    <a:cubicBezTo>
                      <a:pt x="1828" y="6492"/>
                      <a:pt x="1591" y="6488"/>
                      <a:pt x="1358" y="6484"/>
                    </a:cubicBezTo>
                    <a:cubicBezTo>
                      <a:pt x="1278" y="6484"/>
                      <a:pt x="1238" y="6417"/>
                      <a:pt x="1245" y="6350"/>
                    </a:cubicBezTo>
                    <a:cubicBezTo>
                      <a:pt x="1245" y="6343"/>
                      <a:pt x="1245" y="6330"/>
                      <a:pt x="1245" y="6323"/>
                    </a:cubicBezTo>
                    <a:cubicBezTo>
                      <a:pt x="1512" y="5005"/>
                      <a:pt x="1807" y="3373"/>
                      <a:pt x="2790" y="2383"/>
                    </a:cubicBezTo>
                    <a:cubicBezTo>
                      <a:pt x="3807" y="1359"/>
                      <a:pt x="5279" y="1071"/>
                      <a:pt x="6644" y="830"/>
                    </a:cubicBezTo>
                    <a:cubicBezTo>
                      <a:pt x="6677" y="830"/>
                      <a:pt x="6704" y="830"/>
                      <a:pt x="6724" y="844"/>
                    </a:cubicBezTo>
                    <a:cubicBezTo>
                      <a:pt x="6470" y="563"/>
                      <a:pt x="6216" y="282"/>
                      <a:pt x="5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6"/>
              <p:cNvSpPr/>
              <p:nvPr/>
            </p:nvSpPr>
            <p:spPr>
              <a:xfrm>
                <a:off x="321740" y="1142919"/>
                <a:ext cx="342174" cy="335650"/>
              </a:xfrm>
              <a:custGeom>
                <a:avLst/>
                <a:gdLst/>
                <a:ahLst/>
                <a:cxnLst/>
                <a:rect l="l" t="t" r="r" b="b"/>
                <a:pathLst>
                  <a:path w="7688" h="7541" extrusionOk="0">
                    <a:moveTo>
                      <a:pt x="0" y="0"/>
                    </a:moveTo>
                    <a:lnTo>
                      <a:pt x="0" y="0"/>
                    </a:lnTo>
                    <a:cubicBezTo>
                      <a:pt x="288" y="1700"/>
                      <a:pt x="542" y="3479"/>
                      <a:pt x="1051" y="5118"/>
                    </a:cubicBezTo>
                    <a:cubicBezTo>
                      <a:pt x="1633" y="6978"/>
                      <a:pt x="3800" y="7186"/>
                      <a:pt x="5453" y="7540"/>
                    </a:cubicBezTo>
                    <a:cubicBezTo>
                      <a:pt x="5680" y="7313"/>
                      <a:pt x="5921" y="7092"/>
                      <a:pt x="6155" y="6871"/>
                    </a:cubicBezTo>
                    <a:cubicBezTo>
                      <a:pt x="5473" y="6570"/>
                      <a:pt x="4791" y="6269"/>
                      <a:pt x="4115" y="5968"/>
                    </a:cubicBezTo>
                    <a:cubicBezTo>
                      <a:pt x="3600" y="5734"/>
                      <a:pt x="2937" y="5547"/>
                      <a:pt x="2543" y="5118"/>
                    </a:cubicBezTo>
                    <a:cubicBezTo>
                      <a:pt x="2181" y="4724"/>
                      <a:pt x="2088" y="4115"/>
                      <a:pt x="1987" y="3613"/>
                    </a:cubicBezTo>
                    <a:cubicBezTo>
                      <a:pt x="1840" y="2924"/>
                      <a:pt x="1746" y="2235"/>
                      <a:pt x="1679" y="1532"/>
                    </a:cubicBezTo>
                    <a:cubicBezTo>
                      <a:pt x="1679" y="1481"/>
                      <a:pt x="1734" y="1418"/>
                      <a:pt x="1791" y="1418"/>
                    </a:cubicBezTo>
                    <a:cubicBezTo>
                      <a:pt x="1794" y="1418"/>
                      <a:pt x="1797" y="1418"/>
                      <a:pt x="1800" y="1419"/>
                    </a:cubicBezTo>
                    <a:cubicBezTo>
                      <a:pt x="2589" y="1506"/>
                      <a:pt x="3365" y="1633"/>
                      <a:pt x="4135" y="1813"/>
                    </a:cubicBezTo>
                    <a:cubicBezTo>
                      <a:pt x="4710" y="1954"/>
                      <a:pt x="5353" y="2074"/>
                      <a:pt x="5834" y="2436"/>
                    </a:cubicBezTo>
                    <a:cubicBezTo>
                      <a:pt x="6831" y="3178"/>
                      <a:pt x="6978" y="4911"/>
                      <a:pt x="7005" y="6089"/>
                    </a:cubicBezTo>
                    <a:cubicBezTo>
                      <a:pt x="7233" y="5881"/>
                      <a:pt x="7453" y="5674"/>
                      <a:pt x="7688" y="5466"/>
                    </a:cubicBezTo>
                    <a:cubicBezTo>
                      <a:pt x="7607" y="3600"/>
                      <a:pt x="7507" y="1245"/>
                      <a:pt x="5312" y="683"/>
                    </a:cubicBezTo>
                    <a:cubicBezTo>
                      <a:pt x="3620" y="248"/>
                      <a:pt x="1746" y="20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6"/>
              <p:cNvSpPr/>
              <p:nvPr/>
            </p:nvSpPr>
            <p:spPr>
              <a:xfrm>
                <a:off x="374126" y="1693218"/>
                <a:ext cx="260013" cy="232431"/>
              </a:xfrm>
              <a:custGeom>
                <a:avLst/>
                <a:gdLst/>
                <a:ahLst/>
                <a:cxnLst/>
                <a:rect l="l" t="t" r="r" b="b"/>
                <a:pathLst>
                  <a:path w="5842" h="5222" extrusionOk="0">
                    <a:moveTo>
                      <a:pt x="5480" y="0"/>
                    </a:moveTo>
                    <a:cubicBezTo>
                      <a:pt x="5454" y="14"/>
                      <a:pt x="5427" y="27"/>
                      <a:pt x="5393" y="34"/>
                    </a:cubicBezTo>
                    <a:cubicBezTo>
                      <a:pt x="5360" y="41"/>
                      <a:pt x="5320" y="41"/>
                      <a:pt x="5286" y="41"/>
                    </a:cubicBezTo>
                    <a:lnTo>
                      <a:pt x="5280" y="41"/>
                    </a:lnTo>
                    <a:cubicBezTo>
                      <a:pt x="3955" y="275"/>
                      <a:pt x="2510" y="522"/>
                      <a:pt x="1513" y="1506"/>
                    </a:cubicBezTo>
                    <a:cubicBezTo>
                      <a:pt x="563" y="2449"/>
                      <a:pt x="342" y="3955"/>
                      <a:pt x="1" y="5212"/>
                    </a:cubicBezTo>
                    <a:cubicBezTo>
                      <a:pt x="221" y="5217"/>
                      <a:pt x="444" y="5222"/>
                      <a:pt x="670" y="5222"/>
                    </a:cubicBezTo>
                    <a:cubicBezTo>
                      <a:pt x="1948" y="5222"/>
                      <a:pt x="3283" y="5090"/>
                      <a:pt x="4289" y="4242"/>
                    </a:cubicBezTo>
                    <a:cubicBezTo>
                      <a:pt x="5380" y="3319"/>
                      <a:pt x="5621" y="1733"/>
                      <a:pt x="5842" y="388"/>
                    </a:cubicBezTo>
                    <a:cubicBezTo>
                      <a:pt x="5721" y="261"/>
                      <a:pt x="5601" y="128"/>
                      <a:pt x="5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6"/>
              <p:cNvSpPr/>
              <p:nvPr/>
            </p:nvSpPr>
            <p:spPr>
              <a:xfrm>
                <a:off x="400920" y="1218405"/>
                <a:ext cx="226054" cy="221749"/>
              </a:xfrm>
              <a:custGeom>
                <a:avLst/>
                <a:gdLst/>
                <a:ahLst/>
                <a:cxnLst/>
                <a:rect l="l" t="t" r="r" b="b"/>
                <a:pathLst>
                  <a:path w="5079" h="4982" extrusionOk="0">
                    <a:moveTo>
                      <a:pt x="488" y="1"/>
                    </a:moveTo>
                    <a:cubicBezTo>
                      <a:pt x="364" y="1"/>
                      <a:pt x="274" y="19"/>
                      <a:pt x="242" y="64"/>
                    </a:cubicBezTo>
                    <a:cubicBezTo>
                      <a:pt x="1" y="392"/>
                      <a:pt x="349" y="1442"/>
                      <a:pt x="436" y="1850"/>
                    </a:cubicBezTo>
                    <a:cubicBezTo>
                      <a:pt x="590" y="2573"/>
                      <a:pt x="750" y="3208"/>
                      <a:pt x="1446" y="3590"/>
                    </a:cubicBezTo>
                    <a:cubicBezTo>
                      <a:pt x="2436" y="4132"/>
                      <a:pt x="3554" y="4520"/>
                      <a:pt x="4584" y="4981"/>
                    </a:cubicBezTo>
                    <a:cubicBezTo>
                      <a:pt x="4731" y="4848"/>
                      <a:pt x="4878" y="4707"/>
                      <a:pt x="5025" y="4573"/>
                    </a:cubicBezTo>
                    <a:cubicBezTo>
                      <a:pt x="5039" y="4560"/>
                      <a:pt x="5059" y="4546"/>
                      <a:pt x="5079" y="4526"/>
                    </a:cubicBezTo>
                    <a:cubicBezTo>
                      <a:pt x="5079" y="4520"/>
                      <a:pt x="5072" y="4520"/>
                      <a:pt x="5072" y="4513"/>
                    </a:cubicBezTo>
                    <a:cubicBezTo>
                      <a:pt x="4945" y="3356"/>
                      <a:pt x="4865" y="1449"/>
                      <a:pt x="3721" y="793"/>
                    </a:cubicBezTo>
                    <a:cubicBezTo>
                      <a:pt x="3252" y="525"/>
                      <a:pt x="2670" y="425"/>
                      <a:pt x="2155" y="311"/>
                    </a:cubicBezTo>
                    <a:cubicBezTo>
                      <a:pt x="1923" y="258"/>
                      <a:pt x="958" y="1"/>
                      <a:pt x="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6"/>
              <p:cNvSpPr/>
              <p:nvPr/>
            </p:nvSpPr>
            <p:spPr>
              <a:xfrm>
                <a:off x="514104" y="1324557"/>
                <a:ext cx="507163" cy="472696"/>
              </a:xfrm>
              <a:custGeom>
                <a:avLst/>
                <a:gdLst/>
                <a:ahLst/>
                <a:cxnLst/>
                <a:rect l="l" t="t" r="r" b="b"/>
                <a:pathLst>
                  <a:path w="11395" h="10620" extrusionOk="0">
                    <a:moveTo>
                      <a:pt x="5440" y="0"/>
                    </a:moveTo>
                    <a:cubicBezTo>
                      <a:pt x="4543" y="823"/>
                      <a:pt x="3573" y="1566"/>
                      <a:pt x="2683" y="2389"/>
                    </a:cubicBezTo>
                    <a:cubicBezTo>
                      <a:pt x="1767" y="3245"/>
                      <a:pt x="950" y="4222"/>
                      <a:pt x="14" y="5052"/>
                    </a:cubicBezTo>
                    <a:cubicBezTo>
                      <a:pt x="14" y="5059"/>
                      <a:pt x="7" y="5059"/>
                      <a:pt x="0" y="5059"/>
                    </a:cubicBezTo>
                    <a:cubicBezTo>
                      <a:pt x="27" y="5072"/>
                      <a:pt x="47" y="5085"/>
                      <a:pt x="67" y="5105"/>
                    </a:cubicBezTo>
                    <a:cubicBezTo>
                      <a:pt x="890" y="6229"/>
                      <a:pt x="1773" y="7307"/>
                      <a:pt x="2743" y="8317"/>
                    </a:cubicBezTo>
                    <a:cubicBezTo>
                      <a:pt x="3131" y="8718"/>
                      <a:pt x="3533" y="9120"/>
                      <a:pt x="3948" y="9501"/>
                    </a:cubicBezTo>
                    <a:cubicBezTo>
                      <a:pt x="4227" y="9768"/>
                      <a:pt x="4929" y="10619"/>
                      <a:pt x="5388" y="10619"/>
                    </a:cubicBezTo>
                    <a:cubicBezTo>
                      <a:pt x="5413" y="10619"/>
                      <a:pt x="5437" y="10617"/>
                      <a:pt x="5460" y="10612"/>
                    </a:cubicBezTo>
                    <a:cubicBezTo>
                      <a:pt x="5620" y="10572"/>
                      <a:pt x="6022" y="10157"/>
                      <a:pt x="6149" y="10050"/>
                    </a:cubicBezTo>
                    <a:cubicBezTo>
                      <a:pt x="6417" y="9836"/>
                      <a:pt x="6684" y="9608"/>
                      <a:pt x="6952" y="9387"/>
                    </a:cubicBezTo>
                    <a:cubicBezTo>
                      <a:pt x="7440" y="8973"/>
                      <a:pt x="7922" y="8544"/>
                      <a:pt x="8404" y="8116"/>
                    </a:cubicBezTo>
                    <a:cubicBezTo>
                      <a:pt x="9421" y="7200"/>
                      <a:pt x="10357" y="6189"/>
                      <a:pt x="11394" y="5293"/>
                    </a:cubicBezTo>
                    <a:cubicBezTo>
                      <a:pt x="9387" y="3580"/>
                      <a:pt x="7434" y="1793"/>
                      <a:pt x="5466" y="41"/>
                    </a:cubicBezTo>
                    <a:cubicBezTo>
                      <a:pt x="5453" y="27"/>
                      <a:pt x="5446" y="14"/>
                      <a:pt x="5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6"/>
              <p:cNvSpPr/>
              <p:nvPr/>
            </p:nvSpPr>
            <p:spPr>
              <a:xfrm>
                <a:off x="604900" y="1744714"/>
                <a:ext cx="313333" cy="445857"/>
              </a:xfrm>
              <a:custGeom>
                <a:avLst/>
                <a:gdLst/>
                <a:ahLst/>
                <a:cxnLst/>
                <a:rect l="l" t="t" r="r" b="b"/>
                <a:pathLst>
                  <a:path w="7040" h="10017" extrusionOk="0">
                    <a:moveTo>
                      <a:pt x="1439" y="1"/>
                    </a:moveTo>
                    <a:lnTo>
                      <a:pt x="1439" y="1"/>
                    </a:lnTo>
                    <a:cubicBezTo>
                      <a:pt x="1580" y="1479"/>
                      <a:pt x="1352" y="3192"/>
                      <a:pt x="309" y="4283"/>
                    </a:cubicBezTo>
                    <a:cubicBezTo>
                      <a:pt x="322" y="4303"/>
                      <a:pt x="322" y="4336"/>
                      <a:pt x="315" y="4377"/>
                    </a:cubicBezTo>
                    <a:cubicBezTo>
                      <a:pt x="1" y="5521"/>
                      <a:pt x="1158" y="6625"/>
                      <a:pt x="1794" y="7468"/>
                    </a:cubicBezTo>
                    <a:cubicBezTo>
                      <a:pt x="2423" y="8317"/>
                      <a:pt x="3059" y="9167"/>
                      <a:pt x="3694" y="10017"/>
                    </a:cubicBezTo>
                    <a:cubicBezTo>
                      <a:pt x="4397" y="9281"/>
                      <a:pt x="5059" y="8511"/>
                      <a:pt x="5654" y="7682"/>
                    </a:cubicBezTo>
                    <a:cubicBezTo>
                      <a:pt x="6283" y="6825"/>
                      <a:pt x="7039" y="5862"/>
                      <a:pt x="6745" y="4751"/>
                    </a:cubicBezTo>
                    <a:cubicBezTo>
                      <a:pt x="5300" y="3694"/>
                      <a:pt x="5213" y="1707"/>
                      <a:pt x="5280" y="41"/>
                    </a:cubicBezTo>
                    <a:lnTo>
                      <a:pt x="5280" y="41"/>
                    </a:lnTo>
                    <a:cubicBezTo>
                      <a:pt x="4892" y="362"/>
                      <a:pt x="4504" y="677"/>
                      <a:pt x="4116" y="984"/>
                    </a:cubicBezTo>
                    <a:cubicBezTo>
                      <a:pt x="4885" y="1928"/>
                      <a:pt x="5621" y="3105"/>
                      <a:pt x="5460" y="4370"/>
                    </a:cubicBezTo>
                    <a:cubicBezTo>
                      <a:pt x="5293" y="5654"/>
                      <a:pt x="4403" y="6832"/>
                      <a:pt x="3600" y="7795"/>
                    </a:cubicBezTo>
                    <a:cubicBezTo>
                      <a:pt x="3579" y="7819"/>
                      <a:pt x="3551" y="7829"/>
                      <a:pt x="3522" y="7829"/>
                    </a:cubicBezTo>
                    <a:cubicBezTo>
                      <a:pt x="3477" y="7829"/>
                      <a:pt x="3431" y="7805"/>
                      <a:pt x="3406" y="7769"/>
                    </a:cubicBezTo>
                    <a:cubicBezTo>
                      <a:pt x="2737" y="6691"/>
                      <a:pt x="1680" y="5487"/>
                      <a:pt x="1459" y="4209"/>
                    </a:cubicBezTo>
                    <a:cubicBezTo>
                      <a:pt x="1259" y="3032"/>
                      <a:pt x="1888" y="1921"/>
                      <a:pt x="2470" y="944"/>
                    </a:cubicBezTo>
                    <a:cubicBezTo>
                      <a:pt x="2122" y="636"/>
                      <a:pt x="1774" y="322"/>
                      <a:pt x="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6"/>
              <p:cNvSpPr/>
              <p:nvPr/>
            </p:nvSpPr>
            <p:spPr>
              <a:xfrm>
                <a:off x="606102" y="947261"/>
                <a:ext cx="319875" cy="431836"/>
              </a:xfrm>
              <a:custGeom>
                <a:avLst/>
                <a:gdLst/>
                <a:ahLst/>
                <a:cxnLst/>
                <a:rect l="l" t="t" r="r" b="b"/>
                <a:pathLst>
                  <a:path w="7187" h="9702" extrusionOk="0">
                    <a:moveTo>
                      <a:pt x="3533" y="0"/>
                    </a:moveTo>
                    <a:cubicBezTo>
                      <a:pt x="2490" y="1847"/>
                      <a:pt x="502" y="3132"/>
                      <a:pt x="1" y="5266"/>
                    </a:cubicBezTo>
                    <a:cubicBezTo>
                      <a:pt x="1379" y="6223"/>
                      <a:pt x="1546" y="8136"/>
                      <a:pt x="1479" y="9702"/>
                    </a:cubicBezTo>
                    <a:cubicBezTo>
                      <a:pt x="1948" y="9287"/>
                      <a:pt x="2436" y="8892"/>
                      <a:pt x="2945" y="8531"/>
                    </a:cubicBezTo>
                    <a:cubicBezTo>
                      <a:pt x="2182" y="7494"/>
                      <a:pt x="1352" y="6310"/>
                      <a:pt x="1513" y="4958"/>
                    </a:cubicBezTo>
                    <a:cubicBezTo>
                      <a:pt x="1667" y="3627"/>
                      <a:pt x="2811" y="2730"/>
                      <a:pt x="3560" y="1720"/>
                    </a:cubicBezTo>
                    <a:cubicBezTo>
                      <a:pt x="3584" y="1688"/>
                      <a:pt x="3628" y="1663"/>
                      <a:pt x="3671" y="1663"/>
                    </a:cubicBezTo>
                    <a:cubicBezTo>
                      <a:pt x="3699" y="1663"/>
                      <a:pt x="3726" y="1673"/>
                      <a:pt x="3747" y="1700"/>
                    </a:cubicBezTo>
                    <a:cubicBezTo>
                      <a:pt x="4510" y="2643"/>
                      <a:pt x="5433" y="3774"/>
                      <a:pt x="5527" y="5038"/>
                    </a:cubicBezTo>
                    <a:cubicBezTo>
                      <a:pt x="5627" y="6397"/>
                      <a:pt x="4851" y="7675"/>
                      <a:pt x="4008" y="8671"/>
                    </a:cubicBezTo>
                    <a:cubicBezTo>
                      <a:pt x="4363" y="8986"/>
                      <a:pt x="4711" y="9294"/>
                      <a:pt x="5059" y="9608"/>
                    </a:cubicBezTo>
                    <a:cubicBezTo>
                      <a:pt x="5139" y="7969"/>
                      <a:pt x="5902" y="6437"/>
                      <a:pt x="7186" y="5426"/>
                    </a:cubicBezTo>
                    <a:cubicBezTo>
                      <a:pt x="6718" y="3132"/>
                      <a:pt x="4771" y="1867"/>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6"/>
              <p:cNvSpPr/>
              <p:nvPr/>
            </p:nvSpPr>
            <p:spPr>
              <a:xfrm>
                <a:off x="667167" y="1793584"/>
                <a:ext cx="176917" cy="280947"/>
              </a:xfrm>
              <a:custGeom>
                <a:avLst/>
                <a:gdLst/>
                <a:ahLst/>
                <a:cxnLst/>
                <a:rect l="l" t="t" r="r" b="b"/>
                <a:pathLst>
                  <a:path w="3975" h="6312" extrusionOk="0">
                    <a:moveTo>
                      <a:pt x="2569" y="0"/>
                    </a:moveTo>
                    <a:cubicBezTo>
                      <a:pt x="2375" y="154"/>
                      <a:pt x="2181" y="308"/>
                      <a:pt x="1987" y="462"/>
                    </a:cubicBezTo>
                    <a:cubicBezTo>
                      <a:pt x="1956" y="486"/>
                      <a:pt x="1922" y="499"/>
                      <a:pt x="1886" y="499"/>
                    </a:cubicBezTo>
                    <a:cubicBezTo>
                      <a:pt x="1853" y="499"/>
                      <a:pt x="1819" y="488"/>
                      <a:pt x="1787" y="462"/>
                    </a:cubicBezTo>
                    <a:cubicBezTo>
                      <a:pt x="1606" y="315"/>
                      <a:pt x="1439" y="161"/>
                      <a:pt x="1265" y="14"/>
                    </a:cubicBezTo>
                    <a:cubicBezTo>
                      <a:pt x="656" y="1030"/>
                      <a:pt x="0" y="2208"/>
                      <a:pt x="395" y="3426"/>
                    </a:cubicBezTo>
                    <a:cubicBezTo>
                      <a:pt x="582" y="4008"/>
                      <a:pt x="970" y="4536"/>
                      <a:pt x="1292" y="5052"/>
                    </a:cubicBezTo>
                    <a:cubicBezTo>
                      <a:pt x="1459" y="5319"/>
                      <a:pt x="1860" y="6229"/>
                      <a:pt x="2135" y="6309"/>
                    </a:cubicBezTo>
                    <a:cubicBezTo>
                      <a:pt x="2140" y="6311"/>
                      <a:pt x="2145" y="6312"/>
                      <a:pt x="2151" y="6312"/>
                    </a:cubicBezTo>
                    <a:cubicBezTo>
                      <a:pt x="2368" y="6312"/>
                      <a:pt x="2974" y="5247"/>
                      <a:pt x="3091" y="5045"/>
                    </a:cubicBezTo>
                    <a:cubicBezTo>
                      <a:pt x="3426" y="4490"/>
                      <a:pt x="3720" y="3901"/>
                      <a:pt x="3807" y="3252"/>
                    </a:cubicBezTo>
                    <a:cubicBezTo>
                      <a:pt x="3974" y="1994"/>
                      <a:pt x="3218" y="997"/>
                      <a:pt x="2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6"/>
              <p:cNvSpPr/>
              <p:nvPr/>
            </p:nvSpPr>
            <p:spPr>
              <a:xfrm>
                <a:off x="673131" y="1038503"/>
                <a:ext cx="175716" cy="289671"/>
              </a:xfrm>
              <a:custGeom>
                <a:avLst/>
                <a:gdLst/>
                <a:ahLst/>
                <a:cxnLst/>
                <a:rect l="l" t="t" r="r" b="b"/>
                <a:pathLst>
                  <a:path w="3948" h="6508" extrusionOk="0">
                    <a:moveTo>
                      <a:pt x="2124" y="1"/>
                    </a:moveTo>
                    <a:cubicBezTo>
                      <a:pt x="2114" y="1"/>
                      <a:pt x="2104" y="2"/>
                      <a:pt x="2094" y="4"/>
                    </a:cubicBezTo>
                    <a:cubicBezTo>
                      <a:pt x="2021" y="24"/>
                      <a:pt x="1693" y="500"/>
                      <a:pt x="1633" y="566"/>
                    </a:cubicBezTo>
                    <a:cubicBezTo>
                      <a:pt x="1479" y="754"/>
                      <a:pt x="1318" y="934"/>
                      <a:pt x="1158" y="1122"/>
                    </a:cubicBezTo>
                    <a:cubicBezTo>
                      <a:pt x="776" y="1590"/>
                      <a:pt x="415" y="2099"/>
                      <a:pt x="288" y="2701"/>
                    </a:cubicBezTo>
                    <a:cubicBezTo>
                      <a:pt x="0" y="4066"/>
                      <a:pt x="877" y="5297"/>
                      <a:pt x="1646" y="6340"/>
                    </a:cubicBezTo>
                    <a:cubicBezTo>
                      <a:pt x="1706" y="6294"/>
                      <a:pt x="1773" y="6247"/>
                      <a:pt x="1840" y="6207"/>
                    </a:cubicBezTo>
                    <a:cubicBezTo>
                      <a:pt x="1856" y="6195"/>
                      <a:pt x="1873" y="6190"/>
                      <a:pt x="1888" y="6190"/>
                    </a:cubicBezTo>
                    <a:cubicBezTo>
                      <a:pt x="1917" y="6190"/>
                      <a:pt x="1943" y="6207"/>
                      <a:pt x="1960" y="6233"/>
                    </a:cubicBezTo>
                    <a:cubicBezTo>
                      <a:pt x="1978" y="6228"/>
                      <a:pt x="1995" y="6225"/>
                      <a:pt x="2011" y="6225"/>
                    </a:cubicBezTo>
                    <a:cubicBezTo>
                      <a:pt x="2041" y="6225"/>
                      <a:pt x="2069" y="6235"/>
                      <a:pt x="2094" y="6260"/>
                    </a:cubicBezTo>
                    <a:cubicBezTo>
                      <a:pt x="2188" y="6340"/>
                      <a:pt x="2282" y="6427"/>
                      <a:pt x="2375" y="6508"/>
                    </a:cubicBezTo>
                    <a:cubicBezTo>
                      <a:pt x="3111" y="5404"/>
                      <a:pt x="3948" y="4280"/>
                      <a:pt x="3767" y="2868"/>
                    </a:cubicBezTo>
                    <a:cubicBezTo>
                      <a:pt x="3680" y="2206"/>
                      <a:pt x="3359" y="1637"/>
                      <a:pt x="2997" y="1082"/>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6"/>
              <p:cNvSpPr/>
              <p:nvPr/>
            </p:nvSpPr>
            <p:spPr>
              <a:xfrm>
                <a:off x="841639" y="1144788"/>
                <a:ext cx="362469" cy="339567"/>
              </a:xfrm>
              <a:custGeom>
                <a:avLst/>
                <a:gdLst/>
                <a:ahLst/>
                <a:cxnLst/>
                <a:rect l="l" t="t" r="r" b="b"/>
                <a:pathLst>
                  <a:path w="8144" h="7629" extrusionOk="0">
                    <a:moveTo>
                      <a:pt x="7490" y="1"/>
                    </a:moveTo>
                    <a:cubicBezTo>
                      <a:pt x="7289" y="1"/>
                      <a:pt x="7078" y="32"/>
                      <a:pt x="6932" y="32"/>
                    </a:cubicBezTo>
                    <a:cubicBezTo>
                      <a:pt x="6715" y="32"/>
                      <a:pt x="6496" y="30"/>
                      <a:pt x="6276" y="30"/>
                    </a:cubicBezTo>
                    <a:cubicBezTo>
                      <a:pt x="6056" y="30"/>
                      <a:pt x="5835" y="32"/>
                      <a:pt x="5614" y="38"/>
                    </a:cubicBezTo>
                    <a:cubicBezTo>
                      <a:pt x="4658" y="65"/>
                      <a:pt x="3754" y="232"/>
                      <a:pt x="2898" y="674"/>
                    </a:cubicBezTo>
                    <a:cubicBezTo>
                      <a:pt x="1138" y="1577"/>
                      <a:pt x="135" y="3364"/>
                      <a:pt x="34" y="5304"/>
                    </a:cubicBezTo>
                    <a:cubicBezTo>
                      <a:pt x="34" y="5337"/>
                      <a:pt x="21" y="5357"/>
                      <a:pt x="1" y="5384"/>
                    </a:cubicBezTo>
                    <a:cubicBezTo>
                      <a:pt x="188" y="5545"/>
                      <a:pt x="369" y="5705"/>
                      <a:pt x="550" y="5873"/>
                    </a:cubicBezTo>
                    <a:cubicBezTo>
                      <a:pt x="824" y="4581"/>
                      <a:pt x="1205" y="3203"/>
                      <a:pt x="2296" y="2360"/>
                    </a:cubicBezTo>
                    <a:cubicBezTo>
                      <a:pt x="3119" y="1720"/>
                      <a:pt x="4140" y="1520"/>
                      <a:pt x="5165" y="1520"/>
                    </a:cubicBezTo>
                    <a:cubicBezTo>
                      <a:pt x="5639" y="1520"/>
                      <a:pt x="6114" y="1563"/>
                      <a:pt x="6571" y="1624"/>
                    </a:cubicBezTo>
                    <a:cubicBezTo>
                      <a:pt x="6598" y="1631"/>
                      <a:pt x="6611" y="1644"/>
                      <a:pt x="6625" y="1664"/>
                    </a:cubicBezTo>
                    <a:cubicBezTo>
                      <a:pt x="6665" y="1684"/>
                      <a:pt x="6692" y="1724"/>
                      <a:pt x="6678" y="1778"/>
                    </a:cubicBezTo>
                    <a:cubicBezTo>
                      <a:pt x="6444" y="2628"/>
                      <a:pt x="6196" y="3477"/>
                      <a:pt x="5902" y="4307"/>
                    </a:cubicBezTo>
                    <a:cubicBezTo>
                      <a:pt x="5695" y="4896"/>
                      <a:pt x="5494" y="5558"/>
                      <a:pt x="5052" y="6020"/>
                    </a:cubicBezTo>
                    <a:cubicBezTo>
                      <a:pt x="4447" y="6646"/>
                      <a:pt x="3379" y="6902"/>
                      <a:pt x="2414" y="6902"/>
                    </a:cubicBezTo>
                    <a:cubicBezTo>
                      <a:pt x="2141" y="6902"/>
                      <a:pt x="1877" y="6881"/>
                      <a:pt x="1633" y="6843"/>
                    </a:cubicBezTo>
                    <a:lnTo>
                      <a:pt x="1633" y="6843"/>
                    </a:lnTo>
                    <a:cubicBezTo>
                      <a:pt x="1861" y="7043"/>
                      <a:pt x="2082" y="7238"/>
                      <a:pt x="2309" y="7438"/>
                    </a:cubicBezTo>
                    <a:cubicBezTo>
                      <a:pt x="2316" y="7435"/>
                      <a:pt x="2324" y="7433"/>
                      <a:pt x="2334" y="7433"/>
                    </a:cubicBezTo>
                    <a:cubicBezTo>
                      <a:pt x="2344" y="7433"/>
                      <a:pt x="2356" y="7435"/>
                      <a:pt x="2369" y="7438"/>
                    </a:cubicBezTo>
                    <a:cubicBezTo>
                      <a:pt x="2760" y="7568"/>
                      <a:pt x="3148" y="7628"/>
                      <a:pt x="3526" y="7628"/>
                    </a:cubicBezTo>
                    <a:cubicBezTo>
                      <a:pt x="4928" y="7628"/>
                      <a:pt x="6191" y="6792"/>
                      <a:pt x="6939" y="5511"/>
                    </a:cubicBezTo>
                    <a:cubicBezTo>
                      <a:pt x="7381" y="4769"/>
                      <a:pt x="7642" y="3926"/>
                      <a:pt x="7796" y="3076"/>
                    </a:cubicBezTo>
                    <a:cubicBezTo>
                      <a:pt x="7882" y="2554"/>
                      <a:pt x="7929" y="2032"/>
                      <a:pt x="7963" y="1504"/>
                    </a:cubicBezTo>
                    <a:cubicBezTo>
                      <a:pt x="7976" y="1243"/>
                      <a:pt x="8143" y="393"/>
                      <a:pt x="8003" y="186"/>
                    </a:cubicBezTo>
                    <a:cubicBezTo>
                      <a:pt x="7909" y="37"/>
                      <a:pt x="7706" y="1"/>
                      <a:pt x="7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6"/>
              <p:cNvSpPr/>
              <p:nvPr/>
            </p:nvSpPr>
            <p:spPr>
              <a:xfrm>
                <a:off x="850273" y="1658680"/>
                <a:ext cx="347292" cy="349047"/>
              </a:xfrm>
              <a:custGeom>
                <a:avLst/>
                <a:gdLst/>
                <a:ahLst/>
                <a:cxnLst/>
                <a:rect l="l" t="t" r="r" b="b"/>
                <a:pathLst>
                  <a:path w="7803" h="7842" extrusionOk="0">
                    <a:moveTo>
                      <a:pt x="2022" y="0"/>
                    </a:moveTo>
                    <a:cubicBezTo>
                      <a:pt x="1841" y="168"/>
                      <a:pt x="1660" y="335"/>
                      <a:pt x="1480" y="502"/>
                    </a:cubicBezTo>
                    <a:cubicBezTo>
                      <a:pt x="2657" y="556"/>
                      <a:pt x="3969" y="810"/>
                      <a:pt x="4758" y="1767"/>
                    </a:cubicBezTo>
                    <a:cubicBezTo>
                      <a:pt x="5173" y="2262"/>
                      <a:pt x="5333" y="2904"/>
                      <a:pt x="5507" y="3520"/>
                    </a:cubicBezTo>
                    <a:cubicBezTo>
                      <a:pt x="5742" y="4369"/>
                      <a:pt x="5942" y="5226"/>
                      <a:pt x="6150" y="6082"/>
                    </a:cubicBezTo>
                    <a:cubicBezTo>
                      <a:pt x="6163" y="6153"/>
                      <a:pt x="6113" y="6250"/>
                      <a:pt x="6031" y="6250"/>
                    </a:cubicBezTo>
                    <a:cubicBezTo>
                      <a:pt x="6028" y="6250"/>
                      <a:pt x="6025" y="6250"/>
                      <a:pt x="6023" y="6249"/>
                    </a:cubicBezTo>
                    <a:cubicBezTo>
                      <a:pt x="4704" y="6082"/>
                      <a:pt x="2998" y="5988"/>
                      <a:pt x="1955" y="5052"/>
                    </a:cubicBezTo>
                    <a:cubicBezTo>
                      <a:pt x="891" y="4095"/>
                      <a:pt x="1112" y="2516"/>
                      <a:pt x="576" y="1298"/>
                    </a:cubicBezTo>
                    <a:cubicBezTo>
                      <a:pt x="396" y="1452"/>
                      <a:pt x="208" y="1613"/>
                      <a:pt x="14" y="1767"/>
                    </a:cubicBezTo>
                    <a:cubicBezTo>
                      <a:pt x="34" y="1787"/>
                      <a:pt x="41" y="1813"/>
                      <a:pt x="41" y="1840"/>
                    </a:cubicBezTo>
                    <a:cubicBezTo>
                      <a:pt x="1" y="3827"/>
                      <a:pt x="95" y="6102"/>
                      <a:pt x="2269" y="6898"/>
                    </a:cubicBezTo>
                    <a:cubicBezTo>
                      <a:pt x="4009" y="7541"/>
                      <a:pt x="5969" y="7661"/>
                      <a:pt x="7802" y="7842"/>
                    </a:cubicBezTo>
                    <a:cubicBezTo>
                      <a:pt x="7387" y="6115"/>
                      <a:pt x="7026" y="4363"/>
                      <a:pt x="6551" y="2650"/>
                    </a:cubicBezTo>
                    <a:cubicBezTo>
                      <a:pt x="5936" y="449"/>
                      <a:pt x="4009" y="141"/>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6"/>
              <p:cNvSpPr/>
              <p:nvPr/>
            </p:nvSpPr>
            <p:spPr>
              <a:xfrm>
                <a:off x="875910" y="1222767"/>
                <a:ext cx="252580" cy="221571"/>
              </a:xfrm>
              <a:custGeom>
                <a:avLst/>
                <a:gdLst/>
                <a:ahLst/>
                <a:cxnLst/>
                <a:rect l="l" t="t" r="r" b="b"/>
                <a:pathLst>
                  <a:path w="5675" h="4978" extrusionOk="0">
                    <a:moveTo>
                      <a:pt x="4512" y="1"/>
                    </a:moveTo>
                    <a:cubicBezTo>
                      <a:pt x="3421" y="1"/>
                      <a:pt x="2335" y="197"/>
                      <a:pt x="1492" y="956"/>
                    </a:cubicBezTo>
                    <a:cubicBezTo>
                      <a:pt x="549" y="1806"/>
                      <a:pt x="248" y="3124"/>
                      <a:pt x="0" y="4315"/>
                    </a:cubicBezTo>
                    <a:cubicBezTo>
                      <a:pt x="241" y="4529"/>
                      <a:pt x="489" y="4750"/>
                      <a:pt x="730" y="4970"/>
                    </a:cubicBezTo>
                    <a:cubicBezTo>
                      <a:pt x="2095" y="4930"/>
                      <a:pt x="3727" y="4977"/>
                      <a:pt x="4483" y="3626"/>
                    </a:cubicBezTo>
                    <a:cubicBezTo>
                      <a:pt x="5079" y="2568"/>
                      <a:pt x="5373" y="1230"/>
                      <a:pt x="5674" y="59"/>
                    </a:cubicBezTo>
                    <a:cubicBezTo>
                      <a:pt x="5293" y="26"/>
                      <a:pt x="4902"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6"/>
              <p:cNvSpPr/>
              <p:nvPr/>
            </p:nvSpPr>
            <p:spPr>
              <a:xfrm>
                <a:off x="884856" y="1687833"/>
                <a:ext cx="225742" cy="236215"/>
              </a:xfrm>
              <a:custGeom>
                <a:avLst/>
                <a:gdLst/>
                <a:ahLst/>
                <a:cxnLst/>
                <a:rect l="l" t="t" r="r" b="b"/>
                <a:pathLst>
                  <a:path w="5072" h="5307" extrusionOk="0">
                    <a:moveTo>
                      <a:pt x="529" y="1"/>
                    </a:moveTo>
                    <a:cubicBezTo>
                      <a:pt x="355" y="162"/>
                      <a:pt x="181" y="315"/>
                      <a:pt x="0" y="469"/>
                    </a:cubicBezTo>
                    <a:cubicBezTo>
                      <a:pt x="468" y="1493"/>
                      <a:pt x="361" y="2724"/>
                      <a:pt x="937" y="3687"/>
                    </a:cubicBezTo>
                    <a:cubicBezTo>
                      <a:pt x="1706" y="4999"/>
                      <a:pt x="3680" y="5146"/>
                      <a:pt x="5072" y="5307"/>
                    </a:cubicBezTo>
                    <a:cubicBezTo>
                      <a:pt x="4804" y="4129"/>
                      <a:pt x="4623" y="2731"/>
                      <a:pt x="4041" y="1680"/>
                    </a:cubicBezTo>
                    <a:cubicBezTo>
                      <a:pt x="3325" y="382"/>
                      <a:pt x="1840" y="242"/>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6"/>
              <p:cNvSpPr/>
              <p:nvPr/>
            </p:nvSpPr>
            <p:spPr>
              <a:xfrm>
                <a:off x="950372" y="1411526"/>
                <a:ext cx="417213" cy="313217"/>
              </a:xfrm>
              <a:custGeom>
                <a:avLst/>
                <a:gdLst/>
                <a:ahLst/>
                <a:cxnLst/>
                <a:rect l="l" t="t" r="r" b="b"/>
                <a:pathLst>
                  <a:path w="9374" h="7037" extrusionOk="0">
                    <a:moveTo>
                      <a:pt x="4523" y="0"/>
                    </a:moveTo>
                    <a:cubicBezTo>
                      <a:pt x="4456" y="94"/>
                      <a:pt x="4389" y="194"/>
                      <a:pt x="4309" y="288"/>
                    </a:cubicBezTo>
                    <a:cubicBezTo>
                      <a:pt x="3546" y="1254"/>
                      <a:pt x="2365" y="1922"/>
                      <a:pt x="1159" y="1922"/>
                    </a:cubicBezTo>
                    <a:cubicBezTo>
                      <a:pt x="852" y="1922"/>
                      <a:pt x="544" y="1879"/>
                      <a:pt x="241" y="1786"/>
                    </a:cubicBezTo>
                    <a:lnTo>
                      <a:pt x="241" y="1786"/>
                    </a:lnTo>
                    <a:cubicBezTo>
                      <a:pt x="622" y="2134"/>
                      <a:pt x="997" y="2489"/>
                      <a:pt x="1378" y="2837"/>
                    </a:cubicBezTo>
                    <a:cubicBezTo>
                      <a:pt x="2050" y="2333"/>
                      <a:pt x="2847" y="1784"/>
                      <a:pt x="3712" y="1784"/>
                    </a:cubicBezTo>
                    <a:cubicBezTo>
                      <a:pt x="3847" y="1784"/>
                      <a:pt x="3984" y="1798"/>
                      <a:pt x="4121" y="1827"/>
                    </a:cubicBezTo>
                    <a:cubicBezTo>
                      <a:pt x="4630" y="1934"/>
                      <a:pt x="5105" y="2241"/>
                      <a:pt x="5560" y="2482"/>
                    </a:cubicBezTo>
                    <a:cubicBezTo>
                      <a:pt x="6182" y="2803"/>
                      <a:pt x="6804" y="3131"/>
                      <a:pt x="7427" y="3459"/>
                    </a:cubicBezTo>
                    <a:cubicBezTo>
                      <a:pt x="7494" y="3493"/>
                      <a:pt x="7514" y="3600"/>
                      <a:pt x="7453" y="3653"/>
                    </a:cubicBezTo>
                    <a:cubicBezTo>
                      <a:pt x="6490" y="4469"/>
                      <a:pt x="5453" y="5346"/>
                      <a:pt x="4148" y="5500"/>
                    </a:cubicBezTo>
                    <a:cubicBezTo>
                      <a:pt x="4031" y="5514"/>
                      <a:pt x="3915" y="5521"/>
                      <a:pt x="3800" y="5521"/>
                    </a:cubicBezTo>
                    <a:cubicBezTo>
                      <a:pt x="2755" y="5521"/>
                      <a:pt x="1818" y="4939"/>
                      <a:pt x="1131" y="4155"/>
                    </a:cubicBezTo>
                    <a:cubicBezTo>
                      <a:pt x="769" y="4556"/>
                      <a:pt x="395" y="4951"/>
                      <a:pt x="0" y="5332"/>
                    </a:cubicBezTo>
                    <a:cubicBezTo>
                      <a:pt x="1505" y="5332"/>
                      <a:pt x="3191" y="5620"/>
                      <a:pt x="4068" y="6925"/>
                    </a:cubicBezTo>
                    <a:cubicBezTo>
                      <a:pt x="4285" y="7002"/>
                      <a:pt x="4494" y="7036"/>
                      <a:pt x="4696" y="7036"/>
                    </a:cubicBezTo>
                    <a:cubicBezTo>
                      <a:pt x="5651" y="7036"/>
                      <a:pt x="6447" y="6271"/>
                      <a:pt x="7192" y="5647"/>
                    </a:cubicBezTo>
                    <a:cubicBezTo>
                      <a:pt x="7554" y="5332"/>
                      <a:pt x="7922" y="5018"/>
                      <a:pt x="8276" y="4697"/>
                    </a:cubicBezTo>
                    <a:cubicBezTo>
                      <a:pt x="8444" y="4543"/>
                      <a:pt x="9300" y="3948"/>
                      <a:pt x="9333" y="3707"/>
                    </a:cubicBezTo>
                    <a:cubicBezTo>
                      <a:pt x="9374" y="3359"/>
                      <a:pt x="8584" y="2924"/>
                      <a:pt x="8337" y="2723"/>
                    </a:cubicBezTo>
                    <a:cubicBezTo>
                      <a:pt x="7975" y="2422"/>
                      <a:pt x="7614" y="2128"/>
                      <a:pt x="7253" y="1827"/>
                    </a:cubicBezTo>
                    <a:cubicBezTo>
                      <a:pt x="6436" y="1151"/>
                      <a:pt x="5613" y="274"/>
                      <a:pt x="4556" y="13"/>
                    </a:cubicBezTo>
                    <a:cubicBezTo>
                      <a:pt x="4543" y="7"/>
                      <a:pt x="4536" y="0"/>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6"/>
              <p:cNvSpPr/>
              <p:nvPr/>
            </p:nvSpPr>
            <p:spPr>
              <a:xfrm>
                <a:off x="1006630" y="1504860"/>
                <a:ext cx="261793" cy="141408"/>
              </a:xfrm>
              <a:custGeom>
                <a:avLst/>
                <a:gdLst/>
                <a:ahLst/>
                <a:cxnLst/>
                <a:rect l="l" t="t" r="r" b="b"/>
                <a:pathLst>
                  <a:path w="5882" h="3177" extrusionOk="0">
                    <a:moveTo>
                      <a:pt x="2450" y="0"/>
                    </a:moveTo>
                    <a:cubicBezTo>
                      <a:pt x="1683" y="0"/>
                      <a:pt x="1003" y="404"/>
                      <a:pt x="308" y="914"/>
                    </a:cubicBezTo>
                    <a:cubicBezTo>
                      <a:pt x="382" y="981"/>
                      <a:pt x="449" y="1048"/>
                      <a:pt x="522" y="1115"/>
                    </a:cubicBezTo>
                    <a:cubicBezTo>
                      <a:pt x="583" y="1175"/>
                      <a:pt x="556" y="1242"/>
                      <a:pt x="509" y="1282"/>
                    </a:cubicBezTo>
                    <a:cubicBezTo>
                      <a:pt x="509" y="1295"/>
                      <a:pt x="502" y="1315"/>
                      <a:pt x="489" y="1335"/>
                    </a:cubicBezTo>
                    <a:cubicBezTo>
                      <a:pt x="328" y="1529"/>
                      <a:pt x="168" y="1723"/>
                      <a:pt x="1" y="1911"/>
                    </a:cubicBezTo>
                    <a:cubicBezTo>
                      <a:pt x="781" y="2540"/>
                      <a:pt x="1484" y="3176"/>
                      <a:pt x="2557" y="3176"/>
                    </a:cubicBezTo>
                    <a:cubicBezTo>
                      <a:pt x="2579" y="3176"/>
                      <a:pt x="2601" y="3176"/>
                      <a:pt x="2623" y="3175"/>
                    </a:cubicBezTo>
                    <a:cubicBezTo>
                      <a:pt x="3225" y="3155"/>
                      <a:pt x="3814" y="2928"/>
                      <a:pt x="4329" y="2640"/>
                    </a:cubicBezTo>
                    <a:cubicBezTo>
                      <a:pt x="4717" y="2426"/>
                      <a:pt x="5514" y="2024"/>
                      <a:pt x="5708" y="1636"/>
                    </a:cubicBezTo>
                    <a:cubicBezTo>
                      <a:pt x="5882" y="1302"/>
                      <a:pt x="5146" y="1108"/>
                      <a:pt x="4838" y="947"/>
                    </a:cubicBezTo>
                    <a:cubicBezTo>
                      <a:pt x="4403" y="720"/>
                      <a:pt x="3968" y="479"/>
                      <a:pt x="3533" y="265"/>
                    </a:cubicBezTo>
                    <a:cubicBezTo>
                      <a:pt x="3149" y="80"/>
                      <a:pt x="2791"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16"/>
            <p:cNvGrpSpPr/>
            <p:nvPr/>
          </p:nvGrpSpPr>
          <p:grpSpPr>
            <a:xfrm>
              <a:off x="6343165" y="1154828"/>
              <a:ext cx="83075" cy="328809"/>
              <a:chOff x="1701356" y="1283743"/>
              <a:chExt cx="147453" cy="583615"/>
            </a:xfrm>
          </p:grpSpPr>
          <p:sp>
            <p:nvSpPr>
              <p:cNvPr id="1422" name="Google Shape;1422;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16"/>
            <p:cNvGrpSpPr/>
            <p:nvPr/>
          </p:nvGrpSpPr>
          <p:grpSpPr>
            <a:xfrm>
              <a:off x="6910738" y="1709716"/>
              <a:ext cx="83075" cy="328809"/>
              <a:chOff x="1701356" y="1283743"/>
              <a:chExt cx="147453" cy="583615"/>
            </a:xfrm>
          </p:grpSpPr>
          <p:sp>
            <p:nvSpPr>
              <p:cNvPr id="1426" name="Google Shape;1426;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16"/>
            <p:cNvGrpSpPr/>
            <p:nvPr/>
          </p:nvGrpSpPr>
          <p:grpSpPr>
            <a:xfrm>
              <a:off x="6605239" y="953602"/>
              <a:ext cx="695269" cy="718554"/>
              <a:chOff x="1159115" y="-58312"/>
              <a:chExt cx="1234059" cy="1275390"/>
            </a:xfrm>
          </p:grpSpPr>
          <p:sp>
            <p:nvSpPr>
              <p:cNvPr id="1430" name="Google Shape;1430;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16"/>
            <p:cNvGrpSpPr/>
            <p:nvPr/>
          </p:nvGrpSpPr>
          <p:grpSpPr>
            <a:xfrm>
              <a:off x="5776930" y="589216"/>
              <a:ext cx="83075" cy="328809"/>
              <a:chOff x="1701356" y="1283743"/>
              <a:chExt cx="147453" cy="583615"/>
            </a:xfrm>
          </p:grpSpPr>
          <p:sp>
            <p:nvSpPr>
              <p:cNvPr id="1461" name="Google Shape;1461;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16"/>
            <p:cNvGrpSpPr/>
            <p:nvPr/>
          </p:nvGrpSpPr>
          <p:grpSpPr>
            <a:xfrm>
              <a:off x="5471431" y="-166898"/>
              <a:ext cx="695269" cy="718554"/>
              <a:chOff x="1159115" y="-58312"/>
              <a:chExt cx="1234059" cy="1275390"/>
            </a:xfrm>
          </p:grpSpPr>
          <p:sp>
            <p:nvSpPr>
              <p:cNvPr id="1465" name="Google Shape;1465;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16"/>
            <p:cNvGrpSpPr/>
            <p:nvPr/>
          </p:nvGrpSpPr>
          <p:grpSpPr>
            <a:xfrm>
              <a:off x="6910738" y="589216"/>
              <a:ext cx="83075" cy="328809"/>
              <a:chOff x="1701356" y="1283743"/>
              <a:chExt cx="147453" cy="583615"/>
            </a:xfrm>
          </p:grpSpPr>
          <p:sp>
            <p:nvSpPr>
              <p:cNvPr id="1496" name="Google Shape;1496;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16"/>
            <p:cNvGrpSpPr/>
            <p:nvPr/>
          </p:nvGrpSpPr>
          <p:grpSpPr>
            <a:xfrm>
              <a:off x="6605239" y="-166898"/>
              <a:ext cx="695269" cy="718554"/>
              <a:chOff x="1159115" y="-58312"/>
              <a:chExt cx="1234059" cy="1275390"/>
            </a:xfrm>
          </p:grpSpPr>
          <p:sp>
            <p:nvSpPr>
              <p:cNvPr id="1500" name="Google Shape;1500;p16"/>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6"/>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6"/>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6"/>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6"/>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6"/>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6"/>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6"/>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6"/>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6"/>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6"/>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6"/>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6"/>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6"/>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6"/>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6"/>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6"/>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6"/>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6"/>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6"/>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6"/>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6"/>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6"/>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6"/>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6"/>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6"/>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6"/>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6"/>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6"/>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6"/>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16"/>
            <p:cNvGrpSpPr/>
            <p:nvPr/>
          </p:nvGrpSpPr>
          <p:grpSpPr>
            <a:xfrm>
              <a:off x="6037703" y="402939"/>
              <a:ext cx="695420" cy="718605"/>
              <a:chOff x="152298" y="930036"/>
              <a:chExt cx="1234326" cy="1275479"/>
            </a:xfrm>
          </p:grpSpPr>
          <p:sp>
            <p:nvSpPr>
              <p:cNvPr id="1531" name="Google Shape;1531;p16"/>
              <p:cNvSpPr/>
              <p:nvPr/>
            </p:nvSpPr>
            <p:spPr>
              <a:xfrm>
                <a:off x="152298" y="930036"/>
                <a:ext cx="1234326" cy="1275479"/>
              </a:xfrm>
              <a:custGeom>
                <a:avLst/>
                <a:gdLst/>
                <a:ahLst/>
                <a:cxnLst/>
                <a:rect l="l" t="t" r="r" b="b"/>
                <a:pathLst>
                  <a:path w="27733" h="28656" extrusionOk="0">
                    <a:moveTo>
                      <a:pt x="13826" y="2438"/>
                    </a:moveTo>
                    <a:cubicBezTo>
                      <a:pt x="14104" y="2438"/>
                      <a:pt x="14551" y="3286"/>
                      <a:pt x="14699" y="3519"/>
                    </a:cubicBezTo>
                    <a:cubicBezTo>
                      <a:pt x="15061" y="4074"/>
                      <a:pt x="15382" y="4643"/>
                      <a:pt x="15469" y="5305"/>
                    </a:cubicBezTo>
                    <a:cubicBezTo>
                      <a:pt x="15650" y="6717"/>
                      <a:pt x="14813" y="7841"/>
                      <a:pt x="14077" y="8945"/>
                    </a:cubicBezTo>
                    <a:cubicBezTo>
                      <a:pt x="13984" y="8864"/>
                      <a:pt x="13890" y="8777"/>
                      <a:pt x="13796" y="8697"/>
                    </a:cubicBezTo>
                    <a:cubicBezTo>
                      <a:pt x="13771" y="8672"/>
                      <a:pt x="13743" y="8662"/>
                      <a:pt x="13713" y="8662"/>
                    </a:cubicBezTo>
                    <a:cubicBezTo>
                      <a:pt x="13697" y="8662"/>
                      <a:pt x="13680" y="8665"/>
                      <a:pt x="13662" y="8670"/>
                    </a:cubicBezTo>
                    <a:cubicBezTo>
                      <a:pt x="13645" y="8644"/>
                      <a:pt x="13619" y="8627"/>
                      <a:pt x="13590" y="8627"/>
                    </a:cubicBezTo>
                    <a:cubicBezTo>
                      <a:pt x="13575" y="8627"/>
                      <a:pt x="13558" y="8632"/>
                      <a:pt x="13542" y="8644"/>
                    </a:cubicBezTo>
                    <a:cubicBezTo>
                      <a:pt x="13475" y="8684"/>
                      <a:pt x="13408" y="8731"/>
                      <a:pt x="13348" y="8777"/>
                    </a:cubicBezTo>
                    <a:cubicBezTo>
                      <a:pt x="12579" y="7734"/>
                      <a:pt x="11702" y="6503"/>
                      <a:pt x="11990" y="5138"/>
                    </a:cubicBezTo>
                    <a:cubicBezTo>
                      <a:pt x="12117" y="4536"/>
                      <a:pt x="12478" y="4027"/>
                      <a:pt x="12860" y="3559"/>
                    </a:cubicBezTo>
                    <a:cubicBezTo>
                      <a:pt x="13020" y="3371"/>
                      <a:pt x="13181" y="3191"/>
                      <a:pt x="13335" y="3003"/>
                    </a:cubicBezTo>
                    <a:cubicBezTo>
                      <a:pt x="13395" y="2937"/>
                      <a:pt x="13723" y="2461"/>
                      <a:pt x="13796" y="2441"/>
                    </a:cubicBezTo>
                    <a:cubicBezTo>
                      <a:pt x="13806" y="2439"/>
                      <a:pt x="13816" y="2438"/>
                      <a:pt x="13826" y="2438"/>
                    </a:cubicBezTo>
                    <a:close/>
                    <a:moveTo>
                      <a:pt x="13729" y="387"/>
                    </a:moveTo>
                    <a:cubicBezTo>
                      <a:pt x="14967" y="2254"/>
                      <a:pt x="16914" y="3519"/>
                      <a:pt x="17382" y="5813"/>
                    </a:cubicBezTo>
                    <a:cubicBezTo>
                      <a:pt x="16098" y="6824"/>
                      <a:pt x="15335" y="8356"/>
                      <a:pt x="15255" y="9995"/>
                    </a:cubicBezTo>
                    <a:cubicBezTo>
                      <a:pt x="14907" y="9681"/>
                      <a:pt x="14559" y="9373"/>
                      <a:pt x="14204" y="9058"/>
                    </a:cubicBezTo>
                    <a:cubicBezTo>
                      <a:pt x="15047" y="8062"/>
                      <a:pt x="15823" y="6784"/>
                      <a:pt x="15723" y="5425"/>
                    </a:cubicBezTo>
                    <a:cubicBezTo>
                      <a:pt x="15629" y="4161"/>
                      <a:pt x="14706" y="3030"/>
                      <a:pt x="13943" y="2087"/>
                    </a:cubicBezTo>
                    <a:cubicBezTo>
                      <a:pt x="13922" y="2060"/>
                      <a:pt x="13895" y="2050"/>
                      <a:pt x="13867" y="2050"/>
                    </a:cubicBezTo>
                    <a:cubicBezTo>
                      <a:pt x="13824" y="2050"/>
                      <a:pt x="13780" y="2075"/>
                      <a:pt x="13756" y="2107"/>
                    </a:cubicBezTo>
                    <a:cubicBezTo>
                      <a:pt x="13007" y="3117"/>
                      <a:pt x="11863" y="4014"/>
                      <a:pt x="11709" y="5345"/>
                    </a:cubicBezTo>
                    <a:cubicBezTo>
                      <a:pt x="11548" y="6697"/>
                      <a:pt x="12378" y="7881"/>
                      <a:pt x="13141" y="8918"/>
                    </a:cubicBezTo>
                    <a:cubicBezTo>
                      <a:pt x="12632" y="9279"/>
                      <a:pt x="12144" y="9674"/>
                      <a:pt x="11675" y="10089"/>
                    </a:cubicBezTo>
                    <a:cubicBezTo>
                      <a:pt x="11742" y="8523"/>
                      <a:pt x="11575" y="6610"/>
                      <a:pt x="10197" y="5653"/>
                    </a:cubicBezTo>
                    <a:cubicBezTo>
                      <a:pt x="10698" y="3519"/>
                      <a:pt x="12686" y="2234"/>
                      <a:pt x="13729" y="387"/>
                    </a:cubicBezTo>
                    <a:close/>
                    <a:moveTo>
                      <a:pt x="6074" y="6480"/>
                    </a:moveTo>
                    <a:cubicBezTo>
                      <a:pt x="6544" y="6480"/>
                      <a:pt x="7509" y="6737"/>
                      <a:pt x="7741" y="6790"/>
                    </a:cubicBezTo>
                    <a:cubicBezTo>
                      <a:pt x="8256" y="6904"/>
                      <a:pt x="8838" y="7004"/>
                      <a:pt x="9307" y="7272"/>
                    </a:cubicBezTo>
                    <a:cubicBezTo>
                      <a:pt x="10451" y="7928"/>
                      <a:pt x="10531" y="9835"/>
                      <a:pt x="10658" y="10992"/>
                    </a:cubicBezTo>
                    <a:cubicBezTo>
                      <a:pt x="10658" y="10999"/>
                      <a:pt x="10665" y="10999"/>
                      <a:pt x="10665" y="11005"/>
                    </a:cubicBezTo>
                    <a:cubicBezTo>
                      <a:pt x="10645" y="11025"/>
                      <a:pt x="10625" y="11039"/>
                      <a:pt x="10611" y="11052"/>
                    </a:cubicBezTo>
                    <a:cubicBezTo>
                      <a:pt x="10464" y="11186"/>
                      <a:pt x="10317" y="11327"/>
                      <a:pt x="10170" y="11460"/>
                    </a:cubicBezTo>
                    <a:cubicBezTo>
                      <a:pt x="9140" y="10999"/>
                      <a:pt x="8029" y="10611"/>
                      <a:pt x="7032" y="10069"/>
                    </a:cubicBezTo>
                    <a:cubicBezTo>
                      <a:pt x="6336" y="9687"/>
                      <a:pt x="6176" y="9052"/>
                      <a:pt x="6022" y="8329"/>
                    </a:cubicBezTo>
                    <a:cubicBezTo>
                      <a:pt x="5935" y="7921"/>
                      <a:pt x="5587" y="6871"/>
                      <a:pt x="5828" y="6543"/>
                    </a:cubicBezTo>
                    <a:cubicBezTo>
                      <a:pt x="5860" y="6498"/>
                      <a:pt x="5950" y="6480"/>
                      <a:pt x="6074" y="6480"/>
                    </a:cubicBezTo>
                    <a:close/>
                    <a:moveTo>
                      <a:pt x="20770" y="6578"/>
                    </a:moveTo>
                    <a:cubicBezTo>
                      <a:pt x="21160" y="6578"/>
                      <a:pt x="21551" y="6603"/>
                      <a:pt x="21932" y="6636"/>
                    </a:cubicBezTo>
                    <a:cubicBezTo>
                      <a:pt x="21631" y="7807"/>
                      <a:pt x="21337" y="9145"/>
                      <a:pt x="20741" y="10203"/>
                    </a:cubicBezTo>
                    <a:cubicBezTo>
                      <a:pt x="19985" y="11554"/>
                      <a:pt x="18353" y="11507"/>
                      <a:pt x="16988" y="11547"/>
                    </a:cubicBezTo>
                    <a:cubicBezTo>
                      <a:pt x="16747" y="11327"/>
                      <a:pt x="16499" y="11106"/>
                      <a:pt x="16258" y="10892"/>
                    </a:cubicBezTo>
                    <a:cubicBezTo>
                      <a:pt x="16506" y="9701"/>
                      <a:pt x="16807" y="8383"/>
                      <a:pt x="17750" y="7533"/>
                    </a:cubicBezTo>
                    <a:cubicBezTo>
                      <a:pt x="18593" y="6774"/>
                      <a:pt x="19679" y="6578"/>
                      <a:pt x="20770" y="6578"/>
                    </a:cubicBezTo>
                    <a:close/>
                    <a:moveTo>
                      <a:pt x="3807" y="4783"/>
                    </a:moveTo>
                    <a:lnTo>
                      <a:pt x="3807" y="4783"/>
                    </a:lnTo>
                    <a:cubicBezTo>
                      <a:pt x="5553" y="4984"/>
                      <a:pt x="7427" y="5031"/>
                      <a:pt x="9119" y="5466"/>
                    </a:cubicBezTo>
                    <a:cubicBezTo>
                      <a:pt x="11314" y="6028"/>
                      <a:pt x="11414" y="8383"/>
                      <a:pt x="11495" y="10249"/>
                    </a:cubicBezTo>
                    <a:cubicBezTo>
                      <a:pt x="11260" y="10457"/>
                      <a:pt x="11040" y="10664"/>
                      <a:pt x="10812" y="10872"/>
                    </a:cubicBezTo>
                    <a:cubicBezTo>
                      <a:pt x="10785" y="9694"/>
                      <a:pt x="10638" y="7961"/>
                      <a:pt x="9641" y="7219"/>
                    </a:cubicBezTo>
                    <a:cubicBezTo>
                      <a:pt x="9160" y="6857"/>
                      <a:pt x="8517" y="6737"/>
                      <a:pt x="7942" y="6596"/>
                    </a:cubicBezTo>
                    <a:cubicBezTo>
                      <a:pt x="7172" y="6416"/>
                      <a:pt x="6396" y="6289"/>
                      <a:pt x="5607" y="6202"/>
                    </a:cubicBezTo>
                    <a:cubicBezTo>
                      <a:pt x="5604" y="6201"/>
                      <a:pt x="5601" y="6201"/>
                      <a:pt x="5598" y="6201"/>
                    </a:cubicBezTo>
                    <a:cubicBezTo>
                      <a:pt x="5541" y="6201"/>
                      <a:pt x="5486" y="6264"/>
                      <a:pt x="5486" y="6315"/>
                    </a:cubicBezTo>
                    <a:cubicBezTo>
                      <a:pt x="5553" y="7018"/>
                      <a:pt x="5647" y="7707"/>
                      <a:pt x="5794" y="8396"/>
                    </a:cubicBezTo>
                    <a:cubicBezTo>
                      <a:pt x="5895" y="8898"/>
                      <a:pt x="5988" y="9507"/>
                      <a:pt x="6350" y="9901"/>
                    </a:cubicBezTo>
                    <a:cubicBezTo>
                      <a:pt x="6744" y="10330"/>
                      <a:pt x="7407" y="10517"/>
                      <a:pt x="7922" y="10751"/>
                    </a:cubicBezTo>
                    <a:cubicBezTo>
                      <a:pt x="8598" y="11052"/>
                      <a:pt x="9280" y="11353"/>
                      <a:pt x="9962" y="11654"/>
                    </a:cubicBezTo>
                    <a:cubicBezTo>
                      <a:pt x="9728" y="11875"/>
                      <a:pt x="9487" y="12096"/>
                      <a:pt x="9260" y="12323"/>
                    </a:cubicBezTo>
                    <a:cubicBezTo>
                      <a:pt x="7607" y="11969"/>
                      <a:pt x="5440" y="11761"/>
                      <a:pt x="4858" y="9901"/>
                    </a:cubicBezTo>
                    <a:cubicBezTo>
                      <a:pt x="4349" y="8262"/>
                      <a:pt x="4095" y="6483"/>
                      <a:pt x="3807" y="4783"/>
                    </a:cubicBezTo>
                    <a:close/>
                    <a:moveTo>
                      <a:pt x="22978" y="4826"/>
                    </a:moveTo>
                    <a:cubicBezTo>
                      <a:pt x="23194" y="4826"/>
                      <a:pt x="23397" y="4862"/>
                      <a:pt x="23491" y="5011"/>
                    </a:cubicBezTo>
                    <a:cubicBezTo>
                      <a:pt x="23631" y="5218"/>
                      <a:pt x="23464" y="6068"/>
                      <a:pt x="23451" y="6329"/>
                    </a:cubicBezTo>
                    <a:cubicBezTo>
                      <a:pt x="23417" y="6857"/>
                      <a:pt x="23370" y="7379"/>
                      <a:pt x="23284" y="7901"/>
                    </a:cubicBezTo>
                    <a:cubicBezTo>
                      <a:pt x="23130" y="8751"/>
                      <a:pt x="22869" y="9594"/>
                      <a:pt x="22427" y="10336"/>
                    </a:cubicBezTo>
                    <a:cubicBezTo>
                      <a:pt x="21679" y="11617"/>
                      <a:pt x="20416" y="12453"/>
                      <a:pt x="19014" y="12453"/>
                    </a:cubicBezTo>
                    <a:cubicBezTo>
                      <a:pt x="18636" y="12453"/>
                      <a:pt x="18248" y="12393"/>
                      <a:pt x="17857" y="12263"/>
                    </a:cubicBezTo>
                    <a:cubicBezTo>
                      <a:pt x="17844" y="12260"/>
                      <a:pt x="17832" y="12258"/>
                      <a:pt x="17822" y="12258"/>
                    </a:cubicBezTo>
                    <a:cubicBezTo>
                      <a:pt x="17812" y="12258"/>
                      <a:pt x="17804" y="12260"/>
                      <a:pt x="17797" y="12263"/>
                    </a:cubicBezTo>
                    <a:cubicBezTo>
                      <a:pt x="17570" y="12069"/>
                      <a:pt x="17349" y="11868"/>
                      <a:pt x="17121" y="11668"/>
                    </a:cubicBezTo>
                    <a:lnTo>
                      <a:pt x="17121" y="11668"/>
                    </a:lnTo>
                    <a:cubicBezTo>
                      <a:pt x="17365" y="11706"/>
                      <a:pt x="17629" y="11727"/>
                      <a:pt x="17902" y="11727"/>
                    </a:cubicBezTo>
                    <a:cubicBezTo>
                      <a:pt x="18867" y="11727"/>
                      <a:pt x="19935" y="11471"/>
                      <a:pt x="20540" y="10845"/>
                    </a:cubicBezTo>
                    <a:cubicBezTo>
                      <a:pt x="20982" y="10383"/>
                      <a:pt x="21183" y="9721"/>
                      <a:pt x="21390" y="9132"/>
                    </a:cubicBezTo>
                    <a:cubicBezTo>
                      <a:pt x="21684" y="8302"/>
                      <a:pt x="21932" y="7453"/>
                      <a:pt x="22166" y="6603"/>
                    </a:cubicBezTo>
                    <a:cubicBezTo>
                      <a:pt x="22180" y="6549"/>
                      <a:pt x="22153" y="6509"/>
                      <a:pt x="22113" y="6489"/>
                    </a:cubicBezTo>
                    <a:cubicBezTo>
                      <a:pt x="22099" y="6469"/>
                      <a:pt x="22086" y="6456"/>
                      <a:pt x="22059" y="6449"/>
                    </a:cubicBezTo>
                    <a:cubicBezTo>
                      <a:pt x="21602" y="6388"/>
                      <a:pt x="21127" y="6345"/>
                      <a:pt x="20653" y="6345"/>
                    </a:cubicBezTo>
                    <a:cubicBezTo>
                      <a:pt x="19628" y="6345"/>
                      <a:pt x="18607" y="6545"/>
                      <a:pt x="17784" y="7185"/>
                    </a:cubicBezTo>
                    <a:cubicBezTo>
                      <a:pt x="16693" y="8028"/>
                      <a:pt x="16312" y="9406"/>
                      <a:pt x="16038" y="10698"/>
                    </a:cubicBezTo>
                    <a:cubicBezTo>
                      <a:pt x="15857" y="10530"/>
                      <a:pt x="15676" y="10370"/>
                      <a:pt x="15496" y="10209"/>
                    </a:cubicBezTo>
                    <a:cubicBezTo>
                      <a:pt x="15509" y="10182"/>
                      <a:pt x="15522" y="10162"/>
                      <a:pt x="15522" y="10129"/>
                    </a:cubicBezTo>
                    <a:cubicBezTo>
                      <a:pt x="15623" y="8189"/>
                      <a:pt x="16626" y="6402"/>
                      <a:pt x="18386" y="5499"/>
                    </a:cubicBezTo>
                    <a:cubicBezTo>
                      <a:pt x="19242" y="5057"/>
                      <a:pt x="20146" y="4890"/>
                      <a:pt x="21102" y="4863"/>
                    </a:cubicBezTo>
                    <a:cubicBezTo>
                      <a:pt x="21323" y="4857"/>
                      <a:pt x="21544" y="4855"/>
                      <a:pt x="21764" y="4855"/>
                    </a:cubicBezTo>
                    <a:cubicBezTo>
                      <a:pt x="21984" y="4855"/>
                      <a:pt x="22203" y="4857"/>
                      <a:pt x="22420" y="4857"/>
                    </a:cubicBezTo>
                    <a:cubicBezTo>
                      <a:pt x="22566" y="4857"/>
                      <a:pt x="22777" y="4826"/>
                      <a:pt x="22978" y="4826"/>
                    </a:cubicBezTo>
                    <a:close/>
                    <a:moveTo>
                      <a:pt x="5385" y="12463"/>
                    </a:moveTo>
                    <a:cubicBezTo>
                      <a:pt x="6350" y="12463"/>
                      <a:pt x="7334" y="13082"/>
                      <a:pt x="8116" y="13601"/>
                    </a:cubicBezTo>
                    <a:cubicBezTo>
                      <a:pt x="8069" y="13662"/>
                      <a:pt x="8022" y="13722"/>
                      <a:pt x="7975" y="13782"/>
                    </a:cubicBezTo>
                    <a:cubicBezTo>
                      <a:pt x="7969" y="13795"/>
                      <a:pt x="7969" y="13802"/>
                      <a:pt x="7962" y="13815"/>
                    </a:cubicBezTo>
                    <a:cubicBezTo>
                      <a:pt x="7929" y="13849"/>
                      <a:pt x="7915" y="13902"/>
                      <a:pt x="7908" y="13956"/>
                    </a:cubicBezTo>
                    <a:cubicBezTo>
                      <a:pt x="7908" y="13983"/>
                      <a:pt x="7908" y="14009"/>
                      <a:pt x="7922" y="14036"/>
                    </a:cubicBezTo>
                    <a:cubicBezTo>
                      <a:pt x="7922" y="14043"/>
                      <a:pt x="7922" y="14043"/>
                      <a:pt x="7922" y="14043"/>
                    </a:cubicBezTo>
                    <a:cubicBezTo>
                      <a:pt x="7922" y="14063"/>
                      <a:pt x="7929" y="14090"/>
                      <a:pt x="7949" y="14117"/>
                    </a:cubicBezTo>
                    <a:cubicBezTo>
                      <a:pt x="8056" y="14264"/>
                      <a:pt x="8163" y="14411"/>
                      <a:pt x="8276" y="14551"/>
                    </a:cubicBezTo>
                    <a:cubicBezTo>
                      <a:pt x="7440" y="15210"/>
                      <a:pt x="6513" y="15823"/>
                      <a:pt x="5406" y="15823"/>
                    </a:cubicBezTo>
                    <a:cubicBezTo>
                      <a:pt x="5388" y="15823"/>
                      <a:pt x="5370" y="15823"/>
                      <a:pt x="5353" y="15823"/>
                    </a:cubicBezTo>
                    <a:cubicBezTo>
                      <a:pt x="4101" y="15796"/>
                      <a:pt x="3285" y="14939"/>
                      <a:pt x="2415" y="14157"/>
                    </a:cubicBezTo>
                    <a:cubicBezTo>
                      <a:pt x="3165" y="13762"/>
                      <a:pt x="3707" y="13079"/>
                      <a:pt x="4456" y="12685"/>
                    </a:cubicBezTo>
                    <a:cubicBezTo>
                      <a:pt x="4759" y="12529"/>
                      <a:pt x="5071" y="12463"/>
                      <a:pt x="5385" y="12463"/>
                    </a:cubicBezTo>
                    <a:close/>
                    <a:moveTo>
                      <a:pt x="21645" y="12915"/>
                    </a:moveTo>
                    <a:cubicBezTo>
                      <a:pt x="21986" y="12915"/>
                      <a:pt x="22344" y="12995"/>
                      <a:pt x="22728" y="13180"/>
                    </a:cubicBezTo>
                    <a:cubicBezTo>
                      <a:pt x="23163" y="13394"/>
                      <a:pt x="23598" y="13635"/>
                      <a:pt x="24033" y="13862"/>
                    </a:cubicBezTo>
                    <a:cubicBezTo>
                      <a:pt x="24341" y="14023"/>
                      <a:pt x="25077" y="14217"/>
                      <a:pt x="24903" y="14551"/>
                    </a:cubicBezTo>
                    <a:cubicBezTo>
                      <a:pt x="24709" y="14939"/>
                      <a:pt x="23912" y="15341"/>
                      <a:pt x="23524" y="15555"/>
                    </a:cubicBezTo>
                    <a:cubicBezTo>
                      <a:pt x="23009" y="15843"/>
                      <a:pt x="22420" y="16070"/>
                      <a:pt x="21818" y="16090"/>
                    </a:cubicBezTo>
                    <a:cubicBezTo>
                      <a:pt x="21796" y="16091"/>
                      <a:pt x="21774" y="16091"/>
                      <a:pt x="21752" y="16091"/>
                    </a:cubicBezTo>
                    <a:cubicBezTo>
                      <a:pt x="20679" y="16091"/>
                      <a:pt x="19976" y="15455"/>
                      <a:pt x="19196" y="14826"/>
                    </a:cubicBezTo>
                    <a:cubicBezTo>
                      <a:pt x="19363" y="14638"/>
                      <a:pt x="19523" y="14444"/>
                      <a:pt x="19684" y="14250"/>
                    </a:cubicBezTo>
                    <a:cubicBezTo>
                      <a:pt x="19697" y="14230"/>
                      <a:pt x="19704" y="14210"/>
                      <a:pt x="19704" y="14197"/>
                    </a:cubicBezTo>
                    <a:cubicBezTo>
                      <a:pt x="19751" y="14157"/>
                      <a:pt x="19778" y="14090"/>
                      <a:pt x="19717" y="14030"/>
                    </a:cubicBezTo>
                    <a:cubicBezTo>
                      <a:pt x="19644" y="13963"/>
                      <a:pt x="19577" y="13896"/>
                      <a:pt x="19503" y="13829"/>
                    </a:cubicBezTo>
                    <a:cubicBezTo>
                      <a:pt x="20198" y="13319"/>
                      <a:pt x="20878" y="12915"/>
                      <a:pt x="21645" y="12915"/>
                    </a:cubicBezTo>
                    <a:close/>
                    <a:moveTo>
                      <a:pt x="5045" y="10932"/>
                    </a:moveTo>
                    <a:cubicBezTo>
                      <a:pt x="5908" y="12069"/>
                      <a:pt x="7681" y="12290"/>
                      <a:pt x="9032" y="12558"/>
                    </a:cubicBezTo>
                    <a:cubicBezTo>
                      <a:pt x="8772" y="12825"/>
                      <a:pt x="8517" y="13106"/>
                      <a:pt x="8276" y="13394"/>
                    </a:cubicBezTo>
                    <a:cubicBezTo>
                      <a:pt x="7479" y="12839"/>
                      <a:pt x="6411" y="12180"/>
                      <a:pt x="5380" y="12180"/>
                    </a:cubicBezTo>
                    <a:cubicBezTo>
                      <a:pt x="5243" y="12180"/>
                      <a:pt x="5106" y="12191"/>
                      <a:pt x="4971" y="12216"/>
                    </a:cubicBezTo>
                    <a:cubicBezTo>
                      <a:pt x="3834" y="12437"/>
                      <a:pt x="3138" y="13555"/>
                      <a:pt x="2114" y="14009"/>
                    </a:cubicBezTo>
                    <a:cubicBezTo>
                      <a:pt x="2034" y="14043"/>
                      <a:pt x="2021" y="14163"/>
                      <a:pt x="2081" y="14224"/>
                    </a:cubicBezTo>
                    <a:cubicBezTo>
                      <a:pt x="3064" y="15093"/>
                      <a:pt x="3948" y="16090"/>
                      <a:pt x="5353" y="16090"/>
                    </a:cubicBezTo>
                    <a:cubicBezTo>
                      <a:pt x="6503" y="16090"/>
                      <a:pt x="7581" y="15501"/>
                      <a:pt x="8383" y="14699"/>
                    </a:cubicBezTo>
                    <a:cubicBezTo>
                      <a:pt x="8678" y="15087"/>
                      <a:pt x="8979" y="15468"/>
                      <a:pt x="9293" y="15843"/>
                    </a:cubicBezTo>
                    <a:cubicBezTo>
                      <a:pt x="7714" y="16030"/>
                      <a:pt x="5955" y="16324"/>
                      <a:pt x="4911" y="17622"/>
                    </a:cubicBezTo>
                    <a:cubicBezTo>
                      <a:pt x="2911" y="17214"/>
                      <a:pt x="1599" y="15782"/>
                      <a:pt x="361" y="14257"/>
                    </a:cubicBezTo>
                    <a:cubicBezTo>
                      <a:pt x="1138" y="13802"/>
                      <a:pt x="1860" y="13280"/>
                      <a:pt x="2529" y="12671"/>
                    </a:cubicBezTo>
                    <a:cubicBezTo>
                      <a:pt x="3299" y="11962"/>
                      <a:pt x="3994" y="11186"/>
                      <a:pt x="5045" y="10932"/>
                    </a:cubicBezTo>
                    <a:close/>
                    <a:moveTo>
                      <a:pt x="22454" y="10818"/>
                    </a:moveTo>
                    <a:cubicBezTo>
                      <a:pt x="22467" y="10818"/>
                      <a:pt x="22474" y="10825"/>
                      <a:pt x="22487" y="10831"/>
                    </a:cubicBezTo>
                    <a:cubicBezTo>
                      <a:pt x="23544" y="11092"/>
                      <a:pt x="24367" y="11969"/>
                      <a:pt x="25184" y="12645"/>
                    </a:cubicBezTo>
                    <a:cubicBezTo>
                      <a:pt x="25545" y="12946"/>
                      <a:pt x="25906" y="13240"/>
                      <a:pt x="26268" y="13541"/>
                    </a:cubicBezTo>
                    <a:cubicBezTo>
                      <a:pt x="26515" y="13742"/>
                      <a:pt x="27305" y="14177"/>
                      <a:pt x="27264" y="14525"/>
                    </a:cubicBezTo>
                    <a:cubicBezTo>
                      <a:pt x="27231" y="14766"/>
                      <a:pt x="26375" y="15361"/>
                      <a:pt x="26207" y="15515"/>
                    </a:cubicBezTo>
                    <a:cubicBezTo>
                      <a:pt x="25853" y="15836"/>
                      <a:pt x="25485" y="16150"/>
                      <a:pt x="25123" y="16465"/>
                    </a:cubicBezTo>
                    <a:cubicBezTo>
                      <a:pt x="24378" y="17089"/>
                      <a:pt x="23582" y="17854"/>
                      <a:pt x="22627" y="17854"/>
                    </a:cubicBezTo>
                    <a:cubicBezTo>
                      <a:pt x="22425" y="17854"/>
                      <a:pt x="22216" y="17820"/>
                      <a:pt x="21999" y="17743"/>
                    </a:cubicBezTo>
                    <a:cubicBezTo>
                      <a:pt x="21122" y="16438"/>
                      <a:pt x="19436" y="16150"/>
                      <a:pt x="17931" y="16150"/>
                    </a:cubicBezTo>
                    <a:cubicBezTo>
                      <a:pt x="18326" y="15769"/>
                      <a:pt x="18700" y="15374"/>
                      <a:pt x="19062" y="14973"/>
                    </a:cubicBezTo>
                    <a:cubicBezTo>
                      <a:pt x="19749" y="15757"/>
                      <a:pt x="20686" y="16339"/>
                      <a:pt x="21731" y="16339"/>
                    </a:cubicBezTo>
                    <a:cubicBezTo>
                      <a:pt x="21846" y="16339"/>
                      <a:pt x="21962" y="16332"/>
                      <a:pt x="22079" y="16318"/>
                    </a:cubicBezTo>
                    <a:cubicBezTo>
                      <a:pt x="23384" y="16164"/>
                      <a:pt x="24421" y="15287"/>
                      <a:pt x="25384" y="14471"/>
                    </a:cubicBezTo>
                    <a:cubicBezTo>
                      <a:pt x="25445" y="14418"/>
                      <a:pt x="25425" y="14311"/>
                      <a:pt x="25358" y="14277"/>
                    </a:cubicBezTo>
                    <a:cubicBezTo>
                      <a:pt x="24735" y="13949"/>
                      <a:pt x="24113" y="13621"/>
                      <a:pt x="23491" y="13300"/>
                    </a:cubicBezTo>
                    <a:cubicBezTo>
                      <a:pt x="23036" y="13059"/>
                      <a:pt x="22561" y="12752"/>
                      <a:pt x="22052" y="12645"/>
                    </a:cubicBezTo>
                    <a:cubicBezTo>
                      <a:pt x="21915" y="12616"/>
                      <a:pt x="21778" y="12602"/>
                      <a:pt x="21643" y="12602"/>
                    </a:cubicBezTo>
                    <a:cubicBezTo>
                      <a:pt x="20778" y="12602"/>
                      <a:pt x="19981" y="13151"/>
                      <a:pt x="19309" y="13655"/>
                    </a:cubicBezTo>
                    <a:cubicBezTo>
                      <a:pt x="18928" y="13307"/>
                      <a:pt x="18553" y="12952"/>
                      <a:pt x="18172" y="12604"/>
                    </a:cubicBezTo>
                    <a:lnTo>
                      <a:pt x="18172" y="12604"/>
                    </a:lnTo>
                    <a:cubicBezTo>
                      <a:pt x="18475" y="12697"/>
                      <a:pt x="18783" y="12740"/>
                      <a:pt x="19090" y="12740"/>
                    </a:cubicBezTo>
                    <a:cubicBezTo>
                      <a:pt x="20296" y="12740"/>
                      <a:pt x="21477" y="12072"/>
                      <a:pt x="22240" y="11106"/>
                    </a:cubicBezTo>
                    <a:cubicBezTo>
                      <a:pt x="22320" y="11012"/>
                      <a:pt x="22387" y="10912"/>
                      <a:pt x="22454" y="10818"/>
                    </a:cubicBezTo>
                    <a:close/>
                    <a:moveTo>
                      <a:pt x="13569" y="8864"/>
                    </a:moveTo>
                    <a:cubicBezTo>
                      <a:pt x="13575" y="8878"/>
                      <a:pt x="13582" y="8891"/>
                      <a:pt x="13595" y="8905"/>
                    </a:cubicBezTo>
                    <a:cubicBezTo>
                      <a:pt x="15563" y="10657"/>
                      <a:pt x="17516" y="12444"/>
                      <a:pt x="19523" y="14157"/>
                    </a:cubicBezTo>
                    <a:cubicBezTo>
                      <a:pt x="18486" y="15053"/>
                      <a:pt x="17550" y="16064"/>
                      <a:pt x="16533" y="16980"/>
                    </a:cubicBezTo>
                    <a:cubicBezTo>
                      <a:pt x="16051" y="17408"/>
                      <a:pt x="15569" y="17837"/>
                      <a:pt x="15081" y="18251"/>
                    </a:cubicBezTo>
                    <a:cubicBezTo>
                      <a:pt x="14813" y="18472"/>
                      <a:pt x="14546" y="18700"/>
                      <a:pt x="14278" y="18914"/>
                    </a:cubicBezTo>
                    <a:cubicBezTo>
                      <a:pt x="14151" y="19021"/>
                      <a:pt x="13749" y="19436"/>
                      <a:pt x="13589" y="19476"/>
                    </a:cubicBezTo>
                    <a:cubicBezTo>
                      <a:pt x="13566" y="19481"/>
                      <a:pt x="13542" y="19483"/>
                      <a:pt x="13517" y="19483"/>
                    </a:cubicBezTo>
                    <a:cubicBezTo>
                      <a:pt x="13058" y="19483"/>
                      <a:pt x="12356" y="18632"/>
                      <a:pt x="12077" y="18365"/>
                    </a:cubicBezTo>
                    <a:cubicBezTo>
                      <a:pt x="11662" y="17984"/>
                      <a:pt x="11260" y="17589"/>
                      <a:pt x="10872" y="17181"/>
                    </a:cubicBezTo>
                    <a:cubicBezTo>
                      <a:pt x="9902" y="16171"/>
                      <a:pt x="9019" y="15093"/>
                      <a:pt x="8196" y="13969"/>
                    </a:cubicBezTo>
                    <a:cubicBezTo>
                      <a:pt x="8176" y="13949"/>
                      <a:pt x="8156" y="13936"/>
                      <a:pt x="8129" y="13923"/>
                    </a:cubicBezTo>
                    <a:cubicBezTo>
                      <a:pt x="8136" y="13923"/>
                      <a:pt x="8143" y="13923"/>
                      <a:pt x="8143" y="13916"/>
                    </a:cubicBezTo>
                    <a:cubicBezTo>
                      <a:pt x="9079" y="13086"/>
                      <a:pt x="9896" y="12109"/>
                      <a:pt x="10812" y="11253"/>
                    </a:cubicBezTo>
                    <a:cubicBezTo>
                      <a:pt x="11702" y="10430"/>
                      <a:pt x="12672" y="9687"/>
                      <a:pt x="13569" y="8864"/>
                    </a:cubicBezTo>
                    <a:close/>
                    <a:moveTo>
                      <a:pt x="16988" y="17027"/>
                    </a:moveTo>
                    <a:cubicBezTo>
                      <a:pt x="18299" y="17268"/>
                      <a:pt x="19784" y="17408"/>
                      <a:pt x="20500" y="18706"/>
                    </a:cubicBezTo>
                    <a:cubicBezTo>
                      <a:pt x="21082" y="19757"/>
                      <a:pt x="21263" y="21155"/>
                      <a:pt x="21531" y="22333"/>
                    </a:cubicBezTo>
                    <a:cubicBezTo>
                      <a:pt x="20139" y="22172"/>
                      <a:pt x="18165" y="22025"/>
                      <a:pt x="17396" y="20713"/>
                    </a:cubicBezTo>
                    <a:cubicBezTo>
                      <a:pt x="16820" y="19750"/>
                      <a:pt x="16927" y="18519"/>
                      <a:pt x="16459" y="17495"/>
                    </a:cubicBezTo>
                    <a:cubicBezTo>
                      <a:pt x="16640" y="17341"/>
                      <a:pt x="16814" y="17188"/>
                      <a:pt x="16988" y="17027"/>
                    </a:cubicBezTo>
                    <a:close/>
                    <a:moveTo>
                      <a:pt x="10464" y="17147"/>
                    </a:moveTo>
                    <a:cubicBezTo>
                      <a:pt x="10585" y="17275"/>
                      <a:pt x="10705" y="17408"/>
                      <a:pt x="10826" y="17535"/>
                    </a:cubicBezTo>
                    <a:cubicBezTo>
                      <a:pt x="10605" y="18880"/>
                      <a:pt x="10364" y="20466"/>
                      <a:pt x="9273" y="21389"/>
                    </a:cubicBezTo>
                    <a:cubicBezTo>
                      <a:pt x="8267" y="22237"/>
                      <a:pt x="6932" y="22369"/>
                      <a:pt x="5654" y="22369"/>
                    </a:cubicBezTo>
                    <a:cubicBezTo>
                      <a:pt x="5428" y="22369"/>
                      <a:pt x="5205" y="22364"/>
                      <a:pt x="4985" y="22359"/>
                    </a:cubicBezTo>
                    <a:cubicBezTo>
                      <a:pt x="5326" y="21102"/>
                      <a:pt x="5547" y="19596"/>
                      <a:pt x="6497" y="18653"/>
                    </a:cubicBezTo>
                    <a:cubicBezTo>
                      <a:pt x="7494" y="17669"/>
                      <a:pt x="8939" y="17422"/>
                      <a:pt x="10264" y="17188"/>
                    </a:cubicBezTo>
                    <a:lnTo>
                      <a:pt x="10270" y="17188"/>
                    </a:lnTo>
                    <a:cubicBezTo>
                      <a:pt x="10304" y="17188"/>
                      <a:pt x="10344" y="17188"/>
                      <a:pt x="10377" y="17181"/>
                    </a:cubicBezTo>
                    <a:cubicBezTo>
                      <a:pt x="10411" y="17174"/>
                      <a:pt x="10438" y="17161"/>
                      <a:pt x="10464" y="17147"/>
                    </a:cubicBezTo>
                    <a:close/>
                    <a:moveTo>
                      <a:pt x="9514" y="16104"/>
                    </a:moveTo>
                    <a:cubicBezTo>
                      <a:pt x="9762" y="16385"/>
                      <a:pt x="10016" y="16666"/>
                      <a:pt x="10270" y="16947"/>
                    </a:cubicBezTo>
                    <a:cubicBezTo>
                      <a:pt x="10250" y="16940"/>
                      <a:pt x="10223" y="16933"/>
                      <a:pt x="10190" y="16933"/>
                    </a:cubicBezTo>
                    <a:cubicBezTo>
                      <a:pt x="8825" y="17174"/>
                      <a:pt x="7353" y="17462"/>
                      <a:pt x="6336" y="18486"/>
                    </a:cubicBezTo>
                    <a:cubicBezTo>
                      <a:pt x="5353" y="19476"/>
                      <a:pt x="5058" y="21115"/>
                      <a:pt x="4791" y="22426"/>
                    </a:cubicBezTo>
                    <a:cubicBezTo>
                      <a:pt x="4791" y="22433"/>
                      <a:pt x="4791" y="22446"/>
                      <a:pt x="4791" y="22460"/>
                    </a:cubicBezTo>
                    <a:cubicBezTo>
                      <a:pt x="4784" y="22520"/>
                      <a:pt x="4824" y="22587"/>
                      <a:pt x="4904" y="22587"/>
                    </a:cubicBezTo>
                    <a:cubicBezTo>
                      <a:pt x="5137" y="22591"/>
                      <a:pt x="5374" y="22595"/>
                      <a:pt x="5613" y="22595"/>
                    </a:cubicBezTo>
                    <a:cubicBezTo>
                      <a:pt x="6959" y="22595"/>
                      <a:pt x="8364" y="22471"/>
                      <a:pt x="9421" y="21556"/>
                    </a:cubicBezTo>
                    <a:cubicBezTo>
                      <a:pt x="10511" y="20613"/>
                      <a:pt x="10792" y="19021"/>
                      <a:pt x="10919" y="17636"/>
                    </a:cubicBezTo>
                    <a:cubicBezTo>
                      <a:pt x="11087" y="17803"/>
                      <a:pt x="11254" y="17964"/>
                      <a:pt x="11421" y="18131"/>
                    </a:cubicBezTo>
                    <a:cubicBezTo>
                      <a:pt x="11394" y="20091"/>
                      <a:pt x="11234" y="22359"/>
                      <a:pt x="9099" y="23169"/>
                    </a:cubicBezTo>
                    <a:cubicBezTo>
                      <a:pt x="7940" y="23608"/>
                      <a:pt x="6634" y="23759"/>
                      <a:pt x="5351" y="23759"/>
                    </a:cubicBezTo>
                    <a:cubicBezTo>
                      <a:pt x="4738" y="23759"/>
                      <a:pt x="4130" y="23725"/>
                      <a:pt x="3546" y="23671"/>
                    </a:cubicBezTo>
                    <a:cubicBezTo>
                      <a:pt x="3787" y="22025"/>
                      <a:pt x="3981" y="20259"/>
                      <a:pt x="4597" y="18706"/>
                    </a:cubicBezTo>
                    <a:cubicBezTo>
                      <a:pt x="5386" y="16699"/>
                      <a:pt x="7594" y="16331"/>
                      <a:pt x="9494" y="16104"/>
                    </a:cubicBezTo>
                    <a:close/>
                    <a:moveTo>
                      <a:pt x="17704" y="16371"/>
                    </a:moveTo>
                    <a:cubicBezTo>
                      <a:pt x="19691" y="16512"/>
                      <a:pt x="21618" y="16820"/>
                      <a:pt x="22233" y="19021"/>
                    </a:cubicBezTo>
                    <a:cubicBezTo>
                      <a:pt x="22708" y="20734"/>
                      <a:pt x="23069" y="22486"/>
                      <a:pt x="23484" y="24213"/>
                    </a:cubicBezTo>
                    <a:cubicBezTo>
                      <a:pt x="21651" y="24032"/>
                      <a:pt x="19691" y="23912"/>
                      <a:pt x="17951" y="23269"/>
                    </a:cubicBezTo>
                    <a:cubicBezTo>
                      <a:pt x="15777" y="22473"/>
                      <a:pt x="15683" y="20198"/>
                      <a:pt x="15723" y="18211"/>
                    </a:cubicBezTo>
                    <a:cubicBezTo>
                      <a:pt x="15723" y="18184"/>
                      <a:pt x="15716" y="18158"/>
                      <a:pt x="15696" y="18138"/>
                    </a:cubicBezTo>
                    <a:cubicBezTo>
                      <a:pt x="15890" y="17984"/>
                      <a:pt x="16078" y="17823"/>
                      <a:pt x="16258" y="17669"/>
                    </a:cubicBezTo>
                    <a:cubicBezTo>
                      <a:pt x="16794" y="18887"/>
                      <a:pt x="16573" y="20466"/>
                      <a:pt x="17637" y="21423"/>
                    </a:cubicBezTo>
                    <a:cubicBezTo>
                      <a:pt x="18680" y="22359"/>
                      <a:pt x="20386" y="22453"/>
                      <a:pt x="21705" y="22620"/>
                    </a:cubicBezTo>
                    <a:cubicBezTo>
                      <a:pt x="21707" y="22621"/>
                      <a:pt x="21710" y="22621"/>
                      <a:pt x="21713" y="22621"/>
                    </a:cubicBezTo>
                    <a:cubicBezTo>
                      <a:pt x="21795" y="22621"/>
                      <a:pt x="21845" y="22524"/>
                      <a:pt x="21832" y="22453"/>
                    </a:cubicBezTo>
                    <a:cubicBezTo>
                      <a:pt x="21624" y="21597"/>
                      <a:pt x="21424" y="20740"/>
                      <a:pt x="21189" y="19891"/>
                    </a:cubicBezTo>
                    <a:cubicBezTo>
                      <a:pt x="21015" y="19275"/>
                      <a:pt x="20855" y="18633"/>
                      <a:pt x="20440" y="18138"/>
                    </a:cubicBezTo>
                    <a:cubicBezTo>
                      <a:pt x="19651" y="17181"/>
                      <a:pt x="18339" y="16927"/>
                      <a:pt x="17162" y="16873"/>
                    </a:cubicBezTo>
                    <a:cubicBezTo>
                      <a:pt x="17342" y="16706"/>
                      <a:pt x="17523" y="16539"/>
                      <a:pt x="17704" y="16371"/>
                    </a:cubicBezTo>
                    <a:close/>
                    <a:moveTo>
                      <a:pt x="14137" y="19402"/>
                    </a:moveTo>
                    <a:cubicBezTo>
                      <a:pt x="14786" y="20399"/>
                      <a:pt x="15542" y="21396"/>
                      <a:pt x="15375" y="22654"/>
                    </a:cubicBezTo>
                    <a:cubicBezTo>
                      <a:pt x="15288" y="23303"/>
                      <a:pt x="14994" y="23892"/>
                      <a:pt x="14659" y="24447"/>
                    </a:cubicBezTo>
                    <a:cubicBezTo>
                      <a:pt x="14542" y="24649"/>
                      <a:pt x="13936" y="25714"/>
                      <a:pt x="13719" y="25714"/>
                    </a:cubicBezTo>
                    <a:cubicBezTo>
                      <a:pt x="13713" y="25714"/>
                      <a:pt x="13708" y="25713"/>
                      <a:pt x="13703" y="25711"/>
                    </a:cubicBezTo>
                    <a:cubicBezTo>
                      <a:pt x="13428" y="25631"/>
                      <a:pt x="13027" y="24721"/>
                      <a:pt x="12860" y="24454"/>
                    </a:cubicBezTo>
                    <a:cubicBezTo>
                      <a:pt x="12538" y="23938"/>
                      <a:pt x="12150" y="23410"/>
                      <a:pt x="11963" y="22828"/>
                    </a:cubicBezTo>
                    <a:cubicBezTo>
                      <a:pt x="11568" y="21610"/>
                      <a:pt x="12224" y="20432"/>
                      <a:pt x="12833" y="19416"/>
                    </a:cubicBezTo>
                    <a:cubicBezTo>
                      <a:pt x="13007" y="19563"/>
                      <a:pt x="13174" y="19717"/>
                      <a:pt x="13355" y="19864"/>
                    </a:cubicBezTo>
                    <a:cubicBezTo>
                      <a:pt x="13387" y="19890"/>
                      <a:pt x="13421" y="19901"/>
                      <a:pt x="13454" y="19901"/>
                    </a:cubicBezTo>
                    <a:cubicBezTo>
                      <a:pt x="13490" y="19901"/>
                      <a:pt x="13524" y="19888"/>
                      <a:pt x="13555" y="19864"/>
                    </a:cubicBezTo>
                    <a:cubicBezTo>
                      <a:pt x="13749" y="19710"/>
                      <a:pt x="13943" y="19556"/>
                      <a:pt x="14137" y="19402"/>
                    </a:cubicBezTo>
                    <a:close/>
                    <a:moveTo>
                      <a:pt x="11608" y="18305"/>
                    </a:moveTo>
                    <a:cubicBezTo>
                      <a:pt x="11943" y="18626"/>
                      <a:pt x="12291" y="18940"/>
                      <a:pt x="12639" y="19248"/>
                    </a:cubicBezTo>
                    <a:cubicBezTo>
                      <a:pt x="12063" y="20225"/>
                      <a:pt x="11428" y="21336"/>
                      <a:pt x="11628" y="22513"/>
                    </a:cubicBezTo>
                    <a:cubicBezTo>
                      <a:pt x="11849" y="23791"/>
                      <a:pt x="12906" y="24995"/>
                      <a:pt x="13575" y="26073"/>
                    </a:cubicBezTo>
                    <a:cubicBezTo>
                      <a:pt x="13600" y="26109"/>
                      <a:pt x="13646" y="26133"/>
                      <a:pt x="13691" y="26133"/>
                    </a:cubicBezTo>
                    <a:cubicBezTo>
                      <a:pt x="13720" y="26133"/>
                      <a:pt x="13748" y="26123"/>
                      <a:pt x="13769" y="26099"/>
                    </a:cubicBezTo>
                    <a:cubicBezTo>
                      <a:pt x="14572" y="25136"/>
                      <a:pt x="15462" y="23958"/>
                      <a:pt x="15629" y="22674"/>
                    </a:cubicBezTo>
                    <a:cubicBezTo>
                      <a:pt x="15790" y="21409"/>
                      <a:pt x="15054" y="20232"/>
                      <a:pt x="14285" y="19288"/>
                    </a:cubicBezTo>
                    <a:cubicBezTo>
                      <a:pt x="14673" y="18981"/>
                      <a:pt x="15061" y="18666"/>
                      <a:pt x="15449" y="18345"/>
                    </a:cubicBezTo>
                    <a:lnTo>
                      <a:pt x="15449" y="18345"/>
                    </a:lnTo>
                    <a:cubicBezTo>
                      <a:pt x="15382" y="20011"/>
                      <a:pt x="15469" y="21998"/>
                      <a:pt x="16914" y="23055"/>
                    </a:cubicBezTo>
                    <a:cubicBezTo>
                      <a:pt x="17208" y="24166"/>
                      <a:pt x="16452" y="25129"/>
                      <a:pt x="15823" y="25986"/>
                    </a:cubicBezTo>
                    <a:cubicBezTo>
                      <a:pt x="15228" y="26815"/>
                      <a:pt x="14566" y="27585"/>
                      <a:pt x="13863" y="28321"/>
                    </a:cubicBezTo>
                    <a:cubicBezTo>
                      <a:pt x="13228" y="27471"/>
                      <a:pt x="12592" y="26621"/>
                      <a:pt x="11963" y="25772"/>
                    </a:cubicBezTo>
                    <a:cubicBezTo>
                      <a:pt x="11327" y="24929"/>
                      <a:pt x="10170" y="23825"/>
                      <a:pt x="10484" y="22681"/>
                    </a:cubicBezTo>
                    <a:cubicBezTo>
                      <a:pt x="10491" y="22640"/>
                      <a:pt x="10491" y="22607"/>
                      <a:pt x="10478" y="22587"/>
                    </a:cubicBezTo>
                    <a:cubicBezTo>
                      <a:pt x="11521" y="21496"/>
                      <a:pt x="11749" y="19783"/>
                      <a:pt x="11608" y="18305"/>
                    </a:cubicBezTo>
                    <a:close/>
                    <a:moveTo>
                      <a:pt x="13715" y="1"/>
                    </a:moveTo>
                    <a:cubicBezTo>
                      <a:pt x="13672" y="1"/>
                      <a:pt x="13631" y="21"/>
                      <a:pt x="13609" y="66"/>
                    </a:cubicBezTo>
                    <a:cubicBezTo>
                      <a:pt x="12592" y="2013"/>
                      <a:pt x="10504" y="3304"/>
                      <a:pt x="9956" y="5499"/>
                    </a:cubicBezTo>
                    <a:cubicBezTo>
                      <a:pt x="9166" y="5057"/>
                      <a:pt x="8169" y="5044"/>
                      <a:pt x="7286" y="4930"/>
                    </a:cubicBezTo>
                    <a:cubicBezTo>
                      <a:pt x="6075" y="4790"/>
                      <a:pt x="4858" y="4636"/>
                      <a:pt x="3647" y="4489"/>
                    </a:cubicBezTo>
                    <a:cubicBezTo>
                      <a:pt x="3641" y="4488"/>
                      <a:pt x="3636" y="4488"/>
                      <a:pt x="3631" y="4488"/>
                    </a:cubicBezTo>
                    <a:cubicBezTo>
                      <a:pt x="3541" y="4488"/>
                      <a:pt x="3500" y="4593"/>
                      <a:pt x="3513" y="4663"/>
                    </a:cubicBezTo>
                    <a:cubicBezTo>
                      <a:pt x="3700" y="5767"/>
                      <a:pt x="3907" y="6871"/>
                      <a:pt x="4135" y="7975"/>
                    </a:cubicBezTo>
                    <a:cubicBezTo>
                      <a:pt x="4316" y="8851"/>
                      <a:pt x="4416" y="9901"/>
                      <a:pt x="4878" y="10691"/>
                    </a:cubicBezTo>
                    <a:cubicBezTo>
                      <a:pt x="4081" y="10885"/>
                      <a:pt x="3473" y="11380"/>
                      <a:pt x="2877" y="11942"/>
                    </a:cubicBezTo>
                    <a:cubicBezTo>
                      <a:pt x="2007" y="12758"/>
                      <a:pt x="1117" y="13501"/>
                      <a:pt x="80" y="14103"/>
                    </a:cubicBezTo>
                    <a:cubicBezTo>
                      <a:pt x="0" y="14150"/>
                      <a:pt x="0" y="14250"/>
                      <a:pt x="54" y="14317"/>
                    </a:cubicBezTo>
                    <a:cubicBezTo>
                      <a:pt x="1291" y="15849"/>
                      <a:pt x="2710" y="17522"/>
                      <a:pt x="4757" y="17816"/>
                    </a:cubicBezTo>
                    <a:cubicBezTo>
                      <a:pt x="4222" y="18599"/>
                      <a:pt x="4041" y="19589"/>
                      <a:pt x="3841" y="20499"/>
                    </a:cubicBezTo>
                    <a:cubicBezTo>
                      <a:pt x="3606" y="21577"/>
                      <a:pt x="3426" y="22674"/>
                      <a:pt x="3332" y="23771"/>
                    </a:cubicBezTo>
                    <a:cubicBezTo>
                      <a:pt x="3325" y="23811"/>
                      <a:pt x="3345" y="23838"/>
                      <a:pt x="3372" y="23851"/>
                    </a:cubicBezTo>
                    <a:cubicBezTo>
                      <a:pt x="3392" y="23898"/>
                      <a:pt x="3432" y="23938"/>
                      <a:pt x="3493" y="23945"/>
                    </a:cubicBezTo>
                    <a:cubicBezTo>
                      <a:pt x="4025" y="23994"/>
                      <a:pt x="4557" y="24021"/>
                      <a:pt x="5088" y="24021"/>
                    </a:cubicBezTo>
                    <a:cubicBezTo>
                      <a:pt x="5711" y="24021"/>
                      <a:pt x="6334" y="23984"/>
                      <a:pt x="6958" y="23905"/>
                    </a:cubicBezTo>
                    <a:cubicBezTo>
                      <a:pt x="7935" y="23778"/>
                      <a:pt x="9039" y="23624"/>
                      <a:pt x="9882" y="23075"/>
                    </a:cubicBezTo>
                    <a:cubicBezTo>
                      <a:pt x="9989" y="23008"/>
                      <a:pt x="10083" y="22935"/>
                      <a:pt x="10177" y="22861"/>
                    </a:cubicBezTo>
                    <a:lnTo>
                      <a:pt x="10177" y="22861"/>
                    </a:lnTo>
                    <a:cubicBezTo>
                      <a:pt x="10016" y="23718"/>
                      <a:pt x="10652" y="24480"/>
                      <a:pt x="11147" y="25143"/>
                    </a:cubicBezTo>
                    <a:cubicBezTo>
                      <a:pt x="12010" y="26293"/>
                      <a:pt x="12873" y="27444"/>
                      <a:pt x="13736" y="28595"/>
                    </a:cubicBezTo>
                    <a:cubicBezTo>
                      <a:pt x="13768" y="28632"/>
                      <a:pt x="13813" y="28656"/>
                      <a:pt x="13858" y="28656"/>
                    </a:cubicBezTo>
                    <a:cubicBezTo>
                      <a:pt x="13888" y="28656"/>
                      <a:pt x="13917" y="28646"/>
                      <a:pt x="13943" y="28622"/>
                    </a:cubicBezTo>
                    <a:cubicBezTo>
                      <a:pt x="14860" y="27665"/>
                      <a:pt x="15716" y="26641"/>
                      <a:pt x="16446" y="25537"/>
                    </a:cubicBezTo>
                    <a:cubicBezTo>
                      <a:pt x="16894" y="24868"/>
                      <a:pt x="17402" y="24025"/>
                      <a:pt x="17168" y="23222"/>
                    </a:cubicBezTo>
                    <a:lnTo>
                      <a:pt x="17168" y="23222"/>
                    </a:lnTo>
                    <a:cubicBezTo>
                      <a:pt x="18078" y="23764"/>
                      <a:pt x="19216" y="23925"/>
                      <a:pt x="20239" y="24099"/>
                    </a:cubicBezTo>
                    <a:cubicBezTo>
                      <a:pt x="21377" y="24286"/>
                      <a:pt x="22521" y="24407"/>
                      <a:pt x="23665" y="24520"/>
                    </a:cubicBezTo>
                    <a:cubicBezTo>
                      <a:pt x="23668" y="24521"/>
                      <a:pt x="23671" y="24521"/>
                      <a:pt x="23674" y="24521"/>
                    </a:cubicBezTo>
                    <a:cubicBezTo>
                      <a:pt x="23769" y="24521"/>
                      <a:pt x="23825" y="24418"/>
                      <a:pt x="23805" y="24340"/>
                    </a:cubicBezTo>
                    <a:cubicBezTo>
                      <a:pt x="23511" y="23109"/>
                      <a:pt x="23217" y="21878"/>
                      <a:pt x="22922" y="20653"/>
                    </a:cubicBezTo>
                    <a:cubicBezTo>
                      <a:pt x="22715" y="19797"/>
                      <a:pt x="22588" y="18827"/>
                      <a:pt x="22173" y="18031"/>
                    </a:cubicBezTo>
                    <a:lnTo>
                      <a:pt x="22173" y="18031"/>
                    </a:lnTo>
                    <a:cubicBezTo>
                      <a:pt x="22343" y="18098"/>
                      <a:pt x="22517" y="18127"/>
                      <a:pt x="22692" y="18127"/>
                    </a:cubicBezTo>
                    <a:cubicBezTo>
                      <a:pt x="23301" y="18127"/>
                      <a:pt x="23922" y="17768"/>
                      <a:pt x="24421" y="17388"/>
                    </a:cubicBezTo>
                    <a:cubicBezTo>
                      <a:pt x="25565" y="16512"/>
                      <a:pt x="26636" y="15528"/>
                      <a:pt x="27673" y="14531"/>
                    </a:cubicBezTo>
                    <a:cubicBezTo>
                      <a:pt x="27719" y="14478"/>
                      <a:pt x="27733" y="14377"/>
                      <a:pt x="27673" y="14331"/>
                    </a:cubicBezTo>
                    <a:cubicBezTo>
                      <a:pt x="26716" y="13528"/>
                      <a:pt x="25752" y="12738"/>
                      <a:pt x="24789" y="11949"/>
                    </a:cubicBezTo>
                    <a:cubicBezTo>
                      <a:pt x="24120" y="11393"/>
                      <a:pt x="23471" y="10785"/>
                      <a:pt x="22614" y="10571"/>
                    </a:cubicBezTo>
                    <a:cubicBezTo>
                      <a:pt x="23678" y="8844"/>
                      <a:pt x="23745" y="6697"/>
                      <a:pt x="23779" y="4716"/>
                    </a:cubicBezTo>
                    <a:cubicBezTo>
                      <a:pt x="23779" y="4636"/>
                      <a:pt x="23712" y="4576"/>
                      <a:pt x="23638" y="4576"/>
                    </a:cubicBezTo>
                    <a:cubicBezTo>
                      <a:pt x="23603" y="4576"/>
                      <a:pt x="23568" y="4576"/>
                      <a:pt x="23533" y="4576"/>
                    </a:cubicBezTo>
                    <a:cubicBezTo>
                      <a:pt x="23075" y="4576"/>
                      <a:pt x="22612" y="4567"/>
                      <a:pt x="22151" y="4567"/>
                    </a:cubicBezTo>
                    <a:cubicBezTo>
                      <a:pt x="20595" y="4567"/>
                      <a:pt x="19049" y="4670"/>
                      <a:pt x="17710" y="5573"/>
                    </a:cubicBezTo>
                    <a:cubicBezTo>
                      <a:pt x="17657" y="5606"/>
                      <a:pt x="17610" y="5646"/>
                      <a:pt x="17563" y="5680"/>
                    </a:cubicBezTo>
                    <a:cubicBezTo>
                      <a:pt x="17356" y="3371"/>
                      <a:pt x="14967" y="1899"/>
                      <a:pt x="13836" y="66"/>
                    </a:cubicBezTo>
                    <a:cubicBezTo>
                      <a:pt x="13809" y="25"/>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6"/>
              <p:cNvSpPr/>
              <p:nvPr/>
            </p:nvSpPr>
            <p:spPr>
              <a:xfrm>
                <a:off x="168365" y="1416555"/>
                <a:ext cx="397585" cy="297861"/>
              </a:xfrm>
              <a:custGeom>
                <a:avLst/>
                <a:gdLst/>
                <a:ahLst/>
                <a:cxnLst/>
                <a:rect l="l" t="t" r="r" b="b"/>
                <a:pathLst>
                  <a:path w="8933" h="6692" extrusionOk="0">
                    <a:moveTo>
                      <a:pt x="4684" y="1"/>
                    </a:moveTo>
                    <a:cubicBezTo>
                      <a:pt x="3633" y="255"/>
                      <a:pt x="2938" y="1031"/>
                      <a:pt x="2168" y="1740"/>
                    </a:cubicBezTo>
                    <a:cubicBezTo>
                      <a:pt x="1499" y="2349"/>
                      <a:pt x="777" y="2871"/>
                      <a:pt x="0" y="3326"/>
                    </a:cubicBezTo>
                    <a:cubicBezTo>
                      <a:pt x="1238" y="4851"/>
                      <a:pt x="2550" y="6283"/>
                      <a:pt x="4550" y="6691"/>
                    </a:cubicBezTo>
                    <a:cubicBezTo>
                      <a:pt x="5594" y="5393"/>
                      <a:pt x="7353" y="5099"/>
                      <a:pt x="8932" y="4912"/>
                    </a:cubicBezTo>
                    <a:cubicBezTo>
                      <a:pt x="8618" y="4537"/>
                      <a:pt x="8317" y="4156"/>
                      <a:pt x="8022" y="3768"/>
                    </a:cubicBezTo>
                    <a:cubicBezTo>
                      <a:pt x="7220" y="4570"/>
                      <a:pt x="6142" y="5159"/>
                      <a:pt x="4992" y="5159"/>
                    </a:cubicBezTo>
                    <a:cubicBezTo>
                      <a:pt x="3587" y="5159"/>
                      <a:pt x="2703" y="4162"/>
                      <a:pt x="1720" y="3293"/>
                    </a:cubicBezTo>
                    <a:cubicBezTo>
                      <a:pt x="1660" y="3232"/>
                      <a:pt x="1673" y="3112"/>
                      <a:pt x="1753" y="3078"/>
                    </a:cubicBezTo>
                    <a:cubicBezTo>
                      <a:pt x="2777" y="2624"/>
                      <a:pt x="3473" y="1506"/>
                      <a:pt x="4610" y="1285"/>
                    </a:cubicBezTo>
                    <a:cubicBezTo>
                      <a:pt x="4745" y="1260"/>
                      <a:pt x="4882" y="1249"/>
                      <a:pt x="5019" y="1249"/>
                    </a:cubicBezTo>
                    <a:cubicBezTo>
                      <a:pt x="6050" y="1249"/>
                      <a:pt x="7118" y="1908"/>
                      <a:pt x="7915" y="2463"/>
                    </a:cubicBezTo>
                    <a:cubicBezTo>
                      <a:pt x="8156" y="2175"/>
                      <a:pt x="8411" y="1894"/>
                      <a:pt x="8671" y="1627"/>
                    </a:cubicBezTo>
                    <a:cubicBezTo>
                      <a:pt x="7320" y="1359"/>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6"/>
              <p:cNvSpPr/>
              <p:nvPr/>
            </p:nvSpPr>
            <p:spPr>
              <a:xfrm>
                <a:off x="259785" y="1484697"/>
                <a:ext cx="260903" cy="149643"/>
              </a:xfrm>
              <a:custGeom>
                <a:avLst/>
                <a:gdLst/>
                <a:ahLst/>
                <a:cxnLst/>
                <a:rect l="l" t="t" r="r" b="b"/>
                <a:pathLst>
                  <a:path w="5862" h="3362" extrusionOk="0">
                    <a:moveTo>
                      <a:pt x="2970" y="1"/>
                    </a:moveTo>
                    <a:cubicBezTo>
                      <a:pt x="2656" y="1"/>
                      <a:pt x="2344" y="67"/>
                      <a:pt x="2041" y="223"/>
                    </a:cubicBezTo>
                    <a:cubicBezTo>
                      <a:pt x="1292" y="617"/>
                      <a:pt x="750" y="1300"/>
                      <a:pt x="0" y="1695"/>
                    </a:cubicBezTo>
                    <a:cubicBezTo>
                      <a:pt x="870" y="2477"/>
                      <a:pt x="1686" y="3334"/>
                      <a:pt x="2938" y="3361"/>
                    </a:cubicBezTo>
                    <a:cubicBezTo>
                      <a:pt x="2955" y="3361"/>
                      <a:pt x="2973" y="3361"/>
                      <a:pt x="2991" y="3361"/>
                    </a:cubicBezTo>
                    <a:cubicBezTo>
                      <a:pt x="4098" y="3361"/>
                      <a:pt x="5019" y="2748"/>
                      <a:pt x="5861" y="2089"/>
                    </a:cubicBezTo>
                    <a:cubicBezTo>
                      <a:pt x="5748" y="1949"/>
                      <a:pt x="5641" y="1802"/>
                      <a:pt x="5534" y="1655"/>
                    </a:cubicBezTo>
                    <a:cubicBezTo>
                      <a:pt x="5514" y="1628"/>
                      <a:pt x="5507" y="1601"/>
                      <a:pt x="5507" y="1581"/>
                    </a:cubicBezTo>
                    <a:cubicBezTo>
                      <a:pt x="5507" y="1581"/>
                      <a:pt x="5507" y="1581"/>
                      <a:pt x="5507" y="1574"/>
                    </a:cubicBezTo>
                    <a:cubicBezTo>
                      <a:pt x="5493" y="1547"/>
                      <a:pt x="5493" y="1521"/>
                      <a:pt x="5493" y="1494"/>
                    </a:cubicBezTo>
                    <a:cubicBezTo>
                      <a:pt x="5500" y="1440"/>
                      <a:pt x="5514" y="1387"/>
                      <a:pt x="5547" y="1353"/>
                    </a:cubicBezTo>
                    <a:cubicBezTo>
                      <a:pt x="5554" y="1340"/>
                      <a:pt x="5554" y="1333"/>
                      <a:pt x="5560" y="1320"/>
                    </a:cubicBezTo>
                    <a:cubicBezTo>
                      <a:pt x="5607" y="1260"/>
                      <a:pt x="5654" y="1200"/>
                      <a:pt x="5701" y="1139"/>
                    </a:cubicBezTo>
                    <a:cubicBezTo>
                      <a:pt x="4919" y="620"/>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6"/>
              <p:cNvSpPr/>
              <p:nvPr/>
            </p:nvSpPr>
            <p:spPr>
              <a:xfrm>
                <a:off x="310123" y="1646752"/>
                <a:ext cx="350541" cy="340813"/>
              </a:xfrm>
              <a:custGeom>
                <a:avLst/>
                <a:gdLst/>
                <a:ahLst/>
                <a:cxnLst/>
                <a:rect l="l" t="t" r="r" b="b"/>
                <a:pathLst>
                  <a:path w="7876" h="7657" extrusionOk="0">
                    <a:moveTo>
                      <a:pt x="5948" y="1"/>
                    </a:moveTo>
                    <a:cubicBezTo>
                      <a:pt x="4048" y="228"/>
                      <a:pt x="1840" y="596"/>
                      <a:pt x="1051" y="2603"/>
                    </a:cubicBezTo>
                    <a:cubicBezTo>
                      <a:pt x="435" y="4156"/>
                      <a:pt x="241" y="5922"/>
                      <a:pt x="0" y="7568"/>
                    </a:cubicBezTo>
                    <a:cubicBezTo>
                      <a:pt x="584" y="7622"/>
                      <a:pt x="1192" y="7656"/>
                      <a:pt x="1805" y="7656"/>
                    </a:cubicBezTo>
                    <a:cubicBezTo>
                      <a:pt x="3088" y="7656"/>
                      <a:pt x="4394" y="7505"/>
                      <a:pt x="5553" y="7066"/>
                    </a:cubicBezTo>
                    <a:cubicBezTo>
                      <a:pt x="7688" y="6256"/>
                      <a:pt x="7848" y="3988"/>
                      <a:pt x="7875" y="2028"/>
                    </a:cubicBezTo>
                    <a:cubicBezTo>
                      <a:pt x="7708" y="1861"/>
                      <a:pt x="7541" y="1700"/>
                      <a:pt x="7373" y="1526"/>
                    </a:cubicBezTo>
                    <a:cubicBezTo>
                      <a:pt x="7246" y="2918"/>
                      <a:pt x="6965" y="4510"/>
                      <a:pt x="5875" y="5453"/>
                    </a:cubicBezTo>
                    <a:cubicBezTo>
                      <a:pt x="4818" y="6368"/>
                      <a:pt x="3413" y="6492"/>
                      <a:pt x="2067" y="6492"/>
                    </a:cubicBezTo>
                    <a:cubicBezTo>
                      <a:pt x="1828" y="6492"/>
                      <a:pt x="1591" y="6488"/>
                      <a:pt x="1358" y="6484"/>
                    </a:cubicBezTo>
                    <a:cubicBezTo>
                      <a:pt x="1278" y="6484"/>
                      <a:pt x="1238" y="6417"/>
                      <a:pt x="1245" y="6350"/>
                    </a:cubicBezTo>
                    <a:cubicBezTo>
                      <a:pt x="1245" y="6343"/>
                      <a:pt x="1245" y="6330"/>
                      <a:pt x="1245" y="6323"/>
                    </a:cubicBezTo>
                    <a:cubicBezTo>
                      <a:pt x="1512" y="5005"/>
                      <a:pt x="1807" y="3373"/>
                      <a:pt x="2790" y="2383"/>
                    </a:cubicBezTo>
                    <a:cubicBezTo>
                      <a:pt x="3807" y="1359"/>
                      <a:pt x="5279" y="1071"/>
                      <a:pt x="6644" y="830"/>
                    </a:cubicBezTo>
                    <a:cubicBezTo>
                      <a:pt x="6677" y="830"/>
                      <a:pt x="6704" y="830"/>
                      <a:pt x="6724" y="844"/>
                    </a:cubicBezTo>
                    <a:cubicBezTo>
                      <a:pt x="6470" y="563"/>
                      <a:pt x="6216" y="282"/>
                      <a:pt x="5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6"/>
              <p:cNvSpPr/>
              <p:nvPr/>
            </p:nvSpPr>
            <p:spPr>
              <a:xfrm>
                <a:off x="321740" y="1142919"/>
                <a:ext cx="342174" cy="335650"/>
              </a:xfrm>
              <a:custGeom>
                <a:avLst/>
                <a:gdLst/>
                <a:ahLst/>
                <a:cxnLst/>
                <a:rect l="l" t="t" r="r" b="b"/>
                <a:pathLst>
                  <a:path w="7688" h="7541" extrusionOk="0">
                    <a:moveTo>
                      <a:pt x="0" y="0"/>
                    </a:moveTo>
                    <a:lnTo>
                      <a:pt x="0" y="0"/>
                    </a:lnTo>
                    <a:cubicBezTo>
                      <a:pt x="288" y="1700"/>
                      <a:pt x="542" y="3479"/>
                      <a:pt x="1051" y="5118"/>
                    </a:cubicBezTo>
                    <a:cubicBezTo>
                      <a:pt x="1633" y="6978"/>
                      <a:pt x="3800" y="7186"/>
                      <a:pt x="5453" y="7540"/>
                    </a:cubicBezTo>
                    <a:cubicBezTo>
                      <a:pt x="5680" y="7313"/>
                      <a:pt x="5921" y="7092"/>
                      <a:pt x="6155" y="6871"/>
                    </a:cubicBezTo>
                    <a:cubicBezTo>
                      <a:pt x="5473" y="6570"/>
                      <a:pt x="4791" y="6269"/>
                      <a:pt x="4115" y="5968"/>
                    </a:cubicBezTo>
                    <a:cubicBezTo>
                      <a:pt x="3600" y="5734"/>
                      <a:pt x="2937" y="5547"/>
                      <a:pt x="2543" y="5118"/>
                    </a:cubicBezTo>
                    <a:cubicBezTo>
                      <a:pt x="2181" y="4724"/>
                      <a:pt x="2088" y="4115"/>
                      <a:pt x="1987" y="3613"/>
                    </a:cubicBezTo>
                    <a:cubicBezTo>
                      <a:pt x="1840" y="2924"/>
                      <a:pt x="1746" y="2235"/>
                      <a:pt x="1679" y="1532"/>
                    </a:cubicBezTo>
                    <a:cubicBezTo>
                      <a:pt x="1679" y="1481"/>
                      <a:pt x="1734" y="1418"/>
                      <a:pt x="1791" y="1418"/>
                    </a:cubicBezTo>
                    <a:cubicBezTo>
                      <a:pt x="1794" y="1418"/>
                      <a:pt x="1797" y="1418"/>
                      <a:pt x="1800" y="1419"/>
                    </a:cubicBezTo>
                    <a:cubicBezTo>
                      <a:pt x="2589" y="1506"/>
                      <a:pt x="3365" y="1633"/>
                      <a:pt x="4135" y="1813"/>
                    </a:cubicBezTo>
                    <a:cubicBezTo>
                      <a:pt x="4710" y="1954"/>
                      <a:pt x="5353" y="2074"/>
                      <a:pt x="5834" y="2436"/>
                    </a:cubicBezTo>
                    <a:cubicBezTo>
                      <a:pt x="6831" y="3178"/>
                      <a:pt x="6978" y="4911"/>
                      <a:pt x="7005" y="6089"/>
                    </a:cubicBezTo>
                    <a:cubicBezTo>
                      <a:pt x="7233" y="5881"/>
                      <a:pt x="7453" y="5674"/>
                      <a:pt x="7688" y="5466"/>
                    </a:cubicBezTo>
                    <a:cubicBezTo>
                      <a:pt x="7607" y="3600"/>
                      <a:pt x="7507" y="1245"/>
                      <a:pt x="5312" y="683"/>
                    </a:cubicBezTo>
                    <a:cubicBezTo>
                      <a:pt x="3620" y="248"/>
                      <a:pt x="1746" y="20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6"/>
              <p:cNvSpPr/>
              <p:nvPr/>
            </p:nvSpPr>
            <p:spPr>
              <a:xfrm>
                <a:off x="374126" y="1693218"/>
                <a:ext cx="260013" cy="232431"/>
              </a:xfrm>
              <a:custGeom>
                <a:avLst/>
                <a:gdLst/>
                <a:ahLst/>
                <a:cxnLst/>
                <a:rect l="l" t="t" r="r" b="b"/>
                <a:pathLst>
                  <a:path w="5842" h="5222" extrusionOk="0">
                    <a:moveTo>
                      <a:pt x="5480" y="0"/>
                    </a:moveTo>
                    <a:cubicBezTo>
                      <a:pt x="5454" y="14"/>
                      <a:pt x="5427" y="27"/>
                      <a:pt x="5393" y="34"/>
                    </a:cubicBezTo>
                    <a:cubicBezTo>
                      <a:pt x="5360" y="41"/>
                      <a:pt x="5320" y="41"/>
                      <a:pt x="5286" y="41"/>
                    </a:cubicBezTo>
                    <a:lnTo>
                      <a:pt x="5280" y="41"/>
                    </a:lnTo>
                    <a:cubicBezTo>
                      <a:pt x="3955" y="275"/>
                      <a:pt x="2510" y="522"/>
                      <a:pt x="1513" y="1506"/>
                    </a:cubicBezTo>
                    <a:cubicBezTo>
                      <a:pt x="563" y="2449"/>
                      <a:pt x="342" y="3955"/>
                      <a:pt x="1" y="5212"/>
                    </a:cubicBezTo>
                    <a:cubicBezTo>
                      <a:pt x="221" y="5217"/>
                      <a:pt x="444" y="5222"/>
                      <a:pt x="670" y="5222"/>
                    </a:cubicBezTo>
                    <a:cubicBezTo>
                      <a:pt x="1948" y="5222"/>
                      <a:pt x="3283" y="5090"/>
                      <a:pt x="4289" y="4242"/>
                    </a:cubicBezTo>
                    <a:cubicBezTo>
                      <a:pt x="5380" y="3319"/>
                      <a:pt x="5621" y="1733"/>
                      <a:pt x="5842" y="388"/>
                    </a:cubicBezTo>
                    <a:cubicBezTo>
                      <a:pt x="5721" y="261"/>
                      <a:pt x="5601" y="128"/>
                      <a:pt x="5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6"/>
              <p:cNvSpPr/>
              <p:nvPr/>
            </p:nvSpPr>
            <p:spPr>
              <a:xfrm>
                <a:off x="400920" y="1218405"/>
                <a:ext cx="226054" cy="221749"/>
              </a:xfrm>
              <a:custGeom>
                <a:avLst/>
                <a:gdLst/>
                <a:ahLst/>
                <a:cxnLst/>
                <a:rect l="l" t="t" r="r" b="b"/>
                <a:pathLst>
                  <a:path w="5079" h="4982" extrusionOk="0">
                    <a:moveTo>
                      <a:pt x="488" y="1"/>
                    </a:moveTo>
                    <a:cubicBezTo>
                      <a:pt x="364" y="1"/>
                      <a:pt x="274" y="19"/>
                      <a:pt x="242" y="64"/>
                    </a:cubicBezTo>
                    <a:cubicBezTo>
                      <a:pt x="1" y="392"/>
                      <a:pt x="349" y="1442"/>
                      <a:pt x="436" y="1850"/>
                    </a:cubicBezTo>
                    <a:cubicBezTo>
                      <a:pt x="590" y="2573"/>
                      <a:pt x="750" y="3208"/>
                      <a:pt x="1446" y="3590"/>
                    </a:cubicBezTo>
                    <a:cubicBezTo>
                      <a:pt x="2436" y="4132"/>
                      <a:pt x="3554" y="4520"/>
                      <a:pt x="4584" y="4981"/>
                    </a:cubicBezTo>
                    <a:cubicBezTo>
                      <a:pt x="4731" y="4848"/>
                      <a:pt x="4878" y="4707"/>
                      <a:pt x="5025" y="4573"/>
                    </a:cubicBezTo>
                    <a:cubicBezTo>
                      <a:pt x="5039" y="4560"/>
                      <a:pt x="5059" y="4546"/>
                      <a:pt x="5079" y="4526"/>
                    </a:cubicBezTo>
                    <a:cubicBezTo>
                      <a:pt x="5079" y="4520"/>
                      <a:pt x="5072" y="4520"/>
                      <a:pt x="5072" y="4513"/>
                    </a:cubicBezTo>
                    <a:cubicBezTo>
                      <a:pt x="4945" y="3356"/>
                      <a:pt x="4865" y="1449"/>
                      <a:pt x="3721" y="793"/>
                    </a:cubicBezTo>
                    <a:cubicBezTo>
                      <a:pt x="3252" y="525"/>
                      <a:pt x="2670" y="425"/>
                      <a:pt x="2155" y="311"/>
                    </a:cubicBezTo>
                    <a:cubicBezTo>
                      <a:pt x="1923" y="258"/>
                      <a:pt x="958" y="1"/>
                      <a:pt x="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6"/>
              <p:cNvSpPr/>
              <p:nvPr/>
            </p:nvSpPr>
            <p:spPr>
              <a:xfrm>
                <a:off x="514104" y="1324557"/>
                <a:ext cx="507163" cy="472696"/>
              </a:xfrm>
              <a:custGeom>
                <a:avLst/>
                <a:gdLst/>
                <a:ahLst/>
                <a:cxnLst/>
                <a:rect l="l" t="t" r="r" b="b"/>
                <a:pathLst>
                  <a:path w="11395" h="10620" extrusionOk="0">
                    <a:moveTo>
                      <a:pt x="5440" y="0"/>
                    </a:moveTo>
                    <a:cubicBezTo>
                      <a:pt x="4543" y="823"/>
                      <a:pt x="3573" y="1566"/>
                      <a:pt x="2683" y="2389"/>
                    </a:cubicBezTo>
                    <a:cubicBezTo>
                      <a:pt x="1767" y="3245"/>
                      <a:pt x="950" y="4222"/>
                      <a:pt x="14" y="5052"/>
                    </a:cubicBezTo>
                    <a:cubicBezTo>
                      <a:pt x="14" y="5059"/>
                      <a:pt x="7" y="5059"/>
                      <a:pt x="0" y="5059"/>
                    </a:cubicBezTo>
                    <a:cubicBezTo>
                      <a:pt x="27" y="5072"/>
                      <a:pt x="47" y="5085"/>
                      <a:pt x="67" y="5105"/>
                    </a:cubicBezTo>
                    <a:cubicBezTo>
                      <a:pt x="890" y="6229"/>
                      <a:pt x="1773" y="7307"/>
                      <a:pt x="2743" y="8317"/>
                    </a:cubicBezTo>
                    <a:cubicBezTo>
                      <a:pt x="3131" y="8718"/>
                      <a:pt x="3533" y="9120"/>
                      <a:pt x="3948" y="9501"/>
                    </a:cubicBezTo>
                    <a:cubicBezTo>
                      <a:pt x="4227" y="9768"/>
                      <a:pt x="4929" y="10619"/>
                      <a:pt x="5388" y="10619"/>
                    </a:cubicBezTo>
                    <a:cubicBezTo>
                      <a:pt x="5413" y="10619"/>
                      <a:pt x="5437" y="10617"/>
                      <a:pt x="5460" y="10612"/>
                    </a:cubicBezTo>
                    <a:cubicBezTo>
                      <a:pt x="5620" y="10572"/>
                      <a:pt x="6022" y="10157"/>
                      <a:pt x="6149" y="10050"/>
                    </a:cubicBezTo>
                    <a:cubicBezTo>
                      <a:pt x="6417" y="9836"/>
                      <a:pt x="6684" y="9608"/>
                      <a:pt x="6952" y="9387"/>
                    </a:cubicBezTo>
                    <a:cubicBezTo>
                      <a:pt x="7440" y="8973"/>
                      <a:pt x="7922" y="8544"/>
                      <a:pt x="8404" y="8116"/>
                    </a:cubicBezTo>
                    <a:cubicBezTo>
                      <a:pt x="9421" y="7200"/>
                      <a:pt x="10357" y="6189"/>
                      <a:pt x="11394" y="5293"/>
                    </a:cubicBezTo>
                    <a:cubicBezTo>
                      <a:pt x="9387" y="3580"/>
                      <a:pt x="7434" y="1793"/>
                      <a:pt x="5466" y="41"/>
                    </a:cubicBezTo>
                    <a:cubicBezTo>
                      <a:pt x="5453" y="27"/>
                      <a:pt x="5446" y="14"/>
                      <a:pt x="5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6"/>
              <p:cNvSpPr/>
              <p:nvPr/>
            </p:nvSpPr>
            <p:spPr>
              <a:xfrm>
                <a:off x="604900" y="1744714"/>
                <a:ext cx="313333" cy="445857"/>
              </a:xfrm>
              <a:custGeom>
                <a:avLst/>
                <a:gdLst/>
                <a:ahLst/>
                <a:cxnLst/>
                <a:rect l="l" t="t" r="r" b="b"/>
                <a:pathLst>
                  <a:path w="7040" h="10017" extrusionOk="0">
                    <a:moveTo>
                      <a:pt x="1439" y="1"/>
                    </a:moveTo>
                    <a:lnTo>
                      <a:pt x="1439" y="1"/>
                    </a:lnTo>
                    <a:cubicBezTo>
                      <a:pt x="1580" y="1479"/>
                      <a:pt x="1352" y="3192"/>
                      <a:pt x="309" y="4283"/>
                    </a:cubicBezTo>
                    <a:cubicBezTo>
                      <a:pt x="322" y="4303"/>
                      <a:pt x="322" y="4336"/>
                      <a:pt x="315" y="4377"/>
                    </a:cubicBezTo>
                    <a:cubicBezTo>
                      <a:pt x="1" y="5521"/>
                      <a:pt x="1158" y="6625"/>
                      <a:pt x="1794" y="7468"/>
                    </a:cubicBezTo>
                    <a:cubicBezTo>
                      <a:pt x="2423" y="8317"/>
                      <a:pt x="3059" y="9167"/>
                      <a:pt x="3694" y="10017"/>
                    </a:cubicBezTo>
                    <a:cubicBezTo>
                      <a:pt x="4397" y="9281"/>
                      <a:pt x="5059" y="8511"/>
                      <a:pt x="5654" y="7682"/>
                    </a:cubicBezTo>
                    <a:cubicBezTo>
                      <a:pt x="6283" y="6825"/>
                      <a:pt x="7039" y="5862"/>
                      <a:pt x="6745" y="4751"/>
                    </a:cubicBezTo>
                    <a:cubicBezTo>
                      <a:pt x="5300" y="3694"/>
                      <a:pt x="5213" y="1707"/>
                      <a:pt x="5280" y="41"/>
                    </a:cubicBezTo>
                    <a:lnTo>
                      <a:pt x="5280" y="41"/>
                    </a:lnTo>
                    <a:cubicBezTo>
                      <a:pt x="4892" y="362"/>
                      <a:pt x="4504" y="677"/>
                      <a:pt x="4116" y="984"/>
                    </a:cubicBezTo>
                    <a:cubicBezTo>
                      <a:pt x="4885" y="1928"/>
                      <a:pt x="5621" y="3105"/>
                      <a:pt x="5460" y="4370"/>
                    </a:cubicBezTo>
                    <a:cubicBezTo>
                      <a:pt x="5293" y="5654"/>
                      <a:pt x="4403" y="6832"/>
                      <a:pt x="3600" y="7795"/>
                    </a:cubicBezTo>
                    <a:cubicBezTo>
                      <a:pt x="3579" y="7819"/>
                      <a:pt x="3551" y="7829"/>
                      <a:pt x="3522" y="7829"/>
                    </a:cubicBezTo>
                    <a:cubicBezTo>
                      <a:pt x="3477" y="7829"/>
                      <a:pt x="3431" y="7805"/>
                      <a:pt x="3406" y="7769"/>
                    </a:cubicBezTo>
                    <a:cubicBezTo>
                      <a:pt x="2737" y="6691"/>
                      <a:pt x="1680" y="5487"/>
                      <a:pt x="1459" y="4209"/>
                    </a:cubicBezTo>
                    <a:cubicBezTo>
                      <a:pt x="1259" y="3032"/>
                      <a:pt x="1888" y="1921"/>
                      <a:pt x="2470" y="944"/>
                    </a:cubicBezTo>
                    <a:cubicBezTo>
                      <a:pt x="2122" y="636"/>
                      <a:pt x="1774" y="322"/>
                      <a:pt x="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6"/>
              <p:cNvSpPr/>
              <p:nvPr/>
            </p:nvSpPr>
            <p:spPr>
              <a:xfrm>
                <a:off x="606102" y="947261"/>
                <a:ext cx="319875" cy="431836"/>
              </a:xfrm>
              <a:custGeom>
                <a:avLst/>
                <a:gdLst/>
                <a:ahLst/>
                <a:cxnLst/>
                <a:rect l="l" t="t" r="r" b="b"/>
                <a:pathLst>
                  <a:path w="7187" h="9702" extrusionOk="0">
                    <a:moveTo>
                      <a:pt x="3533" y="0"/>
                    </a:moveTo>
                    <a:cubicBezTo>
                      <a:pt x="2490" y="1847"/>
                      <a:pt x="502" y="3132"/>
                      <a:pt x="1" y="5266"/>
                    </a:cubicBezTo>
                    <a:cubicBezTo>
                      <a:pt x="1379" y="6223"/>
                      <a:pt x="1546" y="8136"/>
                      <a:pt x="1479" y="9702"/>
                    </a:cubicBezTo>
                    <a:cubicBezTo>
                      <a:pt x="1948" y="9287"/>
                      <a:pt x="2436" y="8892"/>
                      <a:pt x="2945" y="8531"/>
                    </a:cubicBezTo>
                    <a:cubicBezTo>
                      <a:pt x="2182" y="7494"/>
                      <a:pt x="1352" y="6310"/>
                      <a:pt x="1513" y="4958"/>
                    </a:cubicBezTo>
                    <a:cubicBezTo>
                      <a:pt x="1667" y="3627"/>
                      <a:pt x="2811" y="2730"/>
                      <a:pt x="3560" y="1720"/>
                    </a:cubicBezTo>
                    <a:cubicBezTo>
                      <a:pt x="3584" y="1688"/>
                      <a:pt x="3628" y="1663"/>
                      <a:pt x="3671" y="1663"/>
                    </a:cubicBezTo>
                    <a:cubicBezTo>
                      <a:pt x="3699" y="1663"/>
                      <a:pt x="3726" y="1673"/>
                      <a:pt x="3747" y="1700"/>
                    </a:cubicBezTo>
                    <a:cubicBezTo>
                      <a:pt x="4510" y="2643"/>
                      <a:pt x="5433" y="3774"/>
                      <a:pt x="5527" y="5038"/>
                    </a:cubicBezTo>
                    <a:cubicBezTo>
                      <a:pt x="5627" y="6397"/>
                      <a:pt x="4851" y="7675"/>
                      <a:pt x="4008" y="8671"/>
                    </a:cubicBezTo>
                    <a:cubicBezTo>
                      <a:pt x="4363" y="8986"/>
                      <a:pt x="4711" y="9294"/>
                      <a:pt x="5059" y="9608"/>
                    </a:cubicBezTo>
                    <a:cubicBezTo>
                      <a:pt x="5139" y="7969"/>
                      <a:pt x="5902" y="6437"/>
                      <a:pt x="7186" y="5426"/>
                    </a:cubicBezTo>
                    <a:cubicBezTo>
                      <a:pt x="6718" y="3132"/>
                      <a:pt x="4771" y="1867"/>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6"/>
              <p:cNvSpPr/>
              <p:nvPr/>
            </p:nvSpPr>
            <p:spPr>
              <a:xfrm>
                <a:off x="667167" y="1793584"/>
                <a:ext cx="176917" cy="280947"/>
              </a:xfrm>
              <a:custGeom>
                <a:avLst/>
                <a:gdLst/>
                <a:ahLst/>
                <a:cxnLst/>
                <a:rect l="l" t="t" r="r" b="b"/>
                <a:pathLst>
                  <a:path w="3975" h="6312" extrusionOk="0">
                    <a:moveTo>
                      <a:pt x="2569" y="0"/>
                    </a:moveTo>
                    <a:cubicBezTo>
                      <a:pt x="2375" y="154"/>
                      <a:pt x="2181" y="308"/>
                      <a:pt x="1987" y="462"/>
                    </a:cubicBezTo>
                    <a:cubicBezTo>
                      <a:pt x="1956" y="486"/>
                      <a:pt x="1922" y="499"/>
                      <a:pt x="1886" y="499"/>
                    </a:cubicBezTo>
                    <a:cubicBezTo>
                      <a:pt x="1853" y="499"/>
                      <a:pt x="1819" y="488"/>
                      <a:pt x="1787" y="462"/>
                    </a:cubicBezTo>
                    <a:cubicBezTo>
                      <a:pt x="1606" y="315"/>
                      <a:pt x="1439" y="161"/>
                      <a:pt x="1265" y="14"/>
                    </a:cubicBezTo>
                    <a:cubicBezTo>
                      <a:pt x="656" y="1030"/>
                      <a:pt x="0" y="2208"/>
                      <a:pt x="395" y="3426"/>
                    </a:cubicBezTo>
                    <a:cubicBezTo>
                      <a:pt x="582" y="4008"/>
                      <a:pt x="970" y="4536"/>
                      <a:pt x="1292" y="5052"/>
                    </a:cubicBezTo>
                    <a:cubicBezTo>
                      <a:pt x="1459" y="5319"/>
                      <a:pt x="1860" y="6229"/>
                      <a:pt x="2135" y="6309"/>
                    </a:cubicBezTo>
                    <a:cubicBezTo>
                      <a:pt x="2140" y="6311"/>
                      <a:pt x="2145" y="6312"/>
                      <a:pt x="2151" y="6312"/>
                    </a:cubicBezTo>
                    <a:cubicBezTo>
                      <a:pt x="2368" y="6312"/>
                      <a:pt x="2974" y="5247"/>
                      <a:pt x="3091" y="5045"/>
                    </a:cubicBezTo>
                    <a:cubicBezTo>
                      <a:pt x="3426" y="4490"/>
                      <a:pt x="3720" y="3901"/>
                      <a:pt x="3807" y="3252"/>
                    </a:cubicBezTo>
                    <a:cubicBezTo>
                      <a:pt x="3974" y="1994"/>
                      <a:pt x="3218" y="997"/>
                      <a:pt x="2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6"/>
              <p:cNvSpPr/>
              <p:nvPr/>
            </p:nvSpPr>
            <p:spPr>
              <a:xfrm>
                <a:off x="673131" y="1038503"/>
                <a:ext cx="175716" cy="289671"/>
              </a:xfrm>
              <a:custGeom>
                <a:avLst/>
                <a:gdLst/>
                <a:ahLst/>
                <a:cxnLst/>
                <a:rect l="l" t="t" r="r" b="b"/>
                <a:pathLst>
                  <a:path w="3948" h="6508" extrusionOk="0">
                    <a:moveTo>
                      <a:pt x="2124" y="1"/>
                    </a:moveTo>
                    <a:cubicBezTo>
                      <a:pt x="2114" y="1"/>
                      <a:pt x="2104" y="2"/>
                      <a:pt x="2094" y="4"/>
                    </a:cubicBezTo>
                    <a:cubicBezTo>
                      <a:pt x="2021" y="24"/>
                      <a:pt x="1693" y="500"/>
                      <a:pt x="1633" y="566"/>
                    </a:cubicBezTo>
                    <a:cubicBezTo>
                      <a:pt x="1479" y="754"/>
                      <a:pt x="1318" y="934"/>
                      <a:pt x="1158" y="1122"/>
                    </a:cubicBezTo>
                    <a:cubicBezTo>
                      <a:pt x="776" y="1590"/>
                      <a:pt x="415" y="2099"/>
                      <a:pt x="288" y="2701"/>
                    </a:cubicBezTo>
                    <a:cubicBezTo>
                      <a:pt x="0" y="4066"/>
                      <a:pt x="877" y="5297"/>
                      <a:pt x="1646" y="6340"/>
                    </a:cubicBezTo>
                    <a:cubicBezTo>
                      <a:pt x="1706" y="6294"/>
                      <a:pt x="1773" y="6247"/>
                      <a:pt x="1840" y="6207"/>
                    </a:cubicBezTo>
                    <a:cubicBezTo>
                      <a:pt x="1856" y="6195"/>
                      <a:pt x="1873" y="6190"/>
                      <a:pt x="1888" y="6190"/>
                    </a:cubicBezTo>
                    <a:cubicBezTo>
                      <a:pt x="1917" y="6190"/>
                      <a:pt x="1943" y="6207"/>
                      <a:pt x="1960" y="6233"/>
                    </a:cubicBezTo>
                    <a:cubicBezTo>
                      <a:pt x="1978" y="6228"/>
                      <a:pt x="1995" y="6225"/>
                      <a:pt x="2011" y="6225"/>
                    </a:cubicBezTo>
                    <a:cubicBezTo>
                      <a:pt x="2041" y="6225"/>
                      <a:pt x="2069" y="6235"/>
                      <a:pt x="2094" y="6260"/>
                    </a:cubicBezTo>
                    <a:cubicBezTo>
                      <a:pt x="2188" y="6340"/>
                      <a:pt x="2282" y="6427"/>
                      <a:pt x="2375" y="6508"/>
                    </a:cubicBezTo>
                    <a:cubicBezTo>
                      <a:pt x="3111" y="5404"/>
                      <a:pt x="3948" y="4280"/>
                      <a:pt x="3767" y="2868"/>
                    </a:cubicBezTo>
                    <a:cubicBezTo>
                      <a:pt x="3680" y="2206"/>
                      <a:pt x="3359" y="1637"/>
                      <a:pt x="2997" y="1082"/>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6"/>
              <p:cNvSpPr/>
              <p:nvPr/>
            </p:nvSpPr>
            <p:spPr>
              <a:xfrm>
                <a:off x="841639" y="1144788"/>
                <a:ext cx="362469" cy="339567"/>
              </a:xfrm>
              <a:custGeom>
                <a:avLst/>
                <a:gdLst/>
                <a:ahLst/>
                <a:cxnLst/>
                <a:rect l="l" t="t" r="r" b="b"/>
                <a:pathLst>
                  <a:path w="8144" h="7629" extrusionOk="0">
                    <a:moveTo>
                      <a:pt x="7490" y="1"/>
                    </a:moveTo>
                    <a:cubicBezTo>
                      <a:pt x="7289" y="1"/>
                      <a:pt x="7078" y="32"/>
                      <a:pt x="6932" y="32"/>
                    </a:cubicBezTo>
                    <a:cubicBezTo>
                      <a:pt x="6715" y="32"/>
                      <a:pt x="6496" y="30"/>
                      <a:pt x="6276" y="30"/>
                    </a:cubicBezTo>
                    <a:cubicBezTo>
                      <a:pt x="6056" y="30"/>
                      <a:pt x="5835" y="32"/>
                      <a:pt x="5614" y="38"/>
                    </a:cubicBezTo>
                    <a:cubicBezTo>
                      <a:pt x="4658" y="65"/>
                      <a:pt x="3754" y="232"/>
                      <a:pt x="2898" y="674"/>
                    </a:cubicBezTo>
                    <a:cubicBezTo>
                      <a:pt x="1138" y="1577"/>
                      <a:pt x="135" y="3364"/>
                      <a:pt x="34" y="5304"/>
                    </a:cubicBezTo>
                    <a:cubicBezTo>
                      <a:pt x="34" y="5337"/>
                      <a:pt x="21" y="5357"/>
                      <a:pt x="1" y="5384"/>
                    </a:cubicBezTo>
                    <a:cubicBezTo>
                      <a:pt x="188" y="5545"/>
                      <a:pt x="369" y="5705"/>
                      <a:pt x="550" y="5873"/>
                    </a:cubicBezTo>
                    <a:cubicBezTo>
                      <a:pt x="824" y="4581"/>
                      <a:pt x="1205" y="3203"/>
                      <a:pt x="2296" y="2360"/>
                    </a:cubicBezTo>
                    <a:cubicBezTo>
                      <a:pt x="3119" y="1720"/>
                      <a:pt x="4140" y="1520"/>
                      <a:pt x="5165" y="1520"/>
                    </a:cubicBezTo>
                    <a:cubicBezTo>
                      <a:pt x="5639" y="1520"/>
                      <a:pt x="6114" y="1563"/>
                      <a:pt x="6571" y="1624"/>
                    </a:cubicBezTo>
                    <a:cubicBezTo>
                      <a:pt x="6598" y="1631"/>
                      <a:pt x="6611" y="1644"/>
                      <a:pt x="6625" y="1664"/>
                    </a:cubicBezTo>
                    <a:cubicBezTo>
                      <a:pt x="6665" y="1684"/>
                      <a:pt x="6692" y="1724"/>
                      <a:pt x="6678" y="1778"/>
                    </a:cubicBezTo>
                    <a:cubicBezTo>
                      <a:pt x="6444" y="2628"/>
                      <a:pt x="6196" y="3477"/>
                      <a:pt x="5902" y="4307"/>
                    </a:cubicBezTo>
                    <a:cubicBezTo>
                      <a:pt x="5695" y="4896"/>
                      <a:pt x="5494" y="5558"/>
                      <a:pt x="5052" y="6020"/>
                    </a:cubicBezTo>
                    <a:cubicBezTo>
                      <a:pt x="4447" y="6646"/>
                      <a:pt x="3379" y="6902"/>
                      <a:pt x="2414" y="6902"/>
                    </a:cubicBezTo>
                    <a:cubicBezTo>
                      <a:pt x="2141" y="6902"/>
                      <a:pt x="1877" y="6881"/>
                      <a:pt x="1633" y="6843"/>
                    </a:cubicBezTo>
                    <a:lnTo>
                      <a:pt x="1633" y="6843"/>
                    </a:lnTo>
                    <a:cubicBezTo>
                      <a:pt x="1861" y="7043"/>
                      <a:pt x="2082" y="7238"/>
                      <a:pt x="2309" y="7438"/>
                    </a:cubicBezTo>
                    <a:cubicBezTo>
                      <a:pt x="2316" y="7435"/>
                      <a:pt x="2324" y="7433"/>
                      <a:pt x="2334" y="7433"/>
                    </a:cubicBezTo>
                    <a:cubicBezTo>
                      <a:pt x="2344" y="7433"/>
                      <a:pt x="2356" y="7435"/>
                      <a:pt x="2369" y="7438"/>
                    </a:cubicBezTo>
                    <a:cubicBezTo>
                      <a:pt x="2760" y="7568"/>
                      <a:pt x="3148" y="7628"/>
                      <a:pt x="3526" y="7628"/>
                    </a:cubicBezTo>
                    <a:cubicBezTo>
                      <a:pt x="4928" y="7628"/>
                      <a:pt x="6191" y="6792"/>
                      <a:pt x="6939" y="5511"/>
                    </a:cubicBezTo>
                    <a:cubicBezTo>
                      <a:pt x="7381" y="4769"/>
                      <a:pt x="7642" y="3926"/>
                      <a:pt x="7796" y="3076"/>
                    </a:cubicBezTo>
                    <a:cubicBezTo>
                      <a:pt x="7882" y="2554"/>
                      <a:pt x="7929" y="2032"/>
                      <a:pt x="7963" y="1504"/>
                    </a:cubicBezTo>
                    <a:cubicBezTo>
                      <a:pt x="7976" y="1243"/>
                      <a:pt x="8143" y="393"/>
                      <a:pt x="8003" y="186"/>
                    </a:cubicBezTo>
                    <a:cubicBezTo>
                      <a:pt x="7909" y="37"/>
                      <a:pt x="7706" y="1"/>
                      <a:pt x="7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6"/>
              <p:cNvSpPr/>
              <p:nvPr/>
            </p:nvSpPr>
            <p:spPr>
              <a:xfrm>
                <a:off x="850273" y="1658680"/>
                <a:ext cx="347292" cy="349047"/>
              </a:xfrm>
              <a:custGeom>
                <a:avLst/>
                <a:gdLst/>
                <a:ahLst/>
                <a:cxnLst/>
                <a:rect l="l" t="t" r="r" b="b"/>
                <a:pathLst>
                  <a:path w="7803" h="7842" extrusionOk="0">
                    <a:moveTo>
                      <a:pt x="2022" y="0"/>
                    </a:moveTo>
                    <a:cubicBezTo>
                      <a:pt x="1841" y="168"/>
                      <a:pt x="1660" y="335"/>
                      <a:pt x="1480" y="502"/>
                    </a:cubicBezTo>
                    <a:cubicBezTo>
                      <a:pt x="2657" y="556"/>
                      <a:pt x="3969" y="810"/>
                      <a:pt x="4758" y="1767"/>
                    </a:cubicBezTo>
                    <a:cubicBezTo>
                      <a:pt x="5173" y="2262"/>
                      <a:pt x="5333" y="2904"/>
                      <a:pt x="5507" y="3520"/>
                    </a:cubicBezTo>
                    <a:cubicBezTo>
                      <a:pt x="5742" y="4369"/>
                      <a:pt x="5942" y="5226"/>
                      <a:pt x="6150" y="6082"/>
                    </a:cubicBezTo>
                    <a:cubicBezTo>
                      <a:pt x="6163" y="6153"/>
                      <a:pt x="6113" y="6250"/>
                      <a:pt x="6031" y="6250"/>
                    </a:cubicBezTo>
                    <a:cubicBezTo>
                      <a:pt x="6028" y="6250"/>
                      <a:pt x="6025" y="6250"/>
                      <a:pt x="6023" y="6249"/>
                    </a:cubicBezTo>
                    <a:cubicBezTo>
                      <a:pt x="4704" y="6082"/>
                      <a:pt x="2998" y="5988"/>
                      <a:pt x="1955" y="5052"/>
                    </a:cubicBezTo>
                    <a:cubicBezTo>
                      <a:pt x="891" y="4095"/>
                      <a:pt x="1112" y="2516"/>
                      <a:pt x="576" y="1298"/>
                    </a:cubicBezTo>
                    <a:cubicBezTo>
                      <a:pt x="396" y="1452"/>
                      <a:pt x="208" y="1613"/>
                      <a:pt x="14" y="1767"/>
                    </a:cubicBezTo>
                    <a:cubicBezTo>
                      <a:pt x="34" y="1787"/>
                      <a:pt x="41" y="1813"/>
                      <a:pt x="41" y="1840"/>
                    </a:cubicBezTo>
                    <a:cubicBezTo>
                      <a:pt x="1" y="3827"/>
                      <a:pt x="95" y="6102"/>
                      <a:pt x="2269" y="6898"/>
                    </a:cubicBezTo>
                    <a:cubicBezTo>
                      <a:pt x="4009" y="7541"/>
                      <a:pt x="5969" y="7661"/>
                      <a:pt x="7802" y="7842"/>
                    </a:cubicBezTo>
                    <a:cubicBezTo>
                      <a:pt x="7387" y="6115"/>
                      <a:pt x="7026" y="4363"/>
                      <a:pt x="6551" y="2650"/>
                    </a:cubicBezTo>
                    <a:cubicBezTo>
                      <a:pt x="5936" y="449"/>
                      <a:pt x="4009" y="141"/>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6"/>
              <p:cNvSpPr/>
              <p:nvPr/>
            </p:nvSpPr>
            <p:spPr>
              <a:xfrm>
                <a:off x="875910" y="1222767"/>
                <a:ext cx="252580" cy="221571"/>
              </a:xfrm>
              <a:custGeom>
                <a:avLst/>
                <a:gdLst/>
                <a:ahLst/>
                <a:cxnLst/>
                <a:rect l="l" t="t" r="r" b="b"/>
                <a:pathLst>
                  <a:path w="5675" h="4978" extrusionOk="0">
                    <a:moveTo>
                      <a:pt x="4512" y="1"/>
                    </a:moveTo>
                    <a:cubicBezTo>
                      <a:pt x="3421" y="1"/>
                      <a:pt x="2335" y="197"/>
                      <a:pt x="1492" y="956"/>
                    </a:cubicBezTo>
                    <a:cubicBezTo>
                      <a:pt x="549" y="1806"/>
                      <a:pt x="248" y="3124"/>
                      <a:pt x="0" y="4315"/>
                    </a:cubicBezTo>
                    <a:cubicBezTo>
                      <a:pt x="241" y="4529"/>
                      <a:pt x="489" y="4750"/>
                      <a:pt x="730" y="4970"/>
                    </a:cubicBezTo>
                    <a:cubicBezTo>
                      <a:pt x="2095" y="4930"/>
                      <a:pt x="3727" y="4977"/>
                      <a:pt x="4483" y="3626"/>
                    </a:cubicBezTo>
                    <a:cubicBezTo>
                      <a:pt x="5079" y="2568"/>
                      <a:pt x="5373" y="1230"/>
                      <a:pt x="5674" y="59"/>
                    </a:cubicBezTo>
                    <a:cubicBezTo>
                      <a:pt x="5293" y="26"/>
                      <a:pt x="4902"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6"/>
              <p:cNvSpPr/>
              <p:nvPr/>
            </p:nvSpPr>
            <p:spPr>
              <a:xfrm>
                <a:off x="884856" y="1687833"/>
                <a:ext cx="225742" cy="236215"/>
              </a:xfrm>
              <a:custGeom>
                <a:avLst/>
                <a:gdLst/>
                <a:ahLst/>
                <a:cxnLst/>
                <a:rect l="l" t="t" r="r" b="b"/>
                <a:pathLst>
                  <a:path w="5072" h="5307" extrusionOk="0">
                    <a:moveTo>
                      <a:pt x="529" y="1"/>
                    </a:moveTo>
                    <a:cubicBezTo>
                      <a:pt x="355" y="162"/>
                      <a:pt x="181" y="315"/>
                      <a:pt x="0" y="469"/>
                    </a:cubicBezTo>
                    <a:cubicBezTo>
                      <a:pt x="468" y="1493"/>
                      <a:pt x="361" y="2724"/>
                      <a:pt x="937" y="3687"/>
                    </a:cubicBezTo>
                    <a:cubicBezTo>
                      <a:pt x="1706" y="4999"/>
                      <a:pt x="3680" y="5146"/>
                      <a:pt x="5072" y="5307"/>
                    </a:cubicBezTo>
                    <a:cubicBezTo>
                      <a:pt x="4804" y="4129"/>
                      <a:pt x="4623" y="2731"/>
                      <a:pt x="4041" y="1680"/>
                    </a:cubicBezTo>
                    <a:cubicBezTo>
                      <a:pt x="3325" y="382"/>
                      <a:pt x="1840" y="242"/>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6"/>
              <p:cNvSpPr/>
              <p:nvPr/>
            </p:nvSpPr>
            <p:spPr>
              <a:xfrm>
                <a:off x="950372" y="1411526"/>
                <a:ext cx="417213" cy="313217"/>
              </a:xfrm>
              <a:custGeom>
                <a:avLst/>
                <a:gdLst/>
                <a:ahLst/>
                <a:cxnLst/>
                <a:rect l="l" t="t" r="r" b="b"/>
                <a:pathLst>
                  <a:path w="9374" h="7037" extrusionOk="0">
                    <a:moveTo>
                      <a:pt x="4523" y="0"/>
                    </a:moveTo>
                    <a:cubicBezTo>
                      <a:pt x="4456" y="94"/>
                      <a:pt x="4389" y="194"/>
                      <a:pt x="4309" y="288"/>
                    </a:cubicBezTo>
                    <a:cubicBezTo>
                      <a:pt x="3546" y="1254"/>
                      <a:pt x="2365" y="1922"/>
                      <a:pt x="1159" y="1922"/>
                    </a:cubicBezTo>
                    <a:cubicBezTo>
                      <a:pt x="852" y="1922"/>
                      <a:pt x="544" y="1879"/>
                      <a:pt x="241" y="1786"/>
                    </a:cubicBezTo>
                    <a:lnTo>
                      <a:pt x="241" y="1786"/>
                    </a:lnTo>
                    <a:cubicBezTo>
                      <a:pt x="622" y="2134"/>
                      <a:pt x="997" y="2489"/>
                      <a:pt x="1378" y="2837"/>
                    </a:cubicBezTo>
                    <a:cubicBezTo>
                      <a:pt x="2050" y="2333"/>
                      <a:pt x="2847" y="1784"/>
                      <a:pt x="3712" y="1784"/>
                    </a:cubicBezTo>
                    <a:cubicBezTo>
                      <a:pt x="3847" y="1784"/>
                      <a:pt x="3984" y="1798"/>
                      <a:pt x="4121" y="1827"/>
                    </a:cubicBezTo>
                    <a:cubicBezTo>
                      <a:pt x="4630" y="1934"/>
                      <a:pt x="5105" y="2241"/>
                      <a:pt x="5560" y="2482"/>
                    </a:cubicBezTo>
                    <a:cubicBezTo>
                      <a:pt x="6182" y="2803"/>
                      <a:pt x="6804" y="3131"/>
                      <a:pt x="7427" y="3459"/>
                    </a:cubicBezTo>
                    <a:cubicBezTo>
                      <a:pt x="7494" y="3493"/>
                      <a:pt x="7514" y="3600"/>
                      <a:pt x="7453" y="3653"/>
                    </a:cubicBezTo>
                    <a:cubicBezTo>
                      <a:pt x="6490" y="4469"/>
                      <a:pt x="5453" y="5346"/>
                      <a:pt x="4148" y="5500"/>
                    </a:cubicBezTo>
                    <a:cubicBezTo>
                      <a:pt x="4031" y="5514"/>
                      <a:pt x="3915" y="5521"/>
                      <a:pt x="3800" y="5521"/>
                    </a:cubicBezTo>
                    <a:cubicBezTo>
                      <a:pt x="2755" y="5521"/>
                      <a:pt x="1818" y="4939"/>
                      <a:pt x="1131" y="4155"/>
                    </a:cubicBezTo>
                    <a:cubicBezTo>
                      <a:pt x="769" y="4556"/>
                      <a:pt x="395" y="4951"/>
                      <a:pt x="0" y="5332"/>
                    </a:cubicBezTo>
                    <a:cubicBezTo>
                      <a:pt x="1505" y="5332"/>
                      <a:pt x="3191" y="5620"/>
                      <a:pt x="4068" y="6925"/>
                    </a:cubicBezTo>
                    <a:cubicBezTo>
                      <a:pt x="4285" y="7002"/>
                      <a:pt x="4494" y="7036"/>
                      <a:pt x="4696" y="7036"/>
                    </a:cubicBezTo>
                    <a:cubicBezTo>
                      <a:pt x="5651" y="7036"/>
                      <a:pt x="6447" y="6271"/>
                      <a:pt x="7192" y="5647"/>
                    </a:cubicBezTo>
                    <a:cubicBezTo>
                      <a:pt x="7554" y="5332"/>
                      <a:pt x="7922" y="5018"/>
                      <a:pt x="8276" y="4697"/>
                    </a:cubicBezTo>
                    <a:cubicBezTo>
                      <a:pt x="8444" y="4543"/>
                      <a:pt x="9300" y="3948"/>
                      <a:pt x="9333" y="3707"/>
                    </a:cubicBezTo>
                    <a:cubicBezTo>
                      <a:pt x="9374" y="3359"/>
                      <a:pt x="8584" y="2924"/>
                      <a:pt x="8337" y="2723"/>
                    </a:cubicBezTo>
                    <a:cubicBezTo>
                      <a:pt x="7975" y="2422"/>
                      <a:pt x="7614" y="2128"/>
                      <a:pt x="7253" y="1827"/>
                    </a:cubicBezTo>
                    <a:cubicBezTo>
                      <a:pt x="6436" y="1151"/>
                      <a:pt x="5613" y="274"/>
                      <a:pt x="4556" y="13"/>
                    </a:cubicBezTo>
                    <a:cubicBezTo>
                      <a:pt x="4543" y="7"/>
                      <a:pt x="4536" y="0"/>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6"/>
              <p:cNvSpPr/>
              <p:nvPr/>
            </p:nvSpPr>
            <p:spPr>
              <a:xfrm>
                <a:off x="1006630" y="1504860"/>
                <a:ext cx="261793" cy="141408"/>
              </a:xfrm>
              <a:custGeom>
                <a:avLst/>
                <a:gdLst/>
                <a:ahLst/>
                <a:cxnLst/>
                <a:rect l="l" t="t" r="r" b="b"/>
                <a:pathLst>
                  <a:path w="5882" h="3177" extrusionOk="0">
                    <a:moveTo>
                      <a:pt x="2450" y="0"/>
                    </a:moveTo>
                    <a:cubicBezTo>
                      <a:pt x="1683" y="0"/>
                      <a:pt x="1003" y="404"/>
                      <a:pt x="308" y="914"/>
                    </a:cubicBezTo>
                    <a:cubicBezTo>
                      <a:pt x="382" y="981"/>
                      <a:pt x="449" y="1048"/>
                      <a:pt x="522" y="1115"/>
                    </a:cubicBezTo>
                    <a:cubicBezTo>
                      <a:pt x="583" y="1175"/>
                      <a:pt x="556" y="1242"/>
                      <a:pt x="509" y="1282"/>
                    </a:cubicBezTo>
                    <a:cubicBezTo>
                      <a:pt x="509" y="1295"/>
                      <a:pt x="502" y="1315"/>
                      <a:pt x="489" y="1335"/>
                    </a:cubicBezTo>
                    <a:cubicBezTo>
                      <a:pt x="328" y="1529"/>
                      <a:pt x="168" y="1723"/>
                      <a:pt x="1" y="1911"/>
                    </a:cubicBezTo>
                    <a:cubicBezTo>
                      <a:pt x="781" y="2540"/>
                      <a:pt x="1484" y="3176"/>
                      <a:pt x="2557" y="3176"/>
                    </a:cubicBezTo>
                    <a:cubicBezTo>
                      <a:pt x="2579" y="3176"/>
                      <a:pt x="2601" y="3176"/>
                      <a:pt x="2623" y="3175"/>
                    </a:cubicBezTo>
                    <a:cubicBezTo>
                      <a:pt x="3225" y="3155"/>
                      <a:pt x="3814" y="2928"/>
                      <a:pt x="4329" y="2640"/>
                    </a:cubicBezTo>
                    <a:cubicBezTo>
                      <a:pt x="4717" y="2426"/>
                      <a:pt x="5514" y="2024"/>
                      <a:pt x="5708" y="1636"/>
                    </a:cubicBezTo>
                    <a:cubicBezTo>
                      <a:pt x="5882" y="1302"/>
                      <a:pt x="5146" y="1108"/>
                      <a:pt x="4838" y="947"/>
                    </a:cubicBezTo>
                    <a:cubicBezTo>
                      <a:pt x="4403" y="720"/>
                      <a:pt x="3968" y="479"/>
                      <a:pt x="3533" y="265"/>
                    </a:cubicBezTo>
                    <a:cubicBezTo>
                      <a:pt x="3149" y="80"/>
                      <a:pt x="2791"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16"/>
            <p:cNvGrpSpPr/>
            <p:nvPr/>
          </p:nvGrpSpPr>
          <p:grpSpPr>
            <a:xfrm>
              <a:off x="6343165" y="40828"/>
              <a:ext cx="83075" cy="328809"/>
              <a:chOff x="1701356" y="1283743"/>
              <a:chExt cx="147453" cy="583615"/>
            </a:xfrm>
          </p:grpSpPr>
          <p:sp>
            <p:nvSpPr>
              <p:cNvPr id="1550" name="Google Shape;1550;p16"/>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6"/>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6"/>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3" name="Google Shape;1553;p16"/>
          <p:cNvSpPr txBox="1">
            <a:spLocks noGrp="1"/>
          </p:cNvSpPr>
          <p:nvPr>
            <p:ph type="title"/>
          </p:nvPr>
        </p:nvSpPr>
        <p:spPr>
          <a:xfrm>
            <a:off x="713225" y="1362827"/>
            <a:ext cx="3348900" cy="1200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54" name="Google Shape;1554;p16"/>
          <p:cNvSpPr txBox="1">
            <a:spLocks noGrp="1"/>
          </p:cNvSpPr>
          <p:nvPr>
            <p:ph type="subTitle" idx="1"/>
          </p:nvPr>
        </p:nvSpPr>
        <p:spPr>
          <a:xfrm>
            <a:off x="713225" y="2562977"/>
            <a:ext cx="3348900" cy="901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163"/>
        <p:cNvGrpSpPr/>
        <p:nvPr/>
      </p:nvGrpSpPr>
      <p:grpSpPr>
        <a:xfrm>
          <a:off x="0" y="0"/>
          <a:ext cx="0" cy="0"/>
          <a:chOff x="0" y="0"/>
          <a:chExt cx="0" cy="0"/>
        </a:xfrm>
      </p:grpSpPr>
      <p:grpSp>
        <p:nvGrpSpPr>
          <p:cNvPr id="2164" name="Google Shape;2164;p19"/>
          <p:cNvGrpSpPr/>
          <p:nvPr/>
        </p:nvGrpSpPr>
        <p:grpSpPr>
          <a:xfrm rot="10800000" flipH="1">
            <a:off x="8186738" y="-243050"/>
            <a:ext cx="1870469" cy="5634214"/>
            <a:chOff x="8162925" y="-243050"/>
            <a:chExt cx="1870469" cy="5634214"/>
          </a:xfrm>
        </p:grpSpPr>
        <p:grpSp>
          <p:nvGrpSpPr>
            <p:cNvPr id="2165" name="Google Shape;2165;p19"/>
            <p:cNvGrpSpPr/>
            <p:nvPr/>
          </p:nvGrpSpPr>
          <p:grpSpPr>
            <a:xfrm>
              <a:off x="8775625" y="1196725"/>
              <a:ext cx="488641" cy="481440"/>
              <a:chOff x="8162925" y="-243050"/>
              <a:chExt cx="488641" cy="481440"/>
            </a:xfrm>
          </p:grpSpPr>
          <p:sp>
            <p:nvSpPr>
              <p:cNvPr id="2166" name="Google Shape;2166;p19"/>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9"/>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9"/>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9"/>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9"/>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19"/>
            <p:cNvGrpSpPr/>
            <p:nvPr/>
          </p:nvGrpSpPr>
          <p:grpSpPr>
            <a:xfrm>
              <a:off x="8162925" y="602062"/>
              <a:ext cx="488641" cy="481440"/>
              <a:chOff x="8162925" y="-243050"/>
              <a:chExt cx="488641" cy="481440"/>
            </a:xfrm>
          </p:grpSpPr>
          <p:sp>
            <p:nvSpPr>
              <p:cNvPr id="2172" name="Google Shape;2172;p19"/>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9"/>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9"/>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9"/>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9"/>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19"/>
            <p:cNvGrpSpPr/>
            <p:nvPr/>
          </p:nvGrpSpPr>
          <p:grpSpPr>
            <a:xfrm>
              <a:off x="8901539" y="865337"/>
              <a:ext cx="206304" cy="204552"/>
              <a:chOff x="8901539" y="-228213"/>
              <a:chExt cx="206304" cy="204552"/>
            </a:xfrm>
          </p:grpSpPr>
          <p:sp>
            <p:nvSpPr>
              <p:cNvPr id="2178" name="Google Shape;2178;p19"/>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9"/>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9"/>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9"/>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9"/>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19"/>
            <p:cNvGrpSpPr/>
            <p:nvPr/>
          </p:nvGrpSpPr>
          <p:grpSpPr>
            <a:xfrm>
              <a:off x="8775823" y="4055195"/>
              <a:ext cx="488641" cy="481552"/>
              <a:chOff x="8775823" y="4055195"/>
              <a:chExt cx="488641" cy="481552"/>
            </a:xfrm>
          </p:grpSpPr>
          <p:sp>
            <p:nvSpPr>
              <p:cNvPr id="2184" name="Google Shape;2184;p19"/>
              <p:cNvSpPr/>
              <p:nvPr/>
            </p:nvSpPr>
            <p:spPr>
              <a:xfrm rot="10800000" flipH="1">
                <a:off x="8775823" y="4055195"/>
                <a:ext cx="488641" cy="481552"/>
              </a:xfrm>
              <a:custGeom>
                <a:avLst/>
                <a:gdLst/>
                <a:ahLst/>
                <a:cxnLst/>
                <a:rect l="l" t="t" r="r" b="b"/>
                <a:pathLst>
                  <a:path w="17577" h="17322" extrusionOk="0">
                    <a:moveTo>
                      <a:pt x="2355" y="311"/>
                    </a:moveTo>
                    <a:cubicBezTo>
                      <a:pt x="3948" y="311"/>
                      <a:pt x="5498" y="576"/>
                      <a:pt x="6717" y="1786"/>
                    </a:cubicBezTo>
                    <a:cubicBezTo>
                      <a:pt x="8404" y="3466"/>
                      <a:pt x="8678" y="5934"/>
                      <a:pt x="8444" y="8189"/>
                    </a:cubicBezTo>
                    <a:cubicBezTo>
                      <a:pt x="8444" y="8209"/>
                      <a:pt x="8450" y="8223"/>
                      <a:pt x="8450" y="8229"/>
                    </a:cubicBezTo>
                    <a:cubicBezTo>
                      <a:pt x="7706" y="8322"/>
                      <a:pt x="6945" y="8403"/>
                      <a:pt x="6195" y="8403"/>
                    </a:cubicBezTo>
                    <a:cubicBezTo>
                      <a:pt x="4786" y="8403"/>
                      <a:pt x="3419" y="8118"/>
                      <a:pt x="2288" y="7092"/>
                    </a:cubicBezTo>
                    <a:cubicBezTo>
                      <a:pt x="442" y="5406"/>
                      <a:pt x="294" y="2736"/>
                      <a:pt x="341" y="401"/>
                    </a:cubicBezTo>
                    <a:cubicBezTo>
                      <a:pt x="1006" y="358"/>
                      <a:pt x="1684" y="311"/>
                      <a:pt x="2355" y="311"/>
                    </a:cubicBezTo>
                    <a:close/>
                    <a:moveTo>
                      <a:pt x="15222" y="311"/>
                    </a:moveTo>
                    <a:cubicBezTo>
                      <a:pt x="15893" y="311"/>
                      <a:pt x="16571" y="358"/>
                      <a:pt x="17235" y="401"/>
                    </a:cubicBezTo>
                    <a:cubicBezTo>
                      <a:pt x="17282" y="2736"/>
                      <a:pt x="17141" y="5406"/>
                      <a:pt x="15281" y="7092"/>
                    </a:cubicBezTo>
                    <a:cubicBezTo>
                      <a:pt x="14155" y="8118"/>
                      <a:pt x="12789" y="8403"/>
                      <a:pt x="11381" y="8403"/>
                    </a:cubicBezTo>
                    <a:cubicBezTo>
                      <a:pt x="10632" y="8403"/>
                      <a:pt x="9870" y="8322"/>
                      <a:pt x="9126" y="8229"/>
                    </a:cubicBezTo>
                    <a:cubicBezTo>
                      <a:pt x="9126" y="8223"/>
                      <a:pt x="9133" y="8209"/>
                      <a:pt x="9133" y="8189"/>
                    </a:cubicBezTo>
                    <a:cubicBezTo>
                      <a:pt x="8892" y="5934"/>
                      <a:pt x="9173" y="3466"/>
                      <a:pt x="10859" y="1786"/>
                    </a:cubicBezTo>
                    <a:cubicBezTo>
                      <a:pt x="12078" y="576"/>
                      <a:pt x="13629" y="311"/>
                      <a:pt x="15222" y="311"/>
                    </a:cubicBezTo>
                    <a:close/>
                    <a:moveTo>
                      <a:pt x="6209" y="8917"/>
                    </a:moveTo>
                    <a:cubicBezTo>
                      <a:pt x="6954" y="8917"/>
                      <a:pt x="7711" y="8996"/>
                      <a:pt x="8450" y="9086"/>
                    </a:cubicBezTo>
                    <a:cubicBezTo>
                      <a:pt x="8450" y="9106"/>
                      <a:pt x="8444" y="9112"/>
                      <a:pt x="8444" y="9126"/>
                    </a:cubicBezTo>
                    <a:cubicBezTo>
                      <a:pt x="8678" y="11387"/>
                      <a:pt x="8404" y="13856"/>
                      <a:pt x="6717" y="15535"/>
                    </a:cubicBezTo>
                    <a:cubicBezTo>
                      <a:pt x="5498" y="16745"/>
                      <a:pt x="3948" y="17011"/>
                      <a:pt x="2355" y="17011"/>
                    </a:cubicBezTo>
                    <a:cubicBezTo>
                      <a:pt x="1684" y="17011"/>
                      <a:pt x="1006" y="16964"/>
                      <a:pt x="341" y="16920"/>
                    </a:cubicBezTo>
                    <a:cubicBezTo>
                      <a:pt x="294" y="14585"/>
                      <a:pt x="442" y="11909"/>
                      <a:pt x="2288" y="10230"/>
                    </a:cubicBezTo>
                    <a:cubicBezTo>
                      <a:pt x="3423" y="9200"/>
                      <a:pt x="4795" y="8917"/>
                      <a:pt x="6209" y="8917"/>
                    </a:cubicBezTo>
                    <a:close/>
                    <a:moveTo>
                      <a:pt x="11367" y="8917"/>
                    </a:moveTo>
                    <a:cubicBezTo>
                      <a:pt x="12780" y="8917"/>
                      <a:pt x="14151" y="9200"/>
                      <a:pt x="15281" y="10230"/>
                    </a:cubicBezTo>
                    <a:cubicBezTo>
                      <a:pt x="17141" y="11909"/>
                      <a:pt x="17282" y="14585"/>
                      <a:pt x="17235" y="16920"/>
                    </a:cubicBezTo>
                    <a:cubicBezTo>
                      <a:pt x="16571" y="16964"/>
                      <a:pt x="15893" y="17011"/>
                      <a:pt x="15222" y="17011"/>
                    </a:cubicBezTo>
                    <a:cubicBezTo>
                      <a:pt x="13629" y="17011"/>
                      <a:pt x="12078" y="16745"/>
                      <a:pt x="10859" y="15535"/>
                    </a:cubicBezTo>
                    <a:cubicBezTo>
                      <a:pt x="9173" y="13856"/>
                      <a:pt x="8892" y="11387"/>
                      <a:pt x="9133" y="9126"/>
                    </a:cubicBezTo>
                    <a:cubicBezTo>
                      <a:pt x="9133" y="9112"/>
                      <a:pt x="9126" y="9106"/>
                      <a:pt x="9126" y="9086"/>
                    </a:cubicBezTo>
                    <a:cubicBezTo>
                      <a:pt x="9865" y="8996"/>
                      <a:pt x="10622" y="8917"/>
                      <a:pt x="11367" y="8917"/>
                    </a:cubicBezTo>
                    <a:close/>
                    <a:moveTo>
                      <a:pt x="2441" y="1"/>
                    </a:moveTo>
                    <a:cubicBezTo>
                      <a:pt x="1723" y="1"/>
                      <a:pt x="1000" y="66"/>
                      <a:pt x="301" y="154"/>
                    </a:cubicBezTo>
                    <a:cubicBezTo>
                      <a:pt x="261" y="160"/>
                      <a:pt x="228" y="181"/>
                      <a:pt x="207" y="214"/>
                    </a:cubicBezTo>
                    <a:cubicBezTo>
                      <a:pt x="203" y="214"/>
                      <a:pt x="198" y="213"/>
                      <a:pt x="194" y="213"/>
                    </a:cubicBezTo>
                    <a:cubicBezTo>
                      <a:pt x="123" y="213"/>
                      <a:pt x="47" y="260"/>
                      <a:pt x="47" y="354"/>
                    </a:cubicBezTo>
                    <a:cubicBezTo>
                      <a:pt x="0" y="2810"/>
                      <a:pt x="174" y="5660"/>
                      <a:pt x="2181" y="7380"/>
                    </a:cubicBezTo>
                    <a:cubicBezTo>
                      <a:pt x="3011" y="8089"/>
                      <a:pt x="4075" y="8504"/>
                      <a:pt x="5185" y="8658"/>
                    </a:cubicBezTo>
                    <a:cubicBezTo>
                      <a:pt x="4075" y="8818"/>
                      <a:pt x="3011" y="9233"/>
                      <a:pt x="2181" y="9942"/>
                    </a:cubicBezTo>
                    <a:cubicBezTo>
                      <a:pt x="174" y="11662"/>
                      <a:pt x="0" y="14512"/>
                      <a:pt x="47" y="16967"/>
                    </a:cubicBezTo>
                    <a:cubicBezTo>
                      <a:pt x="47" y="17061"/>
                      <a:pt x="123" y="17108"/>
                      <a:pt x="194" y="17108"/>
                    </a:cubicBezTo>
                    <a:cubicBezTo>
                      <a:pt x="198" y="17108"/>
                      <a:pt x="203" y="17108"/>
                      <a:pt x="207" y="17108"/>
                    </a:cubicBezTo>
                    <a:cubicBezTo>
                      <a:pt x="228" y="17135"/>
                      <a:pt x="261" y="17161"/>
                      <a:pt x="301" y="17168"/>
                    </a:cubicBezTo>
                    <a:cubicBezTo>
                      <a:pt x="1000" y="17255"/>
                      <a:pt x="1723" y="17321"/>
                      <a:pt x="2441" y="17321"/>
                    </a:cubicBezTo>
                    <a:cubicBezTo>
                      <a:pt x="4088" y="17321"/>
                      <a:pt x="5706" y="16975"/>
                      <a:pt x="6932" y="15750"/>
                    </a:cubicBezTo>
                    <a:cubicBezTo>
                      <a:pt x="8123" y="14559"/>
                      <a:pt x="8658" y="12980"/>
                      <a:pt x="8792" y="11354"/>
                    </a:cubicBezTo>
                    <a:cubicBezTo>
                      <a:pt x="8919" y="12980"/>
                      <a:pt x="9454" y="14559"/>
                      <a:pt x="10645" y="15750"/>
                    </a:cubicBezTo>
                    <a:cubicBezTo>
                      <a:pt x="11870" y="16975"/>
                      <a:pt x="13485" y="17321"/>
                      <a:pt x="15132" y="17321"/>
                    </a:cubicBezTo>
                    <a:cubicBezTo>
                      <a:pt x="15850" y="17321"/>
                      <a:pt x="16575" y="17255"/>
                      <a:pt x="17275" y="17168"/>
                    </a:cubicBezTo>
                    <a:cubicBezTo>
                      <a:pt x="17315" y="17161"/>
                      <a:pt x="17349" y="17135"/>
                      <a:pt x="17369" y="17108"/>
                    </a:cubicBezTo>
                    <a:cubicBezTo>
                      <a:pt x="17374" y="17108"/>
                      <a:pt x="17378" y="17108"/>
                      <a:pt x="17383" y="17108"/>
                    </a:cubicBezTo>
                    <a:cubicBezTo>
                      <a:pt x="17452" y="17108"/>
                      <a:pt x="17523" y="17061"/>
                      <a:pt x="17530" y="16967"/>
                    </a:cubicBezTo>
                    <a:cubicBezTo>
                      <a:pt x="17576" y="14512"/>
                      <a:pt x="17402" y="11662"/>
                      <a:pt x="15395" y="9942"/>
                    </a:cubicBezTo>
                    <a:cubicBezTo>
                      <a:pt x="14566" y="9233"/>
                      <a:pt x="13502" y="8818"/>
                      <a:pt x="12384" y="8658"/>
                    </a:cubicBezTo>
                    <a:cubicBezTo>
                      <a:pt x="13502" y="8504"/>
                      <a:pt x="14566" y="8089"/>
                      <a:pt x="15395" y="7380"/>
                    </a:cubicBezTo>
                    <a:cubicBezTo>
                      <a:pt x="17402" y="5660"/>
                      <a:pt x="17576" y="2810"/>
                      <a:pt x="17530" y="354"/>
                    </a:cubicBezTo>
                    <a:cubicBezTo>
                      <a:pt x="17523" y="260"/>
                      <a:pt x="17452" y="213"/>
                      <a:pt x="17383" y="213"/>
                    </a:cubicBezTo>
                    <a:cubicBezTo>
                      <a:pt x="17378" y="213"/>
                      <a:pt x="17374" y="214"/>
                      <a:pt x="17369" y="214"/>
                    </a:cubicBezTo>
                    <a:cubicBezTo>
                      <a:pt x="17349" y="181"/>
                      <a:pt x="17315" y="160"/>
                      <a:pt x="17275" y="154"/>
                    </a:cubicBezTo>
                    <a:cubicBezTo>
                      <a:pt x="16575" y="66"/>
                      <a:pt x="15850" y="1"/>
                      <a:pt x="15132" y="1"/>
                    </a:cubicBezTo>
                    <a:cubicBezTo>
                      <a:pt x="13485" y="1"/>
                      <a:pt x="11870" y="347"/>
                      <a:pt x="10645" y="1572"/>
                    </a:cubicBezTo>
                    <a:cubicBezTo>
                      <a:pt x="9454" y="2763"/>
                      <a:pt x="8919" y="4335"/>
                      <a:pt x="8792" y="5968"/>
                    </a:cubicBezTo>
                    <a:cubicBezTo>
                      <a:pt x="8658" y="4335"/>
                      <a:pt x="8123" y="2763"/>
                      <a:pt x="6932" y="1572"/>
                    </a:cubicBezTo>
                    <a:cubicBezTo>
                      <a:pt x="5706" y="347"/>
                      <a:pt x="4088" y="1"/>
                      <a:pt x="2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9"/>
              <p:cNvSpPr/>
              <p:nvPr/>
            </p:nvSpPr>
            <p:spPr>
              <a:xfrm rot="10800000" flipH="1">
                <a:off x="9023001" y="4303115"/>
                <a:ext cx="233270" cy="225013"/>
              </a:xfrm>
              <a:custGeom>
                <a:avLst/>
                <a:gdLst/>
                <a:ahLst/>
                <a:cxnLst/>
                <a:rect l="l" t="t" r="r" b="b"/>
                <a:pathLst>
                  <a:path w="8391" h="8094" extrusionOk="0">
                    <a:moveTo>
                      <a:pt x="6331" y="1"/>
                    </a:moveTo>
                    <a:cubicBezTo>
                      <a:pt x="4738" y="1"/>
                      <a:pt x="3187" y="266"/>
                      <a:pt x="1968" y="1476"/>
                    </a:cubicBezTo>
                    <a:cubicBezTo>
                      <a:pt x="282" y="3156"/>
                      <a:pt x="1" y="5624"/>
                      <a:pt x="242" y="7879"/>
                    </a:cubicBezTo>
                    <a:cubicBezTo>
                      <a:pt x="242" y="7899"/>
                      <a:pt x="235" y="7913"/>
                      <a:pt x="235" y="7919"/>
                    </a:cubicBezTo>
                    <a:cubicBezTo>
                      <a:pt x="979" y="8012"/>
                      <a:pt x="1741" y="8093"/>
                      <a:pt x="2490" y="8093"/>
                    </a:cubicBezTo>
                    <a:cubicBezTo>
                      <a:pt x="3898" y="8093"/>
                      <a:pt x="5264" y="7808"/>
                      <a:pt x="6390" y="6782"/>
                    </a:cubicBezTo>
                    <a:cubicBezTo>
                      <a:pt x="8250" y="5096"/>
                      <a:pt x="8391" y="2426"/>
                      <a:pt x="8344" y="91"/>
                    </a:cubicBezTo>
                    <a:cubicBezTo>
                      <a:pt x="7680" y="48"/>
                      <a:pt x="7002" y="1"/>
                      <a:pt x="6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9"/>
              <p:cNvSpPr/>
              <p:nvPr/>
            </p:nvSpPr>
            <p:spPr>
              <a:xfrm rot="10800000" flipH="1">
                <a:off x="9023001" y="4063804"/>
                <a:ext cx="233270" cy="225069"/>
              </a:xfrm>
              <a:custGeom>
                <a:avLst/>
                <a:gdLst/>
                <a:ahLst/>
                <a:cxnLst/>
                <a:rect l="l" t="t" r="r" b="b"/>
                <a:pathLst>
                  <a:path w="8391" h="8096" extrusionOk="0">
                    <a:moveTo>
                      <a:pt x="2476" y="1"/>
                    </a:moveTo>
                    <a:cubicBezTo>
                      <a:pt x="1731" y="1"/>
                      <a:pt x="974" y="80"/>
                      <a:pt x="235" y="170"/>
                    </a:cubicBezTo>
                    <a:cubicBezTo>
                      <a:pt x="235" y="190"/>
                      <a:pt x="242" y="196"/>
                      <a:pt x="242" y="210"/>
                    </a:cubicBezTo>
                    <a:cubicBezTo>
                      <a:pt x="1" y="2471"/>
                      <a:pt x="282" y="4940"/>
                      <a:pt x="1968" y="6619"/>
                    </a:cubicBezTo>
                    <a:cubicBezTo>
                      <a:pt x="3187" y="7829"/>
                      <a:pt x="4738" y="8095"/>
                      <a:pt x="6331" y="8095"/>
                    </a:cubicBezTo>
                    <a:cubicBezTo>
                      <a:pt x="7002" y="8095"/>
                      <a:pt x="7680" y="8048"/>
                      <a:pt x="8344" y="8004"/>
                    </a:cubicBezTo>
                    <a:cubicBezTo>
                      <a:pt x="8391" y="5669"/>
                      <a:pt x="8250" y="2993"/>
                      <a:pt x="6390" y="1314"/>
                    </a:cubicBezTo>
                    <a:cubicBezTo>
                      <a:pt x="5260" y="284"/>
                      <a:pt x="3889" y="1"/>
                      <a:pt x="2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9"/>
              <p:cNvSpPr/>
              <p:nvPr/>
            </p:nvSpPr>
            <p:spPr>
              <a:xfrm rot="10800000" flipH="1">
                <a:off x="8783997" y="4303115"/>
                <a:ext cx="233075" cy="225013"/>
              </a:xfrm>
              <a:custGeom>
                <a:avLst/>
                <a:gdLst/>
                <a:ahLst/>
                <a:cxnLst/>
                <a:rect l="l" t="t" r="r" b="b"/>
                <a:pathLst>
                  <a:path w="8384" h="8094" extrusionOk="0">
                    <a:moveTo>
                      <a:pt x="2061" y="1"/>
                    </a:moveTo>
                    <a:cubicBezTo>
                      <a:pt x="1390" y="1"/>
                      <a:pt x="712" y="48"/>
                      <a:pt x="47" y="91"/>
                    </a:cubicBezTo>
                    <a:cubicBezTo>
                      <a:pt x="0" y="2426"/>
                      <a:pt x="148" y="5096"/>
                      <a:pt x="1994" y="6782"/>
                    </a:cubicBezTo>
                    <a:cubicBezTo>
                      <a:pt x="3125" y="7808"/>
                      <a:pt x="4492" y="8093"/>
                      <a:pt x="5901" y="8093"/>
                    </a:cubicBezTo>
                    <a:cubicBezTo>
                      <a:pt x="6651" y="8093"/>
                      <a:pt x="7412" y="8012"/>
                      <a:pt x="8156" y="7919"/>
                    </a:cubicBezTo>
                    <a:cubicBezTo>
                      <a:pt x="8156" y="7913"/>
                      <a:pt x="8150" y="7899"/>
                      <a:pt x="8150" y="7879"/>
                    </a:cubicBezTo>
                    <a:cubicBezTo>
                      <a:pt x="8384" y="5624"/>
                      <a:pt x="8110" y="3156"/>
                      <a:pt x="6423" y="1476"/>
                    </a:cubicBezTo>
                    <a:cubicBezTo>
                      <a:pt x="5204" y="266"/>
                      <a:pt x="3654" y="1"/>
                      <a:pt x="2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9"/>
              <p:cNvSpPr/>
              <p:nvPr/>
            </p:nvSpPr>
            <p:spPr>
              <a:xfrm rot="10800000" flipH="1">
                <a:off x="8783997" y="4063804"/>
                <a:ext cx="233075" cy="225069"/>
              </a:xfrm>
              <a:custGeom>
                <a:avLst/>
                <a:gdLst/>
                <a:ahLst/>
                <a:cxnLst/>
                <a:rect l="l" t="t" r="r" b="b"/>
                <a:pathLst>
                  <a:path w="8384" h="8096" extrusionOk="0">
                    <a:moveTo>
                      <a:pt x="5915" y="1"/>
                    </a:moveTo>
                    <a:cubicBezTo>
                      <a:pt x="4501" y="1"/>
                      <a:pt x="3129" y="284"/>
                      <a:pt x="1994" y="1314"/>
                    </a:cubicBezTo>
                    <a:cubicBezTo>
                      <a:pt x="148" y="2993"/>
                      <a:pt x="0" y="5669"/>
                      <a:pt x="47" y="8004"/>
                    </a:cubicBezTo>
                    <a:cubicBezTo>
                      <a:pt x="712" y="8048"/>
                      <a:pt x="1390" y="8095"/>
                      <a:pt x="2061" y="8095"/>
                    </a:cubicBezTo>
                    <a:cubicBezTo>
                      <a:pt x="3654" y="8095"/>
                      <a:pt x="5204" y="7829"/>
                      <a:pt x="6423" y="6619"/>
                    </a:cubicBezTo>
                    <a:cubicBezTo>
                      <a:pt x="8110" y="4940"/>
                      <a:pt x="8384" y="2471"/>
                      <a:pt x="8150" y="210"/>
                    </a:cubicBezTo>
                    <a:cubicBezTo>
                      <a:pt x="8150" y="196"/>
                      <a:pt x="8156" y="190"/>
                      <a:pt x="8156" y="170"/>
                    </a:cubicBezTo>
                    <a:cubicBezTo>
                      <a:pt x="7417" y="80"/>
                      <a:pt x="6660" y="1"/>
                      <a:pt x="5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19"/>
            <p:cNvGrpSpPr/>
            <p:nvPr/>
          </p:nvGrpSpPr>
          <p:grpSpPr>
            <a:xfrm>
              <a:off x="8775823" y="4890195"/>
              <a:ext cx="488641" cy="481385"/>
              <a:chOff x="8775823" y="4890195"/>
              <a:chExt cx="488641" cy="481385"/>
            </a:xfrm>
          </p:grpSpPr>
          <p:sp>
            <p:nvSpPr>
              <p:cNvPr id="2190" name="Google Shape;2190;p19"/>
              <p:cNvSpPr/>
              <p:nvPr/>
            </p:nvSpPr>
            <p:spPr>
              <a:xfrm rot="10800000" flipH="1">
                <a:off x="8775823" y="4890195"/>
                <a:ext cx="488641" cy="481385"/>
              </a:xfrm>
              <a:custGeom>
                <a:avLst/>
                <a:gdLst/>
                <a:ahLst/>
                <a:cxnLst/>
                <a:rect l="l" t="t" r="r" b="b"/>
                <a:pathLst>
                  <a:path w="17577" h="17316" extrusionOk="0">
                    <a:moveTo>
                      <a:pt x="2351" y="306"/>
                    </a:moveTo>
                    <a:cubicBezTo>
                      <a:pt x="3945" y="306"/>
                      <a:pt x="5497" y="572"/>
                      <a:pt x="6717" y="1788"/>
                    </a:cubicBezTo>
                    <a:cubicBezTo>
                      <a:pt x="8404" y="3467"/>
                      <a:pt x="8678" y="5929"/>
                      <a:pt x="8444" y="8191"/>
                    </a:cubicBezTo>
                    <a:cubicBezTo>
                      <a:pt x="8444" y="8204"/>
                      <a:pt x="8450" y="8217"/>
                      <a:pt x="8450" y="8231"/>
                    </a:cubicBezTo>
                    <a:cubicBezTo>
                      <a:pt x="7711" y="8321"/>
                      <a:pt x="6954" y="8400"/>
                      <a:pt x="6209" y="8400"/>
                    </a:cubicBezTo>
                    <a:cubicBezTo>
                      <a:pt x="4795" y="8400"/>
                      <a:pt x="3423" y="8116"/>
                      <a:pt x="2288" y="7087"/>
                    </a:cubicBezTo>
                    <a:cubicBezTo>
                      <a:pt x="442" y="5407"/>
                      <a:pt x="294" y="2731"/>
                      <a:pt x="341" y="396"/>
                    </a:cubicBezTo>
                    <a:cubicBezTo>
                      <a:pt x="1004" y="353"/>
                      <a:pt x="1681" y="306"/>
                      <a:pt x="2351" y="306"/>
                    </a:cubicBezTo>
                    <a:close/>
                    <a:moveTo>
                      <a:pt x="15225" y="306"/>
                    </a:moveTo>
                    <a:cubicBezTo>
                      <a:pt x="15895" y="306"/>
                      <a:pt x="16572" y="353"/>
                      <a:pt x="17235" y="396"/>
                    </a:cubicBezTo>
                    <a:cubicBezTo>
                      <a:pt x="17282" y="2731"/>
                      <a:pt x="17141" y="5407"/>
                      <a:pt x="15281" y="7087"/>
                    </a:cubicBezTo>
                    <a:cubicBezTo>
                      <a:pt x="14151" y="8116"/>
                      <a:pt x="12780" y="8400"/>
                      <a:pt x="11367" y="8400"/>
                    </a:cubicBezTo>
                    <a:cubicBezTo>
                      <a:pt x="10622" y="8400"/>
                      <a:pt x="9865" y="8321"/>
                      <a:pt x="9126" y="8231"/>
                    </a:cubicBezTo>
                    <a:cubicBezTo>
                      <a:pt x="9126" y="8217"/>
                      <a:pt x="9133" y="8204"/>
                      <a:pt x="9133" y="8191"/>
                    </a:cubicBezTo>
                    <a:cubicBezTo>
                      <a:pt x="8892" y="5929"/>
                      <a:pt x="9173" y="3467"/>
                      <a:pt x="10859" y="1788"/>
                    </a:cubicBezTo>
                    <a:cubicBezTo>
                      <a:pt x="12079" y="572"/>
                      <a:pt x="13631" y="306"/>
                      <a:pt x="15225" y="306"/>
                    </a:cubicBezTo>
                    <a:close/>
                    <a:moveTo>
                      <a:pt x="6206" y="8915"/>
                    </a:moveTo>
                    <a:cubicBezTo>
                      <a:pt x="6952" y="8915"/>
                      <a:pt x="7710" y="8995"/>
                      <a:pt x="8450" y="9087"/>
                    </a:cubicBezTo>
                    <a:cubicBezTo>
                      <a:pt x="8450" y="9101"/>
                      <a:pt x="8444" y="9114"/>
                      <a:pt x="8444" y="9127"/>
                    </a:cubicBezTo>
                    <a:cubicBezTo>
                      <a:pt x="8678" y="11382"/>
                      <a:pt x="8404" y="13851"/>
                      <a:pt x="6717" y="15530"/>
                    </a:cubicBezTo>
                    <a:cubicBezTo>
                      <a:pt x="5499" y="16739"/>
                      <a:pt x="3950" y="17009"/>
                      <a:pt x="2358" y="17009"/>
                    </a:cubicBezTo>
                    <a:cubicBezTo>
                      <a:pt x="1686" y="17009"/>
                      <a:pt x="1007" y="16961"/>
                      <a:pt x="341" y="16915"/>
                    </a:cubicBezTo>
                    <a:cubicBezTo>
                      <a:pt x="294" y="14580"/>
                      <a:pt x="442" y="11911"/>
                      <a:pt x="2288" y="10225"/>
                    </a:cubicBezTo>
                    <a:cubicBezTo>
                      <a:pt x="3422" y="9200"/>
                      <a:pt x="4793" y="8915"/>
                      <a:pt x="6206" y="8915"/>
                    </a:cubicBezTo>
                    <a:close/>
                    <a:moveTo>
                      <a:pt x="11371" y="8915"/>
                    </a:moveTo>
                    <a:cubicBezTo>
                      <a:pt x="12782" y="8915"/>
                      <a:pt x="14152" y="9200"/>
                      <a:pt x="15281" y="10225"/>
                    </a:cubicBezTo>
                    <a:cubicBezTo>
                      <a:pt x="17141" y="11911"/>
                      <a:pt x="17282" y="14580"/>
                      <a:pt x="17235" y="16915"/>
                    </a:cubicBezTo>
                    <a:cubicBezTo>
                      <a:pt x="16570" y="16961"/>
                      <a:pt x="15890" y="17009"/>
                      <a:pt x="15219" y="17009"/>
                    </a:cubicBezTo>
                    <a:cubicBezTo>
                      <a:pt x="13627" y="17009"/>
                      <a:pt x="12077" y="16739"/>
                      <a:pt x="10859" y="15530"/>
                    </a:cubicBezTo>
                    <a:cubicBezTo>
                      <a:pt x="9173" y="13851"/>
                      <a:pt x="8892" y="11382"/>
                      <a:pt x="9133" y="9127"/>
                    </a:cubicBezTo>
                    <a:cubicBezTo>
                      <a:pt x="9133" y="9114"/>
                      <a:pt x="9126" y="9101"/>
                      <a:pt x="9126" y="9087"/>
                    </a:cubicBezTo>
                    <a:cubicBezTo>
                      <a:pt x="9866" y="8995"/>
                      <a:pt x="10624" y="8915"/>
                      <a:pt x="11371" y="8915"/>
                    </a:cubicBezTo>
                    <a:close/>
                    <a:moveTo>
                      <a:pt x="2455" y="1"/>
                    </a:moveTo>
                    <a:cubicBezTo>
                      <a:pt x="1733" y="1"/>
                      <a:pt x="1004" y="67"/>
                      <a:pt x="301" y="155"/>
                    </a:cubicBezTo>
                    <a:cubicBezTo>
                      <a:pt x="261" y="155"/>
                      <a:pt x="228" y="182"/>
                      <a:pt x="207" y="209"/>
                    </a:cubicBezTo>
                    <a:cubicBezTo>
                      <a:pt x="134" y="209"/>
                      <a:pt x="47" y="256"/>
                      <a:pt x="47" y="349"/>
                    </a:cubicBezTo>
                    <a:cubicBezTo>
                      <a:pt x="0" y="2811"/>
                      <a:pt x="174" y="5655"/>
                      <a:pt x="2181" y="7381"/>
                    </a:cubicBezTo>
                    <a:cubicBezTo>
                      <a:pt x="3011" y="8084"/>
                      <a:pt x="4075" y="8498"/>
                      <a:pt x="5185" y="8659"/>
                    </a:cubicBezTo>
                    <a:cubicBezTo>
                      <a:pt x="4075" y="8820"/>
                      <a:pt x="3011" y="9228"/>
                      <a:pt x="2181" y="9937"/>
                    </a:cubicBezTo>
                    <a:cubicBezTo>
                      <a:pt x="174" y="11663"/>
                      <a:pt x="0" y="14507"/>
                      <a:pt x="47" y="16962"/>
                    </a:cubicBezTo>
                    <a:cubicBezTo>
                      <a:pt x="47" y="17056"/>
                      <a:pt x="123" y="17103"/>
                      <a:pt x="194" y="17103"/>
                    </a:cubicBezTo>
                    <a:cubicBezTo>
                      <a:pt x="198" y="17103"/>
                      <a:pt x="203" y="17103"/>
                      <a:pt x="207" y="17103"/>
                    </a:cubicBezTo>
                    <a:cubicBezTo>
                      <a:pt x="228" y="17136"/>
                      <a:pt x="261" y="17156"/>
                      <a:pt x="301" y="17163"/>
                    </a:cubicBezTo>
                    <a:cubicBezTo>
                      <a:pt x="1000" y="17250"/>
                      <a:pt x="1723" y="17316"/>
                      <a:pt x="2441" y="17316"/>
                    </a:cubicBezTo>
                    <a:cubicBezTo>
                      <a:pt x="4088" y="17316"/>
                      <a:pt x="5706" y="16970"/>
                      <a:pt x="6932" y="15744"/>
                    </a:cubicBezTo>
                    <a:cubicBezTo>
                      <a:pt x="8123" y="14553"/>
                      <a:pt x="8658" y="12981"/>
                      <a:pt x="8792" y="11355"/>
                    </a:cubicBezTo>
                    <a:cubicBezTo>
                      <a:pt x="8919" y="12981"/>
                      <a:pt x="9454" y="14553"/>
                      <a:pt x="10645" y="15744"/>
                    </a:cubicBezTo>
                    <a:cubicBezTo>
                      <a:pt x="11870" y="16970"/>
                      <a:pt x="13485" y="17316"/>
                      <a:pt x="15132" y="17316"/>
                    </a:cubicBezTo>
                    <a:cubicBezTo>
                      <a:pt x="15850" y="17316"/>
                      <a:pt x="16575" y="17250"/>
                      <a:pt x="17275" y="17163"/>
                    </a:cubicBezTo>
                    <a:cubicBezTo>
                      <a:pt x="17315" y="17156"/>
                      <a:pt x="17349" y="17136"/>
                      <a:pt x="17369" y="17103"/>
                    </a:cubicBezTo>
                    <a:cubicBezTo>
                      <a:pt x="17374" y="17103"/>
                      <a:pt x="17378" y="17103"/>
                      <a:pt x="17383" y="17103"/>
                    </a:cubicBezTo>
                    <a:cubicBezTo>
                      <a:pt x="17452" y="17103"/>
                      <a:pt x="17523" y="17056"/>
                      <a:pt x="17530" y="16962"/>
                    </a:cubicBezTo>
                    <a:cubicBezTo>
                      <a:pt x="17576" y="14507"/>
                      <a:pt x="17402" y="11663"/>
                      <a:pt x="15395" y="9937"/>
                    </a:cubicBezTo>
                    <a:cubicBezTo>
                      <a:pt x="14566" y="9228"/>
                      <a:pt x="13502" y="8820"/>
                      <a:pt x="12384" y="8659"/>
                    </a:cubicBezTo>
                    <a:cubicBezTo>
                      <a:pt x="13502" y="8498"/>
                      <a:pt x="14566" y="8084"/>
                      <a:pt x="15395" y="7381"/>
                    </a:cubicBezTo>
                    <a:cubicBezTo>
                      <a:pt x="17402" y="5655"/>
                      <a:pt x="17576" y="2811"/>
                      <a:pt x="17530" y="349"/>
                    </a:cubicBezTo>
                    <a:cubicBezTo>
                      <a:pt x="17523" y="256"/>
                      <a:pt x="17443" y="209"/>
                      <a:pt x="17369" y="209"/>
                    </a:cubicBezTo>
                    <a:cubicBezTo>
                      <a:pt x="17349" y="182"/>
                      <a:pt x="17315" y="155"/>
                      <a:pt x="17275" y="155"/>
                    </a:cubicBezTo>
                    <a:cubicBezTo>
                      <a:pt x="16570" y="67"/>
                      <a:pt x="15841" y="1"/>
                      <a:pt x="15118" y="1"/>
                    </a:cubicBezTo>
                    <a:cubicBezTo>
                      <a:pt x="13476" y="1"/>
                      <a:pt x="11867" y="345"/>
                      <a:pt x="10645" y="1567"/>
                    </a:cubicBezTo>
                    <a:cubicBezTo>
                      <a:pt x="9454" y="2758"/>
                      <a:pt x="8919" y="4337"/>
                      <a:pt x="8792" y="5963"/>
                    </a:cubicBezTo>
                    <a:cubicBezTo>
                      <a:pt x="8658" y="4337"/>
                      <a:pt x="8123" y="2758"/>
                      <a:pt x="6932" y="1567"/>
                    </a:cubicBezTo>
                    <a:cubicBezTo>
                      <a:pt x="5710" y="345"/>
                      <a:pt x="4097" y="1"/>
                      <a:pt x="2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9"/>
              <p:cNvSpPr/>
              <p:nvPr/>
            </p:nvSpPr>
            <p:spPr>
              <a:xfrm rot="10800000" flipH="1">
                <a:off x="9023001" y="5138060"/>
                <a:ext cx="233270" cy="225041"/>
              </a:xfrm>
              <a:custGeom>
                <a:avLst/>
                <a:gdLst/>
                <a:ahLst/>
                <a:cxnLst/>
                <a:rect l="l" t="t" r="r" b="b"/>
                <a:pathLst>
                  <a:path w="8391" h="8095" extrusionOk="0">
                    <a:moveTo>
                      <a:pt x="6334" y="1"/>
                    </a:moveTo>
                    <a:cubicBezTo>
                      <a:pt x="4740" y="1"/>
                      <a:pt x="3188" y="267"/>
                      <a:pt x="1968" y="1483"/>
                    </a:cubicBezTo>
                    <a:cubicBezTo>
                      <a:pt x="282" y="3162"/>
                      <a:pt x="1" y="5624"/>
                      <a:pt x="242" y="7886"/>
                    </a:cubicBezTo>
                    <a:cubicBezTo>
                      <a:pt x="242" y="7899"/>
                      <a:pt x="235" y="7912"/>
                      <a:pt x="235" y="7926"/>
                    </a:cubicBezTo>
                    <a:cubicBezTo>
                      <a:pt x="974" y="8016"/>
                      <a:pt x="1731" y="8095"/>
                      <a:pt x="2476" y="8095"/>
                    </a:cubicBezTo>
                    <a:cubicBezTo>
                      <a:pt x="3889" y="8095"/>
                      <a:pt x="5260" y="7811"/>
                      <a:pt x="6390" y="6782"/>
                    </a:cubicBezTo>
                    <a:cubicBezTo>
                      <a:pt x="8250" y="5102"/>
                      <a:pt x="8391" y="2426"/>
                      <a:pt x="8344" y="91"/>
                    </a:cubicBezTo>
                    <a:cubicBezTo>
                      <a:pt x="7681" y="48"/>
                      <a:pt x="7004" y="1"/>
                      <a:pt x="6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9"/>
              <p:cNvSpPr/>
              <p:nvPr/>
            </p:nvSpPr>
            <p:spPr>
              <a:xfrm rot="10800000" flipH="1">
                <a:off x="9023001" y="4898722"/>
                <a:ext cx="233270" cy="225041"/>
              </a:xfrm>
              <a:custGeom>
                <a:avLst/>
                <a:gdLst/>
                <a:ahLst/>
                <a:cxnLst/>
                <a:rect l="l" t="t" r="r" b="b"/>
                <a:pathLst>
                  <a:path w="8391" h="8095" extrusionOk="0">
                    <a:moveTo>
                      <a:pt x="2480" y="1"/>
                    </a:moveTo>
                    <a:cubicBezTo>
                      <a:pt x="1733" y="1"/>
                      <a:pt x="975" y="81"/>
                      <a:pt x="235" y="173"/>
                    </a:cubicBezTo>
                    <a:cubicBezTo>
                      <a:pt x="235" y="187"/>
                      <a:pt x="242" y="193"/>
                      <a:pt x="242" y="213"/>
                    </a:cubicBezTo>
                    <a:cubicBezTo>
                      <a:pt x="1" y="2468"/>
                      <a:pt x="282" y="4937"/>
                      <a:pt x="1968" y="6616"/>
                    </a:cubicBezTo>
                    <a:cubicBezTo>
                      <a:pt x="3186" y="7825"/>
                      <a:pt x="4736" y="8095"/>
                      <a:pt x="6328" y="8095"/>
                    </a:cubicBezTo>
                    <a:cubicBezTo>
                      <a:pt x="6999" y="8095"/>
                      <a:pt x="7679" y="8047"/>
                      <a:pt x="8344" y="8001"/>
                    </a:cubicBezTo>
                    <a:cubicBezTo>
                      <a:pt x="8391" y="5666"/>
                      <a:pt x="8250" y="2997"/>
                      <a:pt x="6390" y="1311"/>
                    </a:cubicBezTo>
                    <a:cubicBezTo>
                      <a:pt x="5261" y="286"/>
                      <a:pt x="3891" y="1"/>
                      <a:pt x="2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9"/>
              <p:cNvSpPr/>
              <p:nvPr/>
            </p:nvSpPr>
            <p:spPr>
              <a:xfrm rot="10800000" flipH="1">
                <a:off x="8783997" y="5138060"/>
                <a:ext cx="233075" cy="225041"/>
              </a:xfrm>
              <a:custGeom>
                <a:avLst/>
                <a:gdLst/>
                <a:ahLst/>
                <a:cxnLst/>
                <a:rect l="l" t="t" r="r" b="b"/>
                <a:pathLst>
                  <a:path w="8384" h="8095" extrusionOk="0">
                    <a:moveTo>
                      <a:pt x="2057" y="1"/>
                    </a:moveTo>
                    <a:cubicBezTo>
                      <a:pt x="1387" y="1"/>
                      <a:pt x="710" y="48"/>
                      <a:pt x="47" y="91"/>
                    </a:cubicBezTo>
                    <a:cubicBezTo>
                      <a:pt x="0" y="2426"/>
                      <a:pt x="148" y="5102"/>
                      <a:pt x="1994" y="6782"/>
                    </a:cubicBezTo>
                    <a:cubicBezTo>
                      <a:pt x="3129" y="7811"/>
                      <a:pt x="4501" y="8095"/>
                      <a:pt x="5915" y="8095"/>
                    </a:cubicBezTo>
                    <a:cubicBezTo>
                      <a:pt x="6660" y="8095"/>
                      <a:pt x="7417" y="8016"/>
                      <a:pt x="8156" y="7926"/>
                    </a:cubicBezTo>
                    <a:cubicBezTo>
                      <a:pt x="8156" y="7912"/>
                      <a:pt x="8150" y="7899"/>
                      <a:pt x="8150" y="7886"/>
                    </a:cubicBezTo>
                    <a:cubicBezTo>
                      <a:pt x="8384" y="5624"/>
                      <a:pt x="8110" y="3162"/>
                      <a:pt x="6423" y="1483"/>
                    </a:cubicBezTo>
                    <a:cubicBezTo>
                      <a:pt x="5203" y="267"/>
                      <a:pt x="3651" y="1"/>
                      <a:pt x="2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9"/>
              <p:cNvSpPr/>
              <p:nvPr/>
            </p:nvSpPr>
            <p:spPr>
              <a:xfrm rot="10800000" flipH="1">
                <a:off x="8783997" y="4898722"/>
                <a:ext cx="233075" cy="225041"/>
              </a:xfrm>
              <a:custGeom>
                <a:avLst/>
                <a:gdLst/>
                <a:ahLst/>
                <a:cxnLst/>
                <a:rect l="l" t="t" r="r" b="b"/>
                <a:pathLst>
                  <a:path w="8384" h="8095" extrusionOk="0">
                    <a:moveTo>
                      <a:pt x="5912" y="1"/>
                    </a:moveTo>
                    <a:cubicBezTo>
                      <a:pt x="4499" y="1"/>
                      <a:pt x="3128" y="286"/>
                      <a:pt x="1994" y="1311"/>
                    </a:cubicBezTo>
                    <a:cubicBezTo>
                      <a:pt x="148" y="2997"/>
                      <a:pt x="0" y="5666"/>
                      <a:pt x="47" y="8001"/>
                    </a:cubicBezTo>
                    <a:cubicBezTo>
                      <a:pt x="713" y="8047"/>
                      <a:pt x="1392" y="8095"/>
                      <a:pt x="2064" y="8095"/>
                    </a:cubicBezTo>
                    <a:cubicBezTo>
                      <a:pt x="3656" y="8095"/>
                      <a:pt x="5205" y="7825"/>
                      <a:pt x="6423" y="6616"/>
                    </a:cubicBezTo>
                    <a:cubicBezTo>
                      <a:pt x="8110" y="4937"/>
                      <a:pt x="8384" y="2468"/>
                      <a:pt x="8150" y="213"/>
                    </a:cubicBezTo>
                    <a:cubicBezTo>
                      <a:pt x="8150" y="200"/>
                      <a:pt x="8156" y="187"/>
                      <a:pt x="8156" y="173"/>
                    </a:cubicBezTo>
                    <a:cubicBezTo>
                      <a:pt x="7416" y="81"/>
                      <a:pt x="6658" y="1"/>
                      <a:pt x="59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5" name="Google Shape;2195;p19"/>
            <p:cNvSpPr/>
            <p:nvPr/>
          </p:nvSpPr>
          <p:spPr>
            <a:xfrm rot="10800000" flipH="1">
              <a:off x="8162925" y="2616275"/>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6" name="Google Shape;2196;p19"/>
            <p:cNvGrpSpPr/>
            <p:nvPr/>
          </p:nvGrpSpPr>
          <p:grpSpPr>
            <a:xfrm>
              <a:off x="8171098" y="2624884"/>
              <a:ext cx="472107" cy="464296"/>
              <a:chOff x="8171098" y="2624884"/>
              <a:chExt cx="472107" cy="464296"/>
            </a:xfrm>
          </p:grpSpPr>
          <p:sp>
            <p:nvSpPr>
              <p:cNvPr id="2197" name="Google Shape;2197;p19"/>
              <p:cNvSpPr/>
              <p:nvPr/>
            </p:nvSpPr>
            <p:spPr>
              <a:xfrm rot="10800000" flipH="1">
                <a:off x="8410130" y="2864139"/>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9"/>
              <p:cNvSpPr/>
              <p:nvPr/>
            </p:nvSpPr>
            <p:spPr>
              <a:xfrm rot="10800000" flipH="1">
                <a:off x="8410130" y="2624884"/>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9"/>
              <p:cNvSpPr/>
              <p:nvPr/>
            </p:nvSpPr>
            <p:spPr>
              <a:xfrm rot="10800000" flipH="1">
                <a:off x="8171098" y="2864139"/>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9"/>
              <p:cNvSpPr/>
              <p:nvPr/>
            </p:nvSpPr>
            <p:spPr>
              <a:xfrm rot="10800000" flipH="1">
                <a:off x="8171098" y="2624884"/>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19"/>
            <p:cNvGrpSpPr/>
            <p:nvPr/>
          </p:nvGrpSpPr>
          <p:grpSpPr>
            <a:xfrm>
              <a:off x="9373626" y="2616275"/>
              <a:ext cx="488668" cy="481440"/>
              <a:chOff x="9373626" y="2616275"/>
              <a:chExt cx="488668" cy="481440"/>
            </a:xfrm>
          </p:grpSpPr>
          <p:sp>
            <p:nvSpPr>
              <p:cNvPr id="2202" name="Google Shape;2202;p19"/>
              <p:cNvSpPr/>
              <p:nvPr/>
            </p:nvSpPr>
            <p:spPr>
              <a:xfrm rot="10800000" flipH="1">
                <a:off x="9373626" y="2616275"/>
                <a:ext cx="488668" cy="481440"/>
              </a:xfrm>
              <a:custGeom>
                <a:avLst/>
                <a:gdLst/>
                <a:ahLst/>
                <a:cxnLst/>
                <a:rect l="l" t="t" r="r" b="b"/>
                <a:pathLst>
                  <a:path w="17578" h="17318" extrusionOk="0">
                    <a:moveTo>
                      <a:pt x="2357" y="307"/>
                    </a:moveTo>
                    <a:cubicBezTo>
                      <a:pt x="3951" y="307"/>
                      <a:pt x="5504" y="573"/>
                      <a:pt x="6718" y="1783"/>
                    </a:cubicBezTo>
                    <a:cubicBezTo>
                      <a:pt x="8404" y="3462"/>
                      <a:pt x="8685" y="5931"/>
                      <a:pt x="8451" y="8193"/>
                    </a:cubicBezTo>
                    <a:cubicBezTo>
                      <a:pt x="8444" y="8206"/>
                      <a:pt x="8451" y="8219"/>
                      <a:pt x="8451" y="8233"/>
                    </a:cubicBezTo>
                    <a:cubicBezTo>
                      <a:pt x="7712" y="8323"/>
                      <a:pt x="6955" y="8402"/>
                      <a:pt x="6210" y="8402"/>
                    </a:cubicBezTo>
                    <a:cubicBezTo>
                      <a:pt x="4797" y="8402"/>
                      <a:pt x="3426" y="8118"/>
                      <a:pt x="2296" y="7089"/>
                    </a:cubicBezTo>
                    <a:cubicBezTo>
                      <a:pt x="442" y="5409"/>
                      <a:pt x="302" y="2733"/>
                      <a:pt x="342" y="398"/>
                    </a:cubicBezTo>
                    <a:cubicBezTo>
                      <a:pt x="1006" y="354"/>
                      <a:pt x="1685" y="307"/>
                      <a:pt x="2357" y="307"/>
                    </a:cubicBezTo>
                    <a:close/>
                    <a:moveTo>
                      <a:pt x="15228" y="307"/>
                    </a:moveTo>
                    <a:cubicBezTo>
                      <a:pt x="15899" y="307"/>
                      <a:pt x="16578" y="354"/>
                      <a:pt x="17243" y="398"/>
                    </a:cubicBezTo>
                    <a:cubicBezTo>
                      <a:pt x="17283" y="2733"/>
                      <a:pt x="17142" y="5409"/>
                      <a:pt x="15289" y="7089"/>
                    </a:cubicBezTo>
                    <a:cubicBezTo>
                      <a:pt x="14154" y="8118"/>
                      <a:pt x="12782" y="8402"/>
                      <a:pt x="11368" y="8402"/>
                    </a:cubicBezTo>
                    <a:cubicBezTo>
                      <a:pt x="10623" y="8402"/>
                      <a:pt x="9866" y="8323"/>
                      <a:pt x="9127" y="8233"/>
                    </a:cubicBezTo>
                    <a:cubicBezTo>
                      <a:pt x="9133" y="8219"/>
                      <a:pt x="9133" y="8206"/>
                      <a:pt x="9133" y="8193"/>
                    </a:cubicBezTo>
                    <a:cubicBezTo>
                      <a:pt x="8899" y="5931"/>
                      <a:pt x="9180" y="3462"/>
                      <a:pt x="10866" y="1783"/>
                    </a:cubicBezTo>
                    <a:cubicBezTo>
                      <a:pt x="12081" y="573"/>
                      <a:pt x="13634" y="307"/>
                      <a:pt x="15228" y="307"/>
                    </a:cubicBezTo>
                    <a:close/>
                    <a:moveTo>
                      <a:pt x="6196" y="8915"/>
                    </a:moveTo>
                    <a:cubicBezTo>
                      <a:pt x="6945" y="8915"/>
                      <a:pt x="7707" y="8996"/>
                      <a:pt x="8451" y="9089"/>
                    </a:cubicBezTo>
                    <a:cubicBezTo>
                      <a:pt x="8451" y="9102"/>
                      <a:pt x="8444" y="9109"/>
                      <a:pt x="8451" y="9129"/>
                    </a:cubicBezTo>
                    <a:cubicBezTo>
                      <a:pt x="8685" y="11384"/>
                      <a:pt x="8404" y="13853"/>
                      <a:pt x="6718" y="15532"/>
                    </a:cubicBezTo>
                    <a:cubicBezTo>
                      <a:pt x="5504" y="16742"/>
                      <a:pt x="3951" y="17008"/>
                      <a:pt x="2357" y="17008"/>
                    </a:cubicBezTo>
                    <a:cubicBezTo>
                      <a:pt x="1685" y="17008"/>
                      <a:pt x="1006" y="16961"/>
                      <a:pt x="342" y="16917"/>
                    </a:cubicBezTo>
                    <a:cubicBezTo>
                      <a:pt x="302" y="14582"/>
                      <a:pt x="442" y="11912"/>
                      <a:pt x="2296" y="10226"/>
                    </a:cubicBezTo>
                    <a:cubicBezTo>
                      <a:pt x="3422" y="9200"/>
                      <a:pt x="4788" y="8915"/>
                      <a:pt x="6196" y="8915"/>
                    </a:cubicBezTo>
                    <a:close/>
                    <a:moveTo>
                      <a:pt x="11382" y="8915"/>
                    </a:moveTo>
                    <a:cubicBezTo>
                      <a:pt x="12791" y="8915"/>
                      <a:pt x="14158" y="9200"/>
                      <a:pt x="15289" y="10226"/>
                    </a:cubicBezTo>
                    <a:cubicBezTo>
                      <a:pt x="17142" y="11912"/>
                      <a:pt x="17283" y="14582"/>
                      <a:pt x="17243" y="16917"/>
                    </a:cubicBezTo>
                    <a:cubicBezTo>
                      <a:pt x="16578" y="16961"/>
                      <a:pt x="15899" y="17008"/>
                      <a:pt x="15228" y="17008"/>
                    </a:cubicBezTo>
                    <a:cubicBezTo>
                      <a:pt x="13634" y="17008"/>
                      <a:pt x="12081" y="16742"/>
                      <a:pt x="10866" y="15532"/>
                    </a:cubicBezTo>
                    <a:cubicBezTo>
                      <a:pt x="9180" y="13853"/>
                      <a:pt x="8899" y="11384"/>
                      <a:pt x="9133" y="9129"/>
                    </a:cubicBezTo>
                    <a:cubicBezTo>
                      <a:pt x="9133" y="9109"/>
                      <a:pt x="9133" y="9102"/>
                      <a:pt x="9127" y="9089"/>
                    </a:cubicBezTo>
                    <a:cubicBezTo>
                      <a:pt x="9871" y="8996"/>
                      <a:pt x="10632" y="8915"/>
                      <a:pt x="11382" y="8915"/>
                    </a:cubicBezTo>
                    <a:close/>
                    <a:moveTo>
                      <a:pt x="2445" y="0"/>
                    </a:moveTo>
                    <a:cubicBezTo>
                      <a:pt x="1729" y="0"/>
                      <a:pt x="1007" y="65"/>
                      <a:pt x="309" y="150"/>
                    </a:cubicBezTo>
                    <a:cubicBezTo>
                      <a:pt x="262" y="157"/>
                      <a:pt x="228" y="184"/>
                      <a:pt x="215" y="211"/>
                    </a:cubicBezTo>
                    <a:cubicBezTo>
                      <a:pt x="135" y="211"/>
                      <a:pt x="54" y="251"/>
                      <a:pt x="54" y="351"/>
                    </a:cubicBezTo>
                    <a:cubicBezTo>
                      <a:pt x="1" y="2807"/>
                      <a:pt x="175" y="5657"/>
                      <a:pt x="2189" y="7376"/>
                    </a:cubicBezTo>
                    <a:cubicBezTo>
                      <a:pt x="3012" y="8085"/>
                      <a:pt x="4075" y="8500"/>
                      <a:pt x="5193" y="8661"/>
                    </a:cubicBezTo>
                    <a:cubicBezTo>
                      <a:pt x="4075" y="8821"/>
                      <a:pt x="3012" y="9230"/>
                      <a:pt x="2189" y="9939"/>
                    </a:cubicBezTo>
                    <a:cubicBezTo>
                      <a:pt x="175" y="11665"/>
                      <a:pt x="1" y="14508"/>
                      <a:pt x="54" y="16964"/>
                    </a:cubicBezTo>
                    <a:cubicBezTo>
                      <a:pt x="54" y="17058"/>
                      <a:pt x="125" y="17105"/>
                      <a:pt x="200" y="17105"/>
                    </a:cubicBezTo>
                    <a:cubicBezTo>
                      <a:pt x="205" y="17105"/>
                      <a:pt x="210" y="17105"/>
                      <a:pt x="215" y="17104"/>
                    </a:cubicBezTo>
                    <a:cubicBezTo>
                      <a:pt x="228" y="17138"/>
                      <a:pt x="262" y="17158"/>
                      <a:pt x="309" y="17165"/>
                    </a:cubicBezTo>
                    <a:cubicBezTo>
                      <a:pt x="1007" y="17252"/>
                      <a:pt x="1730" y="17318"/>
                      <a:pt x="2447" y="17318"/>
                    </a:cubicBezTo>
                    <a:cubicBezTo>
                      <a:pt x="4092" y="17318"/>
                      <a:pt x="5707" y="16972"/>
                      <a:pt x="6932" y="15746"/>
                    </a:cubicBezTo>
                    <a:cubicBezTo>
                      <a:pt x="8130" y="14555"/>
                      <a:pt x="8658" y="12983"/>
                      <a:pt x="8792" y="11350"/>
                    </a:cubicBezTo>
                    <a:cubicBezTo>
                      <a:pt x="8919" y="12983"/>
                      <a:pt x="9455" y="14555"/>
                      <a:pt x="10646" y="15746"/>
                    </a:cubicBezTo>
                    <a:cubicBezTo>
                      <a:pt x="11871" y="16972"/>
                      <a:pt x="13489" y="17318"/>
                      <a:pt x="15136" y="17318"/>
                    </a:cubicBezTo>
                    <a:cubicBezTo>
                      <a:pt x="15854" y="17318"/>
                      <a:pt x="16577" y="17252"/>
                      <a:pt x="17276" y="17165"/>
                    </a:cubicBezTo>
                    <a:cubicBezTo>
                      <a:pt x="17323" y="17158"/>
                      <a:pt x="17350" y="17138"/>
                      <a:pt x="17370" y="17104"/>
                    </a:cubicBezTo>
                    <a:cubicBezTo>
                      <a:pt x="17375" y="17105"/>
                      <a:pt x="17380" y="17105"/>
                      <a:pt x="17385" y="17105"/>
                    </a:cubicBezTo>
                    <a:cubicBezTo>
                      <a:pt x="17460" y="17105"/>
                      <a:pt x="17530" y="17058"/>
                      <a:pt x="17530" y="16964"/>
                    </a:cubicBezTo>
                    <a:cubicBezTo>
                      <a:pt x="17577" y="14508"/>
                      <a:pt x="17410" y="11665"/>
                      <a:pt x="15396" y="9939"/>
                    </a:cubicBezTo>
                    <a:cubicBezTo>
                      <a:pt x="14573" y="9230"/>
                      <a:pt x="13502" y="8821"/>
                      <a:pt x="12392" y="8661"/>
                    </a:cubicBezTo>
                    <a:cubicBezTo>
                      <a:pt x="13502" y="8500"/>
                      <a:pt x="14573" y="8085"/>
                      <a:pt x="15396" y="7376"/>
                    </a:cubicBezTo>
                    <a:cubicBezTo>
                      <a:pt x="17410" y="5657"/>
                      <a:pt x="17577" y="2807"/>
                      <a:pt x="17530" y="351"/>
                    </a:cubicBezTo>
                    <a:cubicBezTo>
                      <a:pt x="17530" y="251"/>
                      <a:pt x="17450" y="211"/>
                      <a:pt x="17370" y="211"/>
                    </a:cubicBezTo>
                    <a:cubicBezTo>
                      <a:pt x="17350" y="184"/>
                      <a:pt x="17323" y="157"/>
                      <a:pt x="17276" y="150"/>
                    </a:cubicBezTo>
                    <a:cubicBezTo>
                      <a:pt x="16578" y="65"/>
                      <a:pt x="15855" y="0"/>
                      <a:pt x="15138" y="0"/>
                    </a:cubicBezTo>
                    <a:cubicBezTo>
                      <a:pt x="13490" y="0"/>
                      <a:pt x="11872" y="343"/>
                      <a:pt x="10646" y="1569"/>
                    </a:cubicBezTo>
                    <a:cubicBezTo>
                      <a:pt x="9455" y="2760"/>
                      <a:pt x="8919" y="4339"/>
                      <a:pt x="8792" y="5965"/>
                    </a:cubicBezTo>
                    <a:cubicBezTo>
                      <a:pt x="8658" y="4339"/>
                      <a:pt x="8130" y="2760"/>
                      <a:pt x="6932" y="1569"/>
                    </a:cubicBezTo>
                    <a:cubicBezTo>
                      <a:pt x="5706" y="343"/>
                      <a:pt x="4091" y="0"/>
                      <a:pt x="2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9"/>
              <p:cNvSpPr/>
              <p:nvPr/>
            </p:nvSpPr>
            <p:spPr>
              <a:xfrm rot="10800000" flipH="1">
                <a:off x="9621026" y="2864139"/>
                <a:ext cx="233075" cy="225041"/>
              </a:xfrm>
              <a:custGeom>
                <a:avLst/>
                <a:gdLst/>
                <a:ahLst/>
                <a:cxnLst/>
                <a:rect l="l" t="t" r="r" b="b"/>
                <a:pathLst>
                  <a:path w="8384" h="8095" extrusionOk="0">
                    <a:moveTo>
                      <a:pt x="6329" y="0"/>
                    </a:moveTo>
                    <a:cubicBezTo>
                      <a:pt x="4735" y="0"/>
                      <a:pt x="3182" y="266"/>
                      <a:pt x="1967" y="1476"/>
                    </a:cubicBezTo>
                    <a:cubicBezTo>
                      <a:pt x="281" y="3155"/>
                      <a:pt x="0" y="5624"/>
                      <a:pt x="234" y="7886"/>
                    </a:cubicBezTo>
                    <a:cubicBezTo>
                      <a:pt x="234" y="7899"/>
                      <a:pt x="234" y="7912"/>
                      <a:pt x="228" y="7926"/>
                    </a:cubicBezTo>
                    <a:cubicBezTo>
                      <a:pt x="967" y="8016"/>
                      <a:pt x="1724" y="8095"/>
                      <a:pt x="2469" y="8095"/>
                    </a:cubicBezTo>
                    <a:cubicBezTo>
                      <a:pt x="3883" y="8095"/>
                      <a:pt x="5255" y="7811"/>
                      <a:pt x="6390" y="6782"/>
                    </a:cubicBezTo>
                    <a:cubicBezTo>
                      <a:pt x="8243" y="5102"/>
                      <a:pt x="8384" y="2426"/>
                      <a:pt x="8344" y="91"/>
                    </a:cubicBezTo>
                    <a:cubicBezTo>
                      <a:pt x="7679" y="47"/>
                      <a:pt x="7000" y="0"/>
                      <a:pt x="6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9"/>
              <p:cNvSpPr/>
              <p:nvPr/>
            </p:nvSpPr>
            <p:spPr>
              <a:xfrm rot="10800000" flipH="1">
                <a:off x="9621026" y="2624884"/>
                <a:ext cx="233075" cy="224985"/>
              </a:xfrm>
              <a:custGeom>
                <a:avLst/>
                <a:gdLst/>
                <a:ahLst/>
                <a:cxnLst/>
                <a:rect l="l" t="t" r="r" b="b"/>
                <a:pathLst>
                  <a:path w="8384" h="8093" extrusionOk="0">
                    <a:moveTo>
                      <a:pt x="2483" y="0"/>
                    </a:moveTo>
                    <a:cubicBezTo>
                      <a:pt x="1733" y="0"/>
                      <a:pt x="972" y="81"/>
                      <a:pt x="228" y="174"/>
                    </a:cubicBezTo>
                    <a:cubicBezTo>
                      <a:pt x="234" y="187"/>
                      <a:pt x="234" y="194"/>
                      <a:pt x="234" y="214"/>
                    </a:cubicBezTo>
                    <a:cubicBezTo>
                      <a:pt x="0" y="2469"/>
                      <a:pt x="281" y="4938"/>
                      <a:pt x="1967" y="6617"/>
                    </a:cubicBezTo>
                    <a:cubicBezTo>
                      <a:pt x="3182" y="7827"/>
                      <a:pt x="4735" y="8093"/>
                      <a:pt x="6329" y="8093"/>
                    </a:cubicBezTo>
                    <a:cubicBezTo>
                      <a:pt x="7000" y="8093"/>
                      <a:pt x="7679" y="8046"/>
                      <a:pt x="8344" y="8002"/>
                    </a:cubicBezTo>
                    <a:cubicBezTo>
                      <a:pt x="8384" y="5667"/>
                      <a:pt x="8243" y="2997"/>
                      <a:pt x="6390" y="1311"/>
                    </a:cubicBezTo>
                    <a:cubicBezTo>
                      <a:pt x="5259" y="285"/>
                      <a:pt x="3892" y="0"/>
                      <a:pt x="2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9"/>
              <p:cNvSpPr/>
              <p:nvPr/>
            </p:nvSpPr>
            <p:spPr>
              <a:xfrm rot="10800000" flipH="1">
                <a:off x="9381994" y="2864139"/>
                <a:ext cx="233103" cy="225041"/>
              </a:xfrm>
              <a:custGeom>
                <a:avLst/>
                <a:gdLst/>
                <a:ahLst/>
                <a:cxnLst/>
                <a:rect l="l" t="t" r="r" b="b"/>
                <a:pathLst>
                  <a:path w="8385" h="8095" extrusionOk="0">
                    <a:moveTo>
                      <a:pt x="2056" y="0"/>
                    </a:moveTo>
                    <a:cubicBezTo>
                      <a:pt x="1384" y="0"/>
                      <a:pt x="705" y="47"/>
                      <a:pt x="41" y="91"/>
                    </a:cubicBezTo>
                    <a:cubicBezTo>
                      <a:pt x="1" y="2426"/>
                      <a:pt x="141" y="5102"/>
                      <a:pt x="1995" y="6782"/>
                    </a:cubicBezTo>
                    <a:cubicBezTo>
                      <a:pt x="3125" y="7811"/>
                      <a:pt x="4496" y="8095"/>
                      <a:pt x="5909" y="8095"/>
                    </a:cubicBezTo>
                    <a:cubicBezTo>
                      <a:pt x="6654" y="8095"/>
                      <a:pt x="7411" y="8016"/>
                      <a:pt x="8150" y="7926"/>
                    </a:cubicBezTo>
                    <a:cubicBezTo>
                      <a:pt x="8150" y="7912"/>
                      <a:pt x="8143" y="7899"/>
                      <a:pt x="8150" y="7886"/>
                    </a:cubicBezTo>
                    <a:cubicBezTo>
                      <a:pt x="8384" y="5624"/>
                      <a:pt x="8103" y="3155"/>
                      <a:pt x="6417" y="1476"/>
                    </a:cubicBezTo>
                    <a:cubicBezTo>
                      <a:pt x="5203" y="266"/>
                      <a:pt x="3650" y="0"/>
                      <a:pt x="2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9"/>
              <p:cNvSpPr/>
              <p:nvPr/>
            </p:nvSpPr>
            <p:spPr>
              <a:xfrm rot="10800000" flipH="1">
                <a:off x="9381994" y="2624884"/>
                <a:ext cx="233103" cy="224985"/>
              </a:xfrm>
              <a:custGeom>
                <a:avLst/>
                <a:gdLst/>
                <a:ahLst/>
                <a:cxnLst/>
                <a:rect l="l" t="t" r="r" b="b"/>
                <a:pathLst>
                  <a:path w="8385" h="8093" extrusionOk="0">
                    <a:moveTo>
                      <a:pt x="5895" y="0"/>
                    </a:moveTo>
                    <a:cubicBezTo>
                      <a:pt x="4487" y="0"/>
                      <a:pt x="3121" y="285"/>
                      <a:pt x="1995" y="1311"/>
                    </a:cubicBezTo>
                    <a:cubicBezTo>
                      <a:pt x="141" y="2997"/>
                      <a:pt x="1" y="5667"/>
                      <a:pt x="41" y="8002"/>
                    </a:cubicBezTo>
                    <a:cubicBezTo>
                      <a:pt x="705" y="8046"/>
                      <a:pt x="1384" y="8093"/>
                      <a:pt x="2056" y="8093"/>
                    </a:cubicBezTo>
                    <a:cubicBezTo>
                      <a:pt x="3650" y="8093"/>
                      <a:pt x="5203" y="7827"/>
                      <a:pt x="6417" y="6617"/>
                    </a:cubicBezTo>
                    <a:cubicBezTo>
                      <a:pt x="8103" y="4938"/>
                      <a:pt x="8384" y="2469"/>
                      <a:pt x="8150" y="214"/>
                    </a:cubicBezTo>
                    <a:cubicBezTo>
                      <a:pt x="8143" y="194"/>
                      <a:pt x="8150" y="187"/>
                      <a:pt x="8150" y="174"/>
                    </a:cubicBezTo>
                    <a:cubicBezTo>
                      <a:pt x="7406" y="81"/>
                      <a:pt x="6644" y="0"/>
                      <a:pt x="5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 name="Google Shape;2207;p19"/>
            <p:cNvGrpSpPr/>
            <p:nvPr/>
          </p:nvGrpSpPr>
          <p:grpSpPr>
            <a:xfrm>
              <a:off x="8309880" y="3164000"/>
              <a:ext cx="195323" cy="232436"/>
              <a:chOff x="8309880" y="3164000"/>
              <a:chExt cx="195323" cy="232436"/>
            </a:xfrm>
          </p:grpSpPr>
          <p:sp>
            <p:nvSpPr>
              <p:cNvPr id="2208" name="Google Shape;2208;p19"/>
              <p:cNvSpPr/>
              <p:nvPr/>
            </p:nvSpPr>
            <p:spPr>
              <a:xfrm rot="10800000" flipH="1">
                <a:off x="8309880" y="3164000"/>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9"/>
              <p:cNvSpPr/>
              <p:nvPr/>
            </p:nvSpPr>
            <p:spPr>
              <a:xfrm rot="10800000" flipH="1">
                <a:off x="8318249" y="3172948"/>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9"/>
              <p:cNvSpPr/>
              <p:nvPr/>
            </p:nvSpPr>
            <p:spPr>
              <a:xfrm rot="10800000" flipH="1">
                <a:off x="8317859" y="3282122"/>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19"/>
            <p:cNvGrpSpPr/>
            <p:nvPr/>
          </p:nvGrpSpPr>
          <p:grpSpPr>
            <a:xfrm>
              <a:off x="9373626" y="3462674"/>
              <a:ext cx="488668" cy="481468"/>
              <a:chOff x="9373626" y="3462674"/>
              <a:chExt cx="488668" cy="481468"/>
            </a:xfrm>
          </p:grpSpPr>
          <p:sp>
            <p:nvSpPr>
              <p:cNvPr id="2212" name="Google Shape;2212;p19"/>
              <p:cNvSpPr/>
              <p:nvPr/>
            </p:nvSpPr>
            <p:spPr>
              <a:xfrm rot="10800000" flipH="1">
                <a:off x="9373626" y="3462674"/>
                <a:ext cx="488668" cy="481468"/>
              </a:xfrm>
              <a:custGeom>
                <a:avLst/>
                <a:gdLst/>
                <a:ahLst/>
                <a:cxnLst/>
                <a:rect l="l" t="t" r="r" b="b"/>
                <a:pathLst>
                  <a:path w="17578" h="17319" extrusionOk="0">
                    <a:moveTo>
                      <a:pt x="2357" y="311"/>
                    </a:moveTo>
                    <a:cubicBezTo>
                      <a:pt x="3951" y="311"/>
                      <a:pt x="5504" y="577"/>
                      <a:pt x="6718" y="1787"/>
                    </a:cubicBezTo>
                    <a:cubicBezTo>
                      <a:pt x="8404" y="3466"/>
                      <a:pt x="8685" y="5935"/>
                      <a:pt x="8451" y="8190"/>
                    </a:cubicBezTo>
                    <a:cubicBezTo>
                      <a:pt x="8444" y="8210"/>
                      <a:pt x="8451" y="8216"/>
                      <a:pt x="8451" y="8230"/>
                    </a:cubicBezTo>
                    <a:cubicBezTo>
                      <a:pt x="7707" y="8323"/>
                      <a:pt x="6945" y="8404"/>
                      <a:pt x="6196" y="8404"/>
                    </a:cubicBezTo>
                    <a:cubicBezTo>
                      <a:pt x="4788" y="8404"/>
                      <a:pt x="3422" y="8118"/>
                      <a:pt x="2296" y="7092"/>
                    </a:cubicBezTo>
                    <a:cubicBezTo>
                      <a:pt x="442" y="5406"/>
                      <a:pt x="302" y="2737"/>
                      <a:pt x="342" y="402"/>
                    </a:cubicBezTo>
                    <a:cubicBezTo>
                      <a:pt x="1006" y="358"/>
                      <a:pt x="1685" y="311"/>
                      <a:pt x="2357" y="311"/>
                    </a:cubicBezTo>
                    <a:close/>
                    <a:moveTo>
                      <a:pt x="15228" y="311"/>
                    </a:moveTo>
                    <a:cubicBezTo>
                      <a:pt x="15899" y="311"/>
                      <a:pt x="16578" y="358"/>
                      <a:pt x="17243" y="402"/>
                    </a:cubicBezTo>
                    <a:cubicBezTo>
                      <a:pt x="17283" y="2737"/>
                      <a:pt x="17142" y="5406"/>
                      <a:pt x="15289" y="7092"/>
                    </a:cubicBezTo>
                    <a:cubicBezTo>
                      <a:pt x="14158" y="8118"/>
                      <a:pt x="12791" y="8404"/>
                      <a:pt x="11382" y="8404"/>
                    </a:cubicBezTo>
                    <a:cubicBezTo>
                      <a:pt x="10632" y="8404"/>
                      <a:pt x="9871" y="8323"/>
                      <a:pt x="9127" y="8230"/>
                    </a:cubicBezTo>
                    <a:cubicBezTo>
                      <a:pt x="9133" y="8216"/>
                      <a:pt x="9133" y="8210"/>
                      <a:pt x="9133" y="8190"/>
                    </a:cubicBezTo>
                    <a:cubicBezTo>
                      <a:pt x="8899" y="5935"/>
                      <a:pt x="9180" y="3466"/>
                      <a:pt x="10866" y="1787"/>
                    </a:cubicBezTo>
                    <a:cubicBezTo>
                      <a:pt x="12081" y="577"/>
                      <a:pt x="13634" y="311"/>
                      <a:pt x="15228" y="311"/>
                    </a:cubicBezTo>
                    <a:close/>
                    <a:moveTo>
                      <a:pt x="6210" y="8917"/>
                    </a:moveTo>
                    <a:cubicBezTo>
                      <a:pt x="6955" y="8917"/>
                      <a:pt x="7712" y="8996"/>
                      <a:pt x="8451" y="9086"/>
                    </a:cubicBezTo>
                    <a:cubicBezTo>
                      <a:pt x="8451" y="9099"/>
                      <a:pt x="8444" y="9113"/>
                      <a:pt x="8451" y="9126"/>
                    </a:cubicBezTo>
                    <a:cubicBezTo>
                      <a:pt x="8685" y="11388"/>
                      <a:pt x="8404" y="13856"/>
                      <a:pt x="6718" y="15536"/>
                    </a:cubicBezTo>
                    <a:cubicBezTo>
                      <a:pt x="5504" y="16746"/>
                      <a:pt x="3951" y="17012"/>
                      <a:pt x="2357" y="17012"/>
                    </a:cubicBezTo>
                    <a:cubicBezTo>
                      <a:pt x="1685" y="17012"/>
                      <a:pt x="1006" y="16964"/>
                      <a:pt x="342" y="16921"/>
                    </a:cubicBezTo>
                    <a:cubicBezTo>
                      <a:pt x="302" y="14586"/>
                      <a:pt x="442" y="11909"/>
                      <a:pt x="2296" y="10230"/>
                    </a:cubicBezTo>
                    <a:cubicBezTo>
                      <a:pt x="3426" y="9201"/>
                      <a:pt x="4797" y="8917"/>
                      <a:pt x="6210" y="8917"/>
                    </a:cubicBezTo>
                    <a:close/>
                    <a:moveTo>
                      <a:pt x="11368" y="8917"/>
                    </a:moveTo>
                    <a:cubicBezTo>
                      <a:pt x="12782" y="8917"/>
                      <a:pt x="14154" y="9201"/>
                      <a:pt x="15289" y="10230"/>
                    </a:cubicBezTo>
                    <a:cubicBezTo>
                      <a:pt x="17142" y="11909"/>
                      <a:pt x="17283" y="14586"/>
                      <a:pt x="17243" y="16921"/>
                    </a:cubicBezTo>
                    <a:cubicBezTo>
                      <a:pt x="16578" y="16964"/>
                      <a:pt x="15899" y="17012"/>
                      <a:pt x="15228" y="17012"/>
                    </a:cubicBezTo>
                    <a:cubicBezTo>
                      <a:pt x="13634" y="17012"/>
                      <a:pt x="12081" y="16746"/>
                      <a:pt x="10866" y="15536"/>
                    </a:cubicBezTo>
                    <a:cubicBezTo>
                      <a:pt x="9180" y="13856"/>
                      <a:pt x="8899" y="11388"/>
                      <a:pt x="9133" y="9126"/>
                    </a:cubicBezTo>
                    <a:cubicBezTo>
                      <a:pt x="9133" y="9113"/>
                      <a:pt x="9133" y="9099"/>
                      <a:pt x="9127" y="9086"/>
                    </a:cubicBezTo>
                    <a:cubicBezTo>
                      <a:pt x="9866" y="8996"/>
                      <a:pt x="10623" y="8917"/>
                      <a:pt x="11368" y="8917"/>
                    </a:cubicBezTo>
                    <a:close/>
                    <a:moveTo>
                      <a:pt x="2447" y="1"/>
                    </a:moveTo>
                    <a:cubicBezTo>
                      <a:pt x="1730" y="1"/>
                      <a:pt x="1007" y="67"/>
                      <a:pt x="309" y="154"/>
                    </a:cubicBezTo>
                    <a:cubicBezTo>
                      <a:pt x="262" y="161"/>
                      <a:pt x="228" y="181"/>
                      <a:pt x="215" y="214"/>
                    </a:cubicBezTo>
                    <a:cubicBezTo>
                      <a:pt x="210" y="214"/>
                      <a:pt x="205" y="214"/>
                      <a:pt x="200" y="214"/>
                    </a:cubicBezTo>
                    <a:cubicBezTo>
                      <a:pt x="125" y="214"/>
                      <a:pt x="54" y="261"/>
                      <a:pt x="54" y="355"/>
                    </a:cubicBezTo>
                    <a:cubicBezTo>
                      <a:pt x="1" y="2810"/>
                      <a:pt x="175" y="5654"/>
                      <a:pt x="2189" y="7380"/>
                    </a:cubicBezTo>
                    <a:cubicBezTo>
                      <a:pt x="3012" y="8089"/>
                      <a:pt x="4075" y="8504"/>
                      <a:pt x="5193" y="8658"/>
                    </a:cubicBezTo>
                    <a:cubicBezTo>
                      <a:pt x="4075" y="8818"/>
                      <a:pt x="3012" y="9233"/>
                      <a:pt x="2189" y="9942"/>
                    </a:cubicBezTo>
                    <a:cubicBezTo>
                      <a:pt x="175" y="11662"/>
                      <a:pt x="1" y="14512"/>
                      <a:pt x="54" y="16968"/>
                    </a:cubicBezTo>
                    <a:cubicBezTo>
                      <a:pt x="54" y="17068"/>
                      <a:pt x="135" y="17108"/>
                      <a:pt x="215" y="17108"/>
                    </a:cubicBezTo>
                    <a:cubicBezTo>
                      <a:pt x="228" y="17135"/>
                      <a:pt x="262" y="17162"/>
                      <a:pt x="309" y="17168"/>
                    </a:cubicBezTo>
                    <a:cubicBezTo>
                      <a:pt x="1007" y="17254"/>
                      <a:pt x="1729" y="17318"/>
                      <a:pt x="2445" y="17318"/>
                    </a:cubicBezTo>
                    <a:cubicBezTo>
                      <a:pt x="4091" y="17318"/>
                      <a:pt x="5706" y="16976"/>
                      <a:pt x="6932" y="15750"/>
                    </a:cubicBezTo>
                    <a:cubicBezTo>
                      <a:pt x="8130" y="14559"/>
                      <a:pt x="8658" y="12980"/>
                      <a:pt x="8792" y="11354"/>
                    </a:cubicBezTo>
                    <a:cubicBezTo>
                      <a:pt x="8919" y="12980"/>
                      <a:pt x="9455" y="14559"/>
                      <a:pt x="10646" y="15750"/>
                    </a:cubicBezTo>
                    <a:cubicBezTo>
                      <a:pt x="11872" y="16976"/>
                      <a:pt x="13490" y="17318"/>
                      <a:pt x="15138" y="17318"/>
                    </a:cubicBezTo>
                    <a:cubicBezTo>
                      <a:pt x="15855" y="17318"/>
                      <a:pt x="16578" y="17254"/>
                      <a:pt x="17276" y="17168"/>
                    </a:cubicBezTo>
                    <a:cubicBezTo>
                      <a:pt x="17323" y="17162"/>
                      <a:pt x="17350" y="17135"/>
                      <a:pt x="17370" y="17108"/>
                    </a:cubicBezTo>
                    <a:cubicBezTo>
                      <a:pt x="17450" y="17108"/>
                      <a:pt x="17530" y="17068"/>
                      <a:pt x="17530" y="16968"/>
                    </a:cubicBezTo>
                    <a:cubicBezTo>
                      <a:pt x="17577" y="14512"/>
                      <a:pt x="17410" y="11662"/>
                      <a:pt x="15396" y="9942"/>
                    </a:cubicBezTo>
                    <a:cubicBezTo>
                      <a:pt x="14573" y="9233"/>
                      <a:pt x="13502" y="8818"/>
                      <a:pt x="12392" y="8658"/>
                    </a:cubicBezTo>
                    <a:cubicBezTo>
                      <a:pt x="13502" y="8504"/>
                      <a:pt x="14573" y="8089"/>
                      <a:pt x="15396" y="7380"/>
                    </a:cubicBezTo>
                    <a:cubicBezTo>
                      <a:pt x="17410" y="5654"/>
                      <a:pt x="17577" y="2810"/>
                      <a:pt x="17530" y="355"/>
                    </a:cubicBezTo>
                    <a:cubicBezTo>
                      <a:pt x="17530" y="261"/>
                      <a:pt x="17460" y="214"/>
                      <a:pt x="17385" y="214"/>
                    </a:cubicBezTo>
                    <a:cubicBezTo>
                      <a:pt x="17380" y="214"/>
                      <a:pt x="17375" y="214"/>
                      <a:pt x="17370" y="214"/>
                    </a:cubicBezTo>
                    <a:cubicBezTo>
                      <a:pt x="17350" y="181"/>
                      <a:pt x="17323" y="161"/>
                      <a:pt x="17276" y="154"/>
                    </a:cubicBezTo>
                    <a:cubicBezTo>
                      <a:pt x="16577" y="67"/>
                      <a:pt x="15854" y="1"/>
                      <a:pt x="15136" y="1"/>
                    </a:cubicBezTo>
                    <a:cubicBezTo>
                      <a:pt x="13489" y="1"/>
                      <a:pt x="11871" y="347"/>
                      <a:pt x="10646" y="1572"/>
                    </a:cubicBezTo>
                    <a:cubicBezTo>
                      <a:pt x="9455" y="2763"/>
                      <a:pt x="8919" y="4336"/>
                      <a:pt x="8792" y="5968"/>
                    </a:cubicBezTo>
                    <a:cubicBezTo>
                      <a:pt x="8658" y="4336"/>
                      <a:pt x="8130" y="2763"/>
                      <a:pt x="6932" y="1572"/>
                    </a:cubicBezTo>
                    <a:cubicBezTo>
                      <a:pt x="5707" y="347"/>
                      <a:pt x="4092" y="1"/>
                      <a:pt x="2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9"/>
              <p:cNvSpPr/>
              <p:nvPr/>
            </p:nvSpPr>
            <p:spPr>
              <a:xfrm rot="10800000" flipH="1">
                <a:off x="9621026" y="3710510"/>
                <a:ext cx="233075" cy="225013"/>
              </a:xfrm>
              <a:custGeom>
                <a:avLst/>
                <a:gdLst/>
                <a:ahLst/>
                <a:cxnLst/>
                <a:rect l="l" t="t" r="r" b="b"/>
                <a:pathLst>
                  <a:path w="8384" h="8094" extrusionOk="0">
                    <a:moveTo>
                      <a:pt x="6329" y="1"/>
                    </a:moveTo>
                    <a:cubicBezTo>
                      <a:pt x="4735" y="1"/>
                      <a:pt x="3182" y="267"/>
                      <a:pt x="1967" y="1477"/>
                    </a:cubicBezTo>
                    <a:cubicBezTo>
                      <a:pt x="281" y="3156"/>
                      <a:pt x="0" y="5625"/>
                      <a:pt x="234" y="7880"/>
                    </a:cubicBezTo>
                    <a:cubicBezTo>
                      <a:pt x="234" y="7900"/>
                      <a:pt x="234" y="7906"/>
                      <a:pt x="228" y="7920"/>
                    </a:cubicBezTo>
                    <a:cubicBezTo>
                      <a:pt x="972" y="8013"/>
                      <a:pt x="1733" y="8094"/>
                      <a:pt x="2483" y="8094"/>
                    </a:cubicBezTo>
                    <a:cubicBezTo>
                      <a:pt x="3892" y="8094"/>
                      <a:pt x="5259" y="7808"/>
                      <a:pt x="6390" y="6782"/>
                    </a:cubicBezTo>
                    <a:cubicBezTo>
                      <a:pt x="8243" y="5096"/>
                      <a:pt x="8384" y="2427"/>
                      <a:pt x="8344" y="92"/>
                    </a:cubicBezTo>
                    <a:cubicBezTo>
                      <a:pt x="7679" y="48"/>
                      <a:pt x="7000" y="1"/>
                      <a:pt x="63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9"/>
              <p:cNvSpPr/>
              <p:nvPr/>
            </p:nvSpPr>
            <p:spPr>
              <a:xfrm rot="10800000" flipH="1">
                <a:off x="9621026" y="3471200"/>
                <a:ext cx="233075" cy="225041"/>
              </a:xfrm>
              <a:custGeom>
                <a:avLst/>
                <a:gdLst/>
                <a:ahLst/>
                <a:cxnLst/>
                <a:rect l="l" t="t" r="r" b="b"/>
                <a:pathLst>
                  <a:path w="8384" h="8095" extrusionOk="0">
                    <a:moveTo>
                      <a:pt x="2469" y="0"/>
                    </a:moveTo>
                    <a:cubicBezTo>
                      <a:pt x="1724" y="0"/>
                      <a:pt x="967" y="79"/>
                      <a:pt x="228" y="169"/>
                    </a:cubicBezTo>
                    <a:cubicBezTo>
                      <a:pt x="234" y="182"/>
                      <a:pt x="234" y="196"/>
                      <a:pt x="234" y="209"/>
                    </a:cubicBezTo>
                    <a:cubicBezTo>
                      <a:pt x="0" y="2471"/>
                      <a:pt x="281" y="4939"/>
                      <a:pt x="1967" y="6619"/>
                    </a:cubicBezTo>
                    <a:cubicBezTo>
                      <a:pt x="3182" y="7829"/>
                      <a:pt x="4735" y="8095"/>
                      <a:pt x="6329" y="8095"/>
                    </a:cubicBezTo>
                    <a:cubicBezTo>
                      <a:pt x="7000" y="8095"/>
                      <a:pt x="7679" y="8047"/>
                      <a:pt x="8344" y="8004"/>
                    </a:cubicBezTo>
                    <a:cubicBezTo>
                      <a:pt x="8384" y="5669"/>
                      <a:pt x="8243" y="2992"/>
                      <a:pt x="6390" y="1313"/>
                    </a:cubicBezTo>
                    <a:cubicBezTo>
                      <a:pt x="5255" y="284"/>
                      <a:pt x="3883" y="0"/>
                      <a:pt x="24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9"/>
              <p:cNvSpPr/>
              <p:nvPr/>
            </p:nvSpPr>
            <p:spPr>
              <a:xfrm rot="10800000" flipH="1">
                <a:off x="9381994" y="3710510"/>
                <a:ext cx="233103" cy="225013"/>
              </a:xfrm>
              <a:custGeom>
                <a:avLst/>
                <a:gdLst/>
                <a:ahLst/>
                <a:cxnLst/>
                <a:rect l="l" t="t" r="r" b="b"/>
                <a:pathLst>
                  <a:path w="8385" h="8094" extrusionOk="0">
                    <a:moveTo>
                      <a:pt x="2056" y="1"/>
                    </a:moveTo>
                    <a:cubicBezTo>
                      <a:pt x="1384" y="1"/>
                      <a:pt x="705" y="48"/>
                      <a:pt x="41" y="92"/>
                    </a:cubicBezTo>
                    <a:cubicBezTo>
                      <a:pt x="1" y="2427"/>
                      <a:pt x="141" y="5096"/>
                      <a:pt x="1995" y="6782"/>
                    </a:cubicBezTo>
                    <a:cubicBezTo>
                      <a:pt x="3121" y="7808"/>
                      <a:pt x="4487" y="8094"/>
                      <a:pt x="5895" y="8094"/>
                    </a:cubicBezTo>
                    <a:cubicBezTo>
                      <a:pt x="6644" y="8094"/>
                      <a:pt x="7406" y="8013"/>
                      <a:pt x="8150" y="7920"/>
                    </a:cubicBezTo>
                    <a:cubicBezTo>
                      <a:pt x="8150" y="7906"/>
                      <a:pt x="8143" y="7900"/>
                      <a:pt x="8150" y="7880"/>
                    </a:cubicBezTo>
                    <a:cubicBezTo>
                      <a:pt x="8384" y="5625"/>
                      <a:pt x="8103" y="3156"/>
                      <a:pt x="6417" y="1477"/>
                    </a:cubicBezTo>
                    <a:cubicBezTo>
                      <a:pt x="5203" y="267"/>
                      <a:pt x="3650" y="1"/>
                      <a:pt x="2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9"/>
              <p:cNvSpPr/>
              <p:nvPr/>
            </p:nvSpPr>
            <p:spPr>
              <a:xfrm rot="10800000" flipH="1">
                <a:off x="9381994" y="3471200"/>
                <a:ext cx="233103" cy="225041"/>
              </a:xfrm>
              <a:custGeom>
                <a:avLst/>
                <a:gdLst/>
                <a:ahLst/>
                <a:cxnLst/>
                <a:rect l="l" t="t" r="r" b="b"/>
                <a:pathLst>
                  <a:path w="8385" h="8095" extrusionOk="0">
                    <a:moveTo>
                      <a:pt x="5909" y="0"/>
                    </a:moveTo>
                    <a:cubicBezTo>
                      <a:pt x="4496" y="0"/>
                      <a:pt x="3125" y="284"/>
                      <a:pt x="1995" y="1313"/>
                    </a:cubicBezTo>
                    <a:cubicBezTo>
                      <a:pt x="141" y="2992"/>
                      <a:pt x="1" y="5669"/>
                      <a:pt x="41" y="8004"/>
                    </a:cubicBezTo>
                    <a:cubicBezTo>
                      <a:pt x="705" y="8047"/>
                      <a:pt x="1384" y="8095"/>
                      <a:pt x="2056" y="8095"/>
                    </a:cubicBezTo>
                    <a:cubicBezTo>
                      <a:pt x="3650" y="8095"/>
                      <a:pt x="5203" y="7829"/>
                      <a:pt x="6417" y="6619"/>
                    </a:cubicBezTo>
                    <a:cubicBezTo>
                      <a:pt x="8103" y="4939"/>
                      <a:pt x="8384" y="2471"/>
                      <a:pt x="8150" y="209"/>
                    </a:cubicBezTo>
                    <a:cubicBezTo>
                      <a:pt x="8143" y="196"/>
                      <a:pt x="8150" y="182"/>
                      <a:pt x="8150" y="169"/>
                    </a:cubicBezTo>
                    <a:cubicBezTo>
                      <a:pt x="7411" y="79"/>
                      <a:pt x="6654" y="0"/>
                      <a:pt x="5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19"/>
            <p:cNvGrpSpPr/>
            <p:nvPr/>
          </p:nvGrpSpPr>
          <p:grpSpPr>
            <a:xfrm>
              <a:off x="8309880" y="4606395"/>
              <a:ext cx="195323" cy="232436"/>
              <a:chOff x="8309880" y="4606395"/>
              <a:chExt cx="195323" cy="232436"/>
            </a:xfrm>
          </p:grpSpPr>
          <p:sp>
            <p:nvSpPr>
              <p:cNvPr id="2218" name="Google Shape;2218;p19"/>
              <p:cNvSpPr/>
              <p:nvPr/>
            </p:nvSpPr>
            <p:spPr>
              <a:xfrm rot="10800000" flipH="1">
                <a:off x="8309880" y="4606395"/>
                <a:ext cx="195323" cy="232436"/>
              </a:xfrm>
              <a:custGeom>
                <a:avLst/>
                <a:gdLst/>
                <a:ahLst/>
                <a:cxnLst/>
                <a:rect l="l" t="t" r="r" b="b"/>
                <a:pathLst>
                  <a:path w="7026" h="8361" extrusionOk="0">
                    <a:moveTo>
                      <a:pt x="3493" y="281"/>
                    </a:moveTo>
                    <a:cubicBezTo>
                      <a:pt x="3499" y="301"/>
                      <a:pt x="3506" y="321"/>
                      <a:pt x="3519" y="335"/>
                    </a:cubicBezTo>
                    <a:cubicBezTo>
                      <a:pt x="4523" y="1613"/>
                      <a:pt x="5627" y="2824"/>
                      <a:pt x="6657" y="4088"/>
                    </a:cubicBezTo>
                    <a:cubicBezTo>
                      <a:pt x="5420" y="4088"/>
                      <a:pt x="4181" y="4072"/>
                      <a:pt x="2941" y="4072"/>
                    </a:cubicBezTo>
                    <a:cubicBezTo>
                      <a:pt x="2056" y="4072"/>
                      <a:pt x="1171" y="4080"/>
                      <a:pt x="288" y="4108"/>
                    </a:cubicBezTo>
                    <a:cubicBezTo>
                      <a:pt x="1372" y="2844"/>
                      <a:pt x="2382" y="1526"/>
                      <a:pt x="3493" y="281"/>
                    </a:cubicBezTo>
                    <a:close/>
                    <a:moveTo>
                      <a:pt x="301" y="4276"/>
                    </a:moveTo>
                    <a:lnTo>
                      <a:pt x="301" y="4276"/>
                    </a:lnTo>
                    <a:cubicBezTo>
                      <a:pt x="1449" y="4317"/>
                      <a:pt x="2602" y="4324"/>
                      <a:pt x="3754" y="4324"/>
                    </a:cubicBezTo>
                    <a:cubicBezTo>
                      <a:pt x="4457" y="4324"/>
                      <a:pt x="5160" y="4321"/>
                      <a:pt x="5862" y="4321"/>
                    </a:cubicBezTo>
                    <a:cubicBezTo>
                      <a:pt x="6073" y="4321"/>
                      <a:pt x="6285" y="4322"/>
                      <a:pt x="6497" y="4322"/>
                    </a:cubicBezTo>
                    <a:cubicBezTo>
                      <a:pt x="5567" y="5587"/>
                      <a:pt x="4583" y="6818"/>
                      <a:pt x="3593" y="8042"/>
                    </a:cubicBezTo>
                    <a:cubicBezTo>
                      <a:pt x="2576" y="6724"/>
                      <a:pt x="1499" y="5440"/>
                      <a:pt x="301" y="4276"/>
                    </a:cubicBezTo>
                    <a:close/>
                    <a:moveTo>
                      <a:pt x="3420" y="1"/>
                    </a:moveTo>
                    <a:cubicBezTo>
                      <a:pt x="3389" y="1"/>
                      <a:pt x="3360" y="14"/>
                      <a:pt x="3332" y="47"/>
                    </a:cubicBezTo>
                    <a:cubicBezTo>
                      <a:pt x="2175" y="1332"/>
                      <a:pt x="977" y="2656"/>
                      <a:pt x="20" y="4102"/>
                    </a:cubicBezTo>
                    <a:cubicBezTo>
                      <a:pt x="0" y="4128"/>
                      <a:pt x="0" y="4148"/>
                      <a:pt x="7" y="4169"/>
                    </a:cubicBezTo>
                    <a:cubicBezTo>
                      <a:pt x="7" y="4189"/>
                      <a:pt x="0" y="4202"/>
                      <a:pt x="7" y="4215"/>
                    </a:cubicBezTo>
                    <a:cubicBezTo>
                      <a:pt x="7" y="4242"/>
                      <a:pt x="13" y="4262"/>
                      <a:pt x="34" y="4282"/>
                    </a:cubicBezTo>
                    <a:cubicBezTo>
                      <a:pt x="1184" y="5600"/>
                      <a:pt x="2335" y="6905"/>
                      <a:pt x="3406" y="8290"/>
                    </a:cubicBezTo>
                    <a:cubicBezTo>
                      <a:pt x="3442" y="8336"/>
                      <a:pt x="3486" y="8355"/>
                      <a:pt x="3531" y="8355"/>
                    </a:cubicBezTo>
                    <a:cubicBezTo>
                      <a:pt x="3545" y="8355"/>
                      <a:pt x="3559" y="8353"/>
                      <a:pt x="3573" y="8350"/>
                    </a:cubicBezTo>
                    <a:cubicBezTo>
                      <a:pt x="3587" y="8357"/>
                      <a:pt x="3601" y="8361"/>
                      <a:pt x="3617" y="8361"/>
                    </a:cubicBezTo>
                    <a:cubicBezTo>
                      <a:pt x="3645" y="8361"/>
                      <a:pt x="3676" y="8347"/>
                      <a:pt x="3707" y="8317"/>
                    </a:cubicBezTo>
                    <a:cubicBezTo>
                      <a:pt x="4871" y="7012"/>
                      <a:pt x="5941" y="5614"/>
                      <a:pt x="6972" y="4195"/>
                    </a:cubicBezTo>
                    <a:cubicBezTo>
                      <a:pt x="7025" y="4122"/>
                      <a:pt x="6992" y="4048"/>
                      <a:pt x="6932" y="4008"/>
                    </a:cubicBezTo>
                    <a:cubicBezTo>
                      <a:pt x="6932" y="3988"/>
                      <a:pt x="6918" y="3961"/>
                      <a:pt x="6905" y="3941"/>
                    </a:cubicBezTo>
                    <a:cubicBezTo>
                      <a:pt x="5861" y="2663"/>
                      <a:pt x="4831" y="1345"/>
                      <a:pt x="3680" y="174"/>
                    </a:cubicBezTo>
                    <a:cubicBezTo>
                      <a:pt x="3660" y="148"/>
                      <a:pt x="3633" y="141"/>
                      <a:pt x="3606" y="141"/>
                    </a:cubicBezTo>
                    <a:cubicBezTo>
                      <a:pt x="3600" y="127"/>
                      <a:pt x="3593" y="121"/>
                      <a:pt x="3586" y="107"/>
                    </a:cubicBezTo>
                    <a:cubicBezTo>
                      <a:pt x="3559" y="74"/>
                      <a:pt x="3526" y="54"/>
                      <a:pt x="3499" y="20"/>
                    </a:cubicBezTo>
                    <a:cubicBezTo>
                      <a:pt x="3486" y="7"/>
                      <a:pt x="3472" y="7"/>
                      <a:pt x="3459" y="7"/>
                    </a:cubicBezTo>
                    <a:cubicBezTo>
                      <a:pt x="3445" y="3"/>
                      <a:pt x="3432" y="1"/>
                      <a:pt x="3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9"/>
              <p:cNvSpPr/>
              <p:nvPr/>
            </p:nvSpPr>
            <p:spPr>
              <a:xfrm rot="10800000" flipH="1">
                <a:off x="8318249" y="4615232"/>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2"/>
                      <a:pt x="6196" y="47"/>
                    </a:cubicBezTo>
                    <a:cubicBezTo>
                      <a:pt x="5984" y="47"/>
                      <a:pt x="5772" y="46"/>
                      <a:pt x="5561" y="46"/>
                    </a:cubicBezTo>
                    <a:cubicBezTo>
                      <a:pt x="4859" y="46"/>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9"/>
              <p:cNvSpPr/>
              <p:nvPr/>
            </p:nvSpPr>
            <p:spPr>
              <a:xfrm rot="10800000" flipH="1">
                <a:off x="8317859" y="4724601"/>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54"/>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 name="Google Shape;2221;p19"/>
            <p:cNvGrpSpPr/>
            <p:nvPr/>
          </p:nvGrpSpPr>
          <p:grpSpPr>
            <a:xfrm>
              <a:off x="8162925" y="4905069"/>
              <a:ext cx="488641" cy="481440"/>
              <a:chOff x="8162925" y="4905069"/>
              <a:chExt cx="488641" cy="481440"/>
            </a:xfrm>
          </p:grpSpPr>
          <p:sp>
            <p:nvSpPr>
              <p:cNvPr id="2222" name="Google Shape;2222;p19"/>
              <p:cNvSpPr/>
              <p:nvPr/>
            </p:nvSpPr>
            <p:spPr>
              <a:xfrm rot="10800000" flipH="1">
                <a:off x="8162925" y="4905069"/>
                <a:ext cx="488641" cy="481440"/>
              </a:xfrm>
              <a:custGeom>
                <a:avLst/>
                <a:gdLst/>
                <a:ahLst/>
                <a:cxnLst/>
                <a:rect l="l" t="t" r="r" b="b"/>
                <a:pathLst>
                  <a:path w="17577" h="17318" extrusionOk="0">
                    <a:moveTo>
                      <a:pt x="2348" y="307"/>
                    </a:moveTo>
                    <a:cubicBezTo>
                      <a:pt x="3942" y="307"/>
                      <a:pt x="5496" y="574"/>
                      <a:pt x="6711" y="1790"/>
                    </a:cubicBezTo>
                    <a:cubicBezTo>
                      <a:pt x="8397" y="3462"/>
                      <a:pt x="8678" y="5931"/>
                      <a:pt x="8444" y="8192"/>
                    </a:cubicBezTo>
                    <a:cubicBezTo>
                      <a:pt x="8444" y="8206"/>
                      <a:pt x="8444" y="8219"/>
                      <a:pt x="8451" y="8233"/>
                    </a:cubicBezTo>
                    <a:cubicBezTo>
                      <a:pt x="7711" y="8323"/>
                      <a:pt x="6955" y="8402"/>
                      <a:pt x="6209" y="8402"/>
                    </a:cubicBezTo>
                    <a:cubicBezTo>
                      <a:pt x="4796" y="8402"/>
                      <a:pt x="3423" y="8118"/>
                      <a:pt x="2289" y="7088"/>
                    </a:cubicBezTo>
                    <a:cubicBezTo>
                      <a:pt x="435" y="5409"/>
                      <a:pt x="295" y="2733"/>
                      <a:pt x="342" y="398"/>
                    </a:cubicBezTo>
                    <a:cubicBezTo>
                      <a:pt x="1003" y="354"/>
                      <a:pt x="1679" y="307"/>
                      <a:pt x="2348" y="307"/>
                    </a:cubicBezTo>
                    <a:close/>
                    <a:moveTo>
                      <a:pt x="15226" y="307"/>
                    </a:moveTo>
                    <a:cubicBezTo>
                      <a:pt x="15895" y="307"/>
                      <a:pt x="16573" y="354"/>
                      <a:pt x="17236" y="398"/>
                    </a:cubicBezTo>
                    <a:cubicBezTo>
                      <a:pt x="17276" y="2733"/>
                      <a:pt x="17135" y="5409"/>
                      <a:pt x="15282" y="7088"/>
                    </a:cubicBezTo>
                    <a:cubicBezTo>
                      <a:pt x="14152" y="8118"/>
                      <a:pt x="12781" y="8402"/>
                      <a:pt x="11368" y="8402"/>
                    </a:cubicBezTo>
                    <a:cubicBezTo>
                      <a:pt x="10623" y="8402"/>
                      <a:pt x="9866" y="8323"/>
                      <a:pt x="9126" y="8233"/>
                    </a:cubicBezTo>
                    <a:cubicBezTo>
                      <a:pt x="9126" y="8219"/>
                      <a:pt x="9133" y="8206"/>
                      <a:pt x="9133" y="8192"/>
                    </a:cubicBezTo>
                    <a:cubicBezTo>
                      <a:pt x="8892" y="5931"/>
                      <a:pt x="9173" y="3462"/>
                      <a:pt x="10859" y="1790"/>
                    </a:cubicBezTo>
                    <a:cubicBezTo>
                      <a:pt x="12080" y="574"/>
                      <a:pt x="13632" y="307"/>
                      <a:pt x="15226" y="307"/>
                    </a:cubicBezTo>
                    <a:close/>
                    <a:moveTo>
                      <a:pt x="6206" y="8917"/>
                    </a:moveTo>
                    <a:cubicBezTo>
                      <a:pt x="6952" y="8917"/>
                      <a:pt x="7710"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22" y="9202"/>
                      <a:pt x="4794" y="8917"/>
                      <a:pt x="6206" y="8917"/>
                    </a:cubicBezTo>
                    <a:close/>
                    <a:moveTo>
                      <a:pt x="11371" y="8917"/>
                    </a:moveTo>
                    <a:cubicBezTo>
                      <a:pt x="12783" y="8917"/>
                      <a:pt x="14153" y="9202"/>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67" y="8996"/>
                      <a:pt x="10625" y="8917"/>
                      <a:pt x="11371" y="8917"/>
                    </a:cubicBezTo>
                    <a:close/>
                    <a:moveTo>
                      <a:pt x="2439" y="0"/>
                    </a:moveTo>
                    <a:cubicBezTo>
                      <a:pt x="1722" y="0"/>
                      <a:pt x="1000" y="65"/>
                      <a:pt x="302" y="150"/>
                    </a:cubicBezTo>
                    <a:cubicBezTo>
                      <a:pt x="261" y="157"/>
                      <a:pt x="228" y="184"/>
                      <a:pt x="208" y="211"/>
                    </a:cubicBezTo>
                    <a:cubicBezTo>
                      <a:pt x="134" y="211"/>
                      <a:pt x="47" y="257"/>
                      <a:pt x="47" y="351"/>
                    </a:cubicBezTo>
                    <a:cubicBezTo>
                      <a:pt x="0" y="2813"/>
                      <a:pt x="168" y="5657"/>
                      <a:pt x="2182" y="7383"/>
                    </a:cubicBezTo>
                    <a:cubicBezTo>
                      <a:pt x="3011" y="8085"/>
                      <a:pt x="4075" y="8500"/>
                      <a:pt x="5186" y="8661"/>
                    </a:cubicBezTo>
                    <a:cubicBezTo>
                      <a:pt x="4075" y="8821"/>
                      <a:pt x="3011" y="9229"/>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7"/>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29"/>
                      <a:pt x="13502" y="8821"/>
                      <a:pt x="12385" y="8661"/>
                    </a:cubicBezTo>
                    <a:cubicBezTo>
                      <a:pt x="13502" y="8500"/>
                      <a:pt x="14566" y="8085"/>
                      <a:pt x="15389" y="7383"/>
                    </a:cubicBezTo>
                    <a:cubicBezTo>
                      <a:pt x="17403" y="5657"/>
                      <a:pt x="17577" y="2813"/>
                      <a:pt x="17530" y="351"/>
                    </a:cubicBezTo>
                    <a:cubicBezTo>
                      <a:pt x="17523" y="257"/>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4"/>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9"/>
              <p:cNvSpPr/>
              <p:nvPr/>
            </p:nvSpPr>
            <p:spPr>
              <a:xfrm rot="10800000" flipH="1">
                <a:off x="8410130" y="5152933"/>
                <a:ext cx="233075" cy="225041"/>
              </a:xfrm>
              <a:custGeom>
                <a:avLst/>
                <a:gdLst/>
                <a:ahLst/>
                <a:cxnLst/>
                <a:rect l="l" t="t" r="r" b="b"/>
                <a:pathLst>
                  <a:path w="8384" h="8095" extrusionOk="0">
                    <a:moveTo>
                      <a:pt x="6334" y="0"/>
                    </a:moveTo>
                    <a:cubicBezTo>
                      <a:pt x="4740" y="0"/>
                      <a:pt x="3188" y="267"/>
                      <a:pt x="1967" y="1483"/>
                    </a:cubicBezTo>
                    <a:cubicBezTo>
                      <a:pt x="281" y="3155"/>
                      <a:pt x="0" y="5624"/>
                      <a:pt x="241" y="7885"/>
                    </a:cubicBezTo>
                    <a:cubicBezTo>
                      <a:pt x="241" y="7899"/>
                      <a:pt x="234" y="7912"/>
                      <a:pt x="234" y="7926"/>
                    </a:cubicBezTo>
                    <a:cubicBezTo>
                      <a:pt x="974" y="8016"/>
                      <a:pt x="1731" y="8095"/>
                      <a:pt x="2476" y="8095"/>
                    </a:cubicBezTo>
                    <a:cubicBezTo>
                      <a:pt x="3889" y="8095"/>
                      <a:pt x="5260" y="7811"/>
                      <a:pt x="6390" y="6781"/>
                    </a:cubicBezTo>
                    <a:cubicBezTo>
                      <a:pt x="8243" y="5102"/>
                      <a:pt x="8384" y="2426"/>
                      <a:pt x="8344" y="91"/>
                    </a:cubicBezTo>
                    <a:cubicBezTo>
                      <a:pt x="7681" y="47"/>
                      <a:pt x="7003" y="0"/>
                      <a:pt x="6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9"/>
              <p:cNvSpPr/>
              <p:nvPr/>
            </p:nvSpPr>
            <p:spPr>
              <a:xfrm rot="10800000" flipH="1">
                <a:off x="8410130" y="4913678"/>
                <a:ext cx="233075" cy="224958"/>
              </a:xfrm>
              <a:custGeom>
                <a:avLst/>
                <a:gdLst/>
                <a:ahLst/>
                <a:cxnLst/>
                <a:rect l="l" t="t" r="r" b="b"/>
                <a:pathLst>
                  <a:path w="8384" h="8092" extrusionOk="0">
                    <a:moveTo>
                      <a:pt x="2479" y="1"/>
                    </a:moveTo>
                    <a:cubicBezTo>
                      <a:pt x="1733" y="1"/>
                      <a:pt x="975" y="80"/>
                      <a:pt x="234" y="173"/>
                    </a:cubicBezTo>
                    <a:cubicBezTo>
                      <a:pt x="234" y="186"/>
                      <a:pt x="241" y="193"/>
                      <a:pt x="241" y="213"/>
                    </a:cubicBezTo>
                    <a:cubicBezTo>
                      <a:pt x="0" y="2468"/>
                      <a:pt x="281" y="4937"/>
                      <a:pt x="1967" y="6616"/>
                    </a:cubicBezTo>
                    <a:cubicBezTo>
                      <a:pt x="3187" y="7826"/>
                      <a:pt x="4737" y="8092"/>
                      <a:pt x="6330" y="8092"/>
                    </a:cubicBezTo>
                    <a:cubicBezTo>
                      <a:pt x="7001" y="8092"/>
                      <a:pt x="7679" y="8045"/>
                      <a:pt x="8344" y="8001"/>
                    </a:cubicBezTo>
                    <a:cubicBezTo>
                      <a:pt x="8384" y="5666"/>
                      <a:pt x="8243" y="2996"/>
                      <a:pt x="6390" y="1310"/>
                    </a:cubicBezTo>
                    <a:cubicBezTo>
                      <a:pt x="5261" y="286"/>
                      <a:pt x="3891" y="1"/>
                      <a:pt x="2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9"/>
              <p:cNvSpPr/>
              <p:nvPr/>
            </p:nvSpPr>
            <p:spPr>
              <a:xfrm rot="10800000" flipH="1">
                <a:off x="8171098" y="5152933"/>
                <a:ext cx="233103" cy="225041"/>
              </a:xfrm>
              <a:custGeom>
                <a:avLst/>
                <a:gdLst/>
                <a:ahLst/>
                <a:cxnLst/>
                <a:rect l="l" t="t" r="r" b="b"/>
                <a:pathLst>
                  <a:path w="8385" h="8095" extrusionOk="0">
                    <a:moveTo>
                      <a:pt x="2054" y="0"/>
                    </a:moveTo>
                    <a:cubicBezTo>
                      <a:pt x="1385" y="0"/>
                      <a:pt x="709" y="47"/>
                      <a:pt x="48" y="91"/>
                    </a:cubicBezTo>
                    <a:cubicBezTo>
                      <a:pt x="1" y="2426"/>
                      <a:pt x="141" y="5102"/>
                      <a:pt x="1995" y="6781"/>
                    </a:cubicBezTo>
                    <a:cubicBezTo>
                      <a:pt x="3129" y="7811"/>
                      <a:pt x="4502" y="8095"/>
                      <a:pt x="5915" y="8095"/>
                    </a:cubicBezTo>
                    <a:cubicBezTo>
                      <a:pt x="6661" y="8095"/>
                      <a:pt x="7417" y="8016"/>
                      <a:pt x="8157" y="7926"/>
                    </a:cubicBezTo>
                    <a:cubicBezTo>
                      <a:pt x="8150" y="7912"/>
                      <a:pt x="8150" y="7899"/>
                      <a:pt x="8150" y="7885"/>
                    </a:cubicBezTo>
                    <a:cubicBezTo>
                      <a:pt x="8384" y="5624"/>
                      <a:pt x="8103" y="3162"/>
                      <a:pt x="6417" y="1483"/>
                    </a:cubicBezTo>
                    <a:cubicBezTo>
                      <a:pt x="5202" y="267"/>
                      <a:pt x="3648" y="0"/>
                      <a:pt x="20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9"/>
              <p:cNvSpPr/>
              <p:nvPr/>
            </p:nvSpPr>
            <p:spPr>
              <a:xfrm rot="10800000" flipH="1">
                <a:off x="8171098" y="4913678"/>
                <a:ext cx="233103" cy="224958"/>
              </a:xfrm>
              <a:custGeom>
                <a:avLst/>
                <a:gdLst/>
                <a:ahLst/>
                <a:cxnLst/>
                <a:rect l="l" t="t" r="r" b="b"/>
                <a:pathLst>
                  <a:path w="8385" h="8092" extrusionOk="0">
                    <a:moveTo>
                      <a:pt x="5912" y="1"/>
                    </a:moveTo>
                    <a:cubicBezTo>
                      <a:pt x="4500" y="1"/>
                      <a:pt x="3128" y="286"/>
                      <a:pt x="1995" y="1310"/>
                    </a:cubicBezTo>
                    <a:cubicBezTo>
                      <a:pt x="141" y="2996"/>
                      <a:pt x="1" y="5666"/>
                      <a:pt x="48" y="8001"/>
                    </a:cubicBezTo>
                    <a:cubicBezTo>
                      <a:pt x="710" y="8045"/>
                      <a:pt x="1387" y="8092"/>
                      <a:pt x="2058" y="8092"/>
                    </a:cubicBezTo>
                    <a:cubicBezTo>
                      <a:pt x="3650" y="8092"/>
                      <a:pt x="5203" y="7826"/>
                      <a:pt x="6417" y="6616"/>
                    </a:cubicBezTo>
                    <a:cubicBezTo>
                      <a:pt x="8103" y="4937"/>
                      <a:pt x="8384" y="2468"/>
                      <a:pt x="8150" y="213"/>
                    </a:cubicBezTo>
                    <a:cubicBezTo>
                      <a:pt x="8150" y="193"/>
                      <a:pt x="8150" y="186"/>
                      <a:pt x="8157" y="173"/>
                    </a:cubicBezTo>
                    <a:cubicBezTo>
                      <a:pt x="7416" y="80"/>
                      <a:pt x="6658" y="1"/>
                      <a:pt x="5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19"/>
            <p:cNvGrpSpPr/>
            <p:nvPr/>
          </p:nvGrpSpPr>
          <p:grpSpPr>
            <a:xfrm>
              <a:off x="8775823" y="2030871"/>
              <a:ext cx="488641" cy="481385"/>
              <a:chOff x="8775823" y="2030871"/>
              <a:chExt cx="488641" cy="481385"/>
            </a:xfrm>
          </p:grpSpPr>
          <p:sp>
            <p:nvSpPr>
              <p:cNvPr id="2228" name="Google Shape;2228;p19"/>
              <p:cNvSpPr/>
              <p:nvPr/>
            </p:nvSpPr>
            <p:spPr>
              <a:xfrm rot="10800000" flipH="1">
                <a:off x="8775823" y="2030871"/>
                <a:ext cx="488641" cy="481385"/>
              </a:xfrm>
              <a:custGeom>
                <a:avLst/>
                <a:gdLst/>
                <a:ahLst/>
                <a:cxnLst/>
                <a:rect l="l" t="t" r="r" b="b"/>
                <a:pathLst>
                  <a:path w="17577" h="17316" extrusionOk="0">
                    <a:moveTo>
                      <a:pt x="2351" y="306"/>
                    </a:moveTo>
                    <a:cubicBezTo>
                      <a:pt x="3945" y="306"/>
                      <a:pt x="5497" y="572"/>
                      <a:pt x="6717" y="1788"/>
                    </a:cubicBezTo>
                    <a:cubicBezTo>
                      <a:pt x="8404" y="3467"/>
                      <a:pt x="8678" y="5929"/>
                      <a:pt x="8444" y="8191"/>
                    </a:cubicBezTo>
                    <a:cubicBezTo>
                      <a:pt x="8444" y="8204"/>
                      <a:pt x="8450" y="8217"/>
                      <a:pt x="8450" y="8231"/>
                    </a:cubicBezTo>
                    <a:cubicBezTo>
                      <a:pt x="7711" y="8321"/>
                      <a:pt x="6954" y="8400"/>
                      <a:pt x="6209" y="8400"/>
                    </a:cubicBezTo>
                    <a:cubicBezTo>
                      <a:pt x="4795" y="8400"/>
                      <a:pt x="3423" y="8116"/>
                      <a:pt x="2288" y="7087"/>
                    </a:cubicBezTo>
                    <a:cubicBezTo>
                      <a:pt x="442" y="5407"/>
                      <a:pt x="294" y="2731"/>
                      <a:pt x="341" y="396"/>
                    </a:cubicBezTo>
                    <a:cubicBezTo>
                      <a:pt x="1004" y="353"/>
                      <a:pt x="1681" y="306"/>
                      <a:pt x="2351" y="306"/>
                    </a:cubicBezTo>
                    <a:close/>
                    <a:moveTo>
                      <a:pt x="15225" y="306"/>
                    </a:moveTo>
                    <a:cubicBezTo>
                      <a:pt x="15895" y="306"/>
                      <a:pt x="16572" y="353"/>
                      <a:pt x="17235" y="396"/>
                    </a:cubicBezTo>
                    <a:cubicBezTo>
                      <a:pt x="17282" y="2731"/>
                      <a:pt x="17141" y="5407"/>
                      <a:pt x="15281" y="7087"/>
                    </a:cubicBezTo>
                    <a:cubicBezTo>
                      <a:pt x="14151" y="8116"/>
                      <a:pt x="12780" y="8400"/>
                      <a:pt x="11367" y="8400"/>
                    </a:cubicBezTo>
                    <a:cubicBezTo>
                      <a:pt x="10622" y="8400"/>
                      <a:pt x="9865" y="8321"/>
                      <a:pt x="9126" y="8231"/>
                    </a:cubicBezTo>
                    <a:cubicBezTo>
                      <a:pt x="9126" y="8217"/>
                      <a:pt x="9133" y="8204"/>
                      <a:pt x="9133" y="8191"/>
                    </a:cubicBezTo>
                    <a:cubicBezTo>
                      <a:pt x="8892" y="5929"/>
                      <a:pt x="9173" y="3467"/>
                      <a:pt x="10859" y="1788"/>
                    </a:cubicBezTo>
                    <a:cubicBezTo>
                      <a:pt x="12079" y="572"/>
                      <a:pt x="13631" y="306"/>
                      <a:pt x="15225" y="306"/>
                    </a:cubicBezTo>
                    <a:close/>
                    <a:moveTo>
                      <a:pt x="6206" y="8915"/>
                    </a:moveTo>
                    <a:cubicBezTo>
                      <a:pt x="6952" y="8915"/>
                      <a:pt x="7710" y="8995"/>
                      <a:pt x="8450" y="9087"/>
                    </a:cubicBezTo>
                    <a:cubicBezTo>
                      <a:pt x="8450" y="9101"/>
                      <a:pt x="8444" y="9114"/>
                      <a:pt x="8444" y="9127"/>
                    </a:cubicBezTo>
                    <a:cubicBezTo>
                      <a:pt x="8678" y="11382"/>
                      <a:pt x="8404" y="13851"/>
                      <a:pt x="6717" y="15530"/>
                    </a:cubicBezTo>
                    <a:cubicBezTo>
                      <a:pt x="5499" y="16739"/>
                      <a:pt x="3950" y="17009"/>
                      <a:pt x="2358" y="17009"/>
                    </a:cubicBezTo>
                    <a:cubicBezTo>
                      <a:pt x="1686" y="17009"/>
                      <a:pt x="1007" y="16961"/>
                      <a:pt x="341" y="16915"/>
                    </a:cubicBezTo>
                    <a:cubicBezTo>
                      <a:pt x="294" y="14580"/>
                      <a:pt x="442" y="11911"/>
                      <a:pt x="2288" y="10225"/>
                    </a:cubicBezTo>
                    <a:cubicBezTo>
                      <a:pt x="3422" y="9200"/>
                      <a:pt x="4793" y="8915"/>
                      <a:pt x="6206" y="8915"/>
                    </a:cubicBezTo>
                    <a:close/>
                    <a:moveTo>
                      <a:pt x="11371" y="8915"/>
                    </a:moveTo>
                    <a:cubicBezTo>
                      <a:pt x="12782" y="8915"/>
                      <a:pt x="14152" y="9200"/>
                      <a:pt x="15281" y="10225"/>
                    </a:cubicBezTo>
                    <a:cubicBezTo>
                      <a:pt x="17141" y="11911"/>
                      <a:pt x="17282" y="14580"/>
                      <a:pt x="17235" y="16915"/>
                    </a:cubicBezTo>
                    <a:cubicBezTo>
                      <a:pt x="16570" y="16961"/>
                      <a:pt x="15890" y="17009"/>
                      <a:pt x="15219" y="17009"/>
                    </a:cubicBezTo>
                    <a:cubicBezTo>
                      <a:pt x="13627" y="17009"/>
                      <a:pt x="12077" y="16739"/>
                      <a:pt x="10859" y="15530"/>
                    </a:cubicBezTo>
                    <a:cubicBezTo>
                      <a:pt x="9173" y="13851"/>
                      <a:pt x="8892" y="11382"/>
                      <a:pt x="9133" y="9127"/>
                    </a:cubicBezTo>
                    <a:cubicBezTo>
                      <a:pt x="9133" y="9114"/>
                      <a:pt x="9126" y="9101"/>
                      <a:pt x="9126" y="9087"/>
                    </a:cubicBezTo>
                    <a:cubicBezTo>
                      <a:pt x="9866" y="8995"/>
                      <a:pt x="10624" y="8915"/>
                      <a:pt x="11371" y="8915"/>
                    </a:cubicBezTo>
                    <a:close/>
                    <a:moveTo>
                      <a:pt x="2455" y="1"/>
                    </a:moveTo>
                    <a:cubicBezTo>
                      <a:pt x="1733" y="1"/>
                      <a:pt x="1004" y="67"/>
                      <a:pt x="301" y="155"/>
                    </a:cubicBezTo>
                    <a:cubicBezTo>
                      <a:pt x="261" y="155"/>
                      <a:pt x="228" y="182"/>
                      <a:pt x="207" y="209"/>
                    </a:cubicBezTo>
                    <a:cubicBezTo>
                      <a:pt x="134" y="209"/>
                      <a:pt x="47" y="256"/>
                      <a:pt x="47" y="349"/>
                    </a:cubicBezTo>
                    <a:cubicBezTo>
                      <a:pt x="0" y="2811"/>
                      <a:pt x="174" y="5655"/>
                      <a:pt x="2181" y="7381"/>
                    </a:cubicBezTo>
                    <a:cubicBezTo>
                      <a:pt x="3011" y="8084"/>
                      <a:pt x="4075" y="8498"/>
                      <a:pt x="5185" y="8659"/>
                    </a:cubicBezTo>
                    <a:cubicBezTo>
                      <a:pt x="4075" y="8820"/>
                      <a:pt x="3011" y="9228"/>
                      <a:pt x="2181" y="9937"/>
                    </a:cubicBezTo>
                    <a:cubicBezTo>
                      <a:pt x="174" y="11663"/>
                      <a:pt x="0" y="14507"/>
                      <a:pt x="47" y="16962"/>
                    </a:cubicBezTo>
                    <a:cubicBezTo>
                      <a:pt x="47" y="17056"/>
                      <a:pt x="123" y="17103"/>
                      <a:pt x="194" y="17103"/>
                    </a:cubicBezTo>
                    <a:cubicBezTo>
                      <a:pt x="198" y="17103"/>
                      <a:pt x="203" y="17103"/>
                      <a:pt x="207" y="17103"/>
                    </a:cubicBezTo>
                    <a:cubicBezTo>
                      <a:pt x="228" y="17136"/>
                      <a:pt x="261" y="17156"/>
                      <a:pt x="301" y="17163"/>
                    </a:cubicBezTo>
                    <a:cubicBezTo>
                      <a:pt x="1000" y="17250"/>
                      <a:pt x="1723" y="17316"/>
                      <a:pt x="2441" y="17316"/>
                    </a:cubicBezTo>
                    <a:cubicBezTo>
                      <a:pt x="4088" y="17316"/>
                      <a:pt x="5706" y="16970"/>
                      <a:pt x="6932" y="15744"/>
                    </a:cubicBezTo>
                    <a:cubicBezTo>
                      <a:pt x="8123" y="14553"/>
                      <a:pt x="8658" y="12981"/>
                      <a:pt x="8792" y="11355"/>
                    </a:cubicBezTo>
                    <a:cubicBezTo>
                      <a:pt x="8919" y="12981"/>
                      <a:pt x="9454" y="14553"/>
                      <a:pt x="10645" y="15744"/>
                    </a:cubicBezTo>
                    <a:cubicBezTo>
                      <a:pt x="11870" y="16970"/>
                      <a:pt x="13485" y="17316"/>
                      <a:pt x="15132" y="17316"/>
                    </a:cubicBezTo>
                    <a:cubicBezTo>
                      <a:pt x="15850" y="17316"/>
                      <a:pt x="16575" y="17250"/>
                      <a:pt x="17275" y="17163"/>
                    </a:cubicBezTo>
                    <a:cubicBezTo>
                      <a:pt x="17315" y="17156"/>
                      <a:pt x="17349" y="17136"/>
                      <a:pt x="17369" y="17103"/>
                    </a:cubicBezTo>
                    <a:cubicBezTo>
                      <a:pt x="17374" y="17103"/>
                      <a:pt x="17378" y="17103"/>
                      <a:pt x="17383" y="17103"/>
                    </a:cubicBezTo>
                    <a:cubicBezTo>
                      <a:pt x="17452" y="17103"/>
                      <a:pt x="17523" y="17056"/>
                      <a:pt x="17530" y="16962"/>
                    </a:cubicBezTo>
                    <a:cubicBezTo>
                      <a:pt x="17576" y="14507"/>
                      <a:pt x="17402" y="11663"/>
                      <a:pt x="15395" y="9937"/>
                    </a:cubicBezTo>
                    <a:cubicBezTo>
                      <a:pt x="14566" y="9228"/>
                      <a:pt x="13502" y="8820"/>
                      <a:pt x="12384" y="8659"/>
                    </a:cubicBezTo>
                    <a:cubicBezTo>
                      <a:pt x="13502" y="8498"/>
                      <a:pt x="14566" y="8084"/>
                      <a:pt x="15395" y="7381"/>
                    </a:cubicBezTo>
                    <a:cubicBezTo>
                      <a:pt x="17402" y="5655"/>
                      <a:pt x="17576" y="2811"/>
                      <a:pt x="17530" y="349"/>
                    </a:cubicBezTo>
                    <a:cubicBezTo>
                      <a:pt x="17523" y="256"/>
                      <a:pt x="17443" y="209"/>
                      <a:pt x="17369" y="209"/>
                    </a:cubicBezTo>
                    <a:cubicBezTo>
                      <a:pt x="17349" y="182"/>
                      <a:pt x="17315" y="155"/>
                      <a:pt x="17275" y="155"/>
                    </a:cubicBezTo>
                    <a:cubicBezTo>
                      <a:pt x="16570" y="67"/>
                      <a:pt x="15841" y="1"/>
                      <a:pt x="15118" y="1"/>
                    </a:cubicBezTo>
                    <a:cubicBezTo>
                      <a:pt x="13476" y="1"/>
                      <a:pt x="11867" y="345"/>
                      <a:pt x="10645" y="1567"/>
                    </a:cubicBezTo>
                    <a:cubicBezTo>
                      <a:pt x="9454" y="2758"/>
                      <a:pt x="8919" y="4337"/>
                      <a:pt x="8792" y="5963"/>
                    </a:cubicBezTo>
                    <a:cubicBezTo>
                      <a:pt x="8658" y="4337"/>
                      <a:pt x="8123" y="2758"/>
                      <a:pt x="6932" y="1567"/>
                    </a:cubicBezTo>
                    <a:cubicBezTo>
                      <a:pt x="5710" y="345"/>
                      <a:pt x="4097" y="1"/>
                      <a:pt x="2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9"/>
              <p:cNvSpPr/>
              <p:nvPr/>
            </p:nvSpPr>
            <p:spPr>
              <a:xfrm rot="10800000" flipH="1">
                <a:off x="9023001" y="2278735"/>
                <a:ext cx="233270" cy="225041"/>
              </a:xfrm>
              <a:custGeom>
                <a:avLst/>
                <a:gdLst/>
                <a:ahLst/>
                <a:cxnLst/>
                <a:rect l="l" t="t" r="r" b="b"/>
                <a:pathLst>
                  <a:path w="8391" h="8095" extrusionOk="0">
                    <a:moveTo>
                      <a:pt x="6334" y="1"/>
                    </a:moveTo>
                    <a:cubicBezTo>
                      <a:pt x="4740" y="1"/>
                      <a:pt x="3188" y="267"/>
                      <a:pt x="1968" y="1483"/>
                    </a:cubicBezTo>
                    <a:cubicBezTo>
                      <a:pt x="282" y="3162"/>
                      <a:pt x="1" y="5624"/>
                      <a:pt x="242" y="7886"/>
                    </a:cubicBezTo>
                    <a:cubicBezTo>
                      <a:pt x="242" y="7899"/>
                      <a:pt x="235" y="7912"/>
                      <a:pt x="235" y="7926"/>
                    </a:cubicBezTo>
                    <a:cubicBezTo>
                      <a:pt x="974" y="8016"/>
                      <a:pt x="1731" y="8095"/>
                      <a:pt x="2476" y="8095"/>
                    </a:cubicBezTo>
                    <a:cubicBezTo>
                      <a:pt x="3889" y="8095"/>
                      <a:pt x="5260" y="7811"/>
                      <a:pt x="6390" y="6782"/>
                    </a:cubicBezTo>
                    <a:cubicBezTo>
                      <a:pt x="8250" y="5102"/>
                      <a:pt x="8391" y="2426"/>
                      <a:pt x="8344" y="91"/>
                    </a:cubicBezTo>
                    <a:cubicBezTo>
                      <a:pt x="7681" y="48"/>
                      <a:pt x="7004" y="1"/>
                      <a:pt x="6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9"/>
              <p:cNvSpPr/>
              <p:nvPr/>
            </p:nvSpPr>
            <p:spPr>
              <a:xfrm rot="10800000" flipH="1">
                <a:off x="9023001" y="2039397"/>
                <a:ext cx="233270" cy="225041"/>
              </a:xfrm>
              <a:custGeom>
                <a:avLst/>
                <a:gdLst/>
                <a:ahLst/>
                <a:cxnLst/>
                <a:rect l="l" t="t" r="r" b="b"/>
                <a:pathLst>
                  <a:path w="8391" h="8095" extrusionOk="0">
                    <a:moveTo>
                      <a:pt x="2480" y="1"/>
                    </a:moveTo>
                    <a:cubicBezTo>
                      <a:pt x="1733" y="1"/>
                      <a:pt x="975" y="81"/>
                      <a:pt x="235" y="173"/>
                    </a:cubicBezTo>
                    <a:cubicBezTo>
                      <a:pt x="235" y="187"/>
                      <a:pt x="242" y="193"/>
                      <a:pt x="242" y="213"/>
                    </a:cubicBezTo>
                    <a:cubicBezTo>
                      <a:pt x="1" y="2468"/>
                      <a:pt x="282" y="4937"/>
                      <a:pt x="1968" y="6616"/>
                    </a:cubicBezTo>
                    <a:cubicBezTo>
                      <a:pt x="3186" y="7825"/>
                      <a:pt x="4736" y="8095"/>
                      <a:pt x="6328" y="8095"/>
                    </a:cubicBezTo>
                    <a:cubicBezTo>
                      <a:pt x="6999" y="8095"/>
                      <a:pt x="7679" y="8047"/>
                      <a:pt x="8344" y="8001"/>
                    </a:cubicBezTo>
                    <a:cubicBezTo>
                      <a:pt x="8391" y="5666"/>
                      <a:pt x="8250" y="2997"/>
                      <a:pt x="6390" y="1311"/>
                    </a:cubicBezTo>
                    <a:cubicBezTo>
                      <a:pt x="5261" y="286"/>
                      <a:pt x="3891" y="1"/>
                      <a:pt x="2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9"/>
              <p:cNvSpPr/>
              <p:nvPr/>
            </p:nvSpPr>
            <p:spPr>
              <a:xfrm rot="10800000" flipH="1">
                <a:off x="8783997" y="2278735"/>
                <a:ext cx="233075" cy="225041"/>
              </a:xfrm>
              <a:custGeom>
                <a:avLst/>
                <a:gdLst/>
                <a:ahLst/>
                <a:cxnLst/>
                <a:rect l="l" t="t" r="r" b="b"/>
                <a:pathLst>
                  <a:path w="8384" h="8095" extrusionOk="0">
                    <a:moveTo>
                      <a:pt x="2057" y="1"/>
                    </a:moveTo>
                    <a:cubicBezTo>
                      <a:pt x="1387" y="1"/>
                      <a:pt x="710" y="48"/>
                      <a:pt x="47" y="91"/>
                    </a:cubicBezTo>
                    <a:cubicBezTo>
                      <a:pt x="0" y="2426"/>
                      <a:pt x="148" y="5102"/>
                      <a:pt x="1994" y="6782"/>
                    </a:cubicBezTo>
                    <a:cubicBezTo>
                      <a:pt x="3129" y="7811"/>
                      <a:pt x="4501" y="8095"/>
                      <a:pt x="5915" y="8095"/>
                    </a:cubicBezTo>
                    <a:cubicBezTo>
                      <a:pt x="6660" y="8095"/>
                      <a:pt x="7417" y="8016"/>
                      <a:pt x="8156" y="7926"/>
                    </a:cubicBezTo>
                    <a:cubicBezTo>
                      <a:pt x="8156" y="7912"/>
                      <a:pt x="8150" y="7899"/>
                      <a:pt x="8150" y="7886"/>
                    </a:cubicBezTo>
                    <a:cubicBezTo>
                      <a:pt x="8384" y="5624"/>
                      <a:pt x="8110" y="3162"/>
                      <a:pt x="6423" y="1483"/>
                    </a:cubicBezTo>
                    <a:cubicBezTo>
                      <a:pt x="5203" y="267"/>
                      <a:pt x="3651" y="1"/>
                      <a:pt x="2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9"/>
              <p:cNvSpPr/>
              <p:nvPr/>
            </p:nvSpPr>
            <p:spPr>
              <a:xfrm rot="10800000" flipH="1">
                <a:off x="8783997" y="2039397"/>
                <a:ext cx="233075" cy="225041"/>
              </a:xfrm>
              <a:custGeom>
                <a:avLst/>
                <a:gdLst/>
                <a:ahLst/>
                <a:cxnLst/>
                <a:rect l="l" t="t" r="r" b="b"/>
                <a:pathLst>
                  <a:path w="8384" h="8095" extrusionOk="0">
                    <a:moveTo>
                      <a:pt x="5912" y="1"/>
                    </a:moveTo>
                    <a:cubicBezTo>
                      <a:pt x="4499" y="1"/>
                      <a:pt x="3128" y="286"/>
                      <a:pt x="1994" y="1311"/>
                    </a:cubicBezTo>
                    <a:cubicBezTo>
                      <a:pt x="148" y="2997"/>
                      <a:pt x="0" y="5666"/>
                      <a:pt x="47" y="8001"/>
                    </a:cubicBezTo>
                    <a:cubicBezTo>
                      <a:pt x="713" y="8047"/>
                      <a:pt x="1392" y="8095"/>
                      <a:pt x="2064" y="8095"/>
                    </a:cubicBezTo>
                    <a:cubicBezTo>
                      <a:pt x="3656" y="8095"/>
                      <a:pt x="5205" y="7825"/>
                      <a:pt x="6423" y="6616"/>
                    </a:cubicBezTo>
                    <a:cubicBezTo>
                      <a:pt x="8110" y="4937"/>
                      <a:pt x="8384" y="2468"/>
                      <a:pt x="8150" y="213"/>
                    </a:cubicBezTo>
                    <a:cubicBezTo>
                      <a:pt x="8150" y="200"/>
                      <a:pt x="8156" y="187"/>
                      <a:pt x="8156" y="173"/>
                    </a:cubicBezTo>
                    <a:cubicBezTo>
                      <a:pt x="7416" y="81"/>
                      <a:pt x="6658" y="1"/>
                      <a:pt x="59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19"/>
            <p:cNvGrpSpPr/>
            <p:nvPr/>
          </p:nvGrpSpPr>
          <p:grpSpPr>
            <a:xfrm>
              <a:off x="8162925" y="-243050"/>
              <a:ext cx="488641" cy="481440"/>
              <a:chOff x="8162925" y="-243050"/>
              <a:chExt cx="488641" cy="481440"/>
            </a:xfrm>
          </p:grpSpPr>
          <p:sp>
            <p:nvSpPr>
              <p:cNvPr id="2234" name="Google Shape;2234;p19"/>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9"/>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9"/>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9"/>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9"/>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19"/>
            <p:cNvGrpSpPr/>
            <p:nvPr/>
          </p:nvGrpSpPr>
          <p:grpSpPr>
            <a:xfrm>
              <a:off x="9373626" y="-243050"/>
              <a:ext cx="488668" cy="481440"/>
              <a:chOff x="9373626" y="-243050"/>
              <a:chExt cx="488668" cy="481440"/>
            </a:xfrm>
          </p:grpSpPr>
          <p:sp>
            <p:nvSpPr>
              <p:cNvPr id="2240" name="Google Shape;2240;p19"/>
              <p:cNvSpPr/>
              <p:nvPr/>
            </p:nvSpPr>
            <p:spPr>
              <a:xfrm rot="10800000" flipH="1">
                <a:off x="9373626" y="-243050"/>
                <a:ext cx="488668" cy="481440"/>
              </a:xfrm>
              <a:custGeom>
                <a:avLst/>
                <a:gdLst/>
                <a:ahLst/>
                <a:cxnLst/>
                <a:rect l="l" t="t" r="r" b="b"/>
                <a:pathLst>
                  <a:path w="17578" h="17318" extrusionOk="0">
                    <a:moveTo>
                      <a:pt x="2357" y="307"/>
                    </a:moveTo>
                    <a:cubicBezTo>
                      <a:pt x="3951" y="307"/>
                      <a:pt x="5504" y="573"/>
                      <a:pt x="6718" y="1783"/>
                    </a:cubicBezTo>
                    <a:cubicBezTo>
                      <a:pt x="8404" y="3462"/>
                      <a:pt x="8685" y="5931"/>
                      <a:pt x="8451" y="8193"/>
                    </a:cubicBezTo>
                    <a:cubicBezTo>
                      <a:pt x="8444" y="8206"/>
                      <a:pt x="8451" y="8219"/>
                      <a:pt x="8451" y="8233"/>
                    </a:cubicBezTo>
                    <a:cubicBezTo>
                      <a:pt x="7712" y="8323"/>
                      <a:pt x="6955" y="8402"/>
                      <a:pt x="6210" y="8402"/>
                    </a:cubicBezTo>
                    <a:cubicBezTo>
                      <a:pt x="4797" y="8402"/>
                      <a:pt x="3426" y="8118"/>
                      <a:pt x="2296" y="7089"/>
                    </a:cubicBezTo>
                    <a:cubicBezTo>
                      <a:pt x="442" y="5409"/>
                      <a:pt x="302" y="2733"/>
                      <a:pt x="342" y="398"/>
                    </a:cubicBezTo>
                    <a:cubicBezTo>
                      <a:pt x="1006" y="354"/>
                      <a:pt x="1685" y="307"/>
                      <a:pt x="2357" y="307"/>
                    </a:cubicBezTo>
                    <a:close/>
                    <a:moveTo>
                      <a:pt x="15228" y="307"/>
                    </a:moveTo>
                    <a:cubicBezTo>
                      <a:pt x="15899" y="307"/>
                      <a:pt x="16578" y="354"/>
                      <a:pt x="17243" y="398"/>
                    </a:cubicBezTo>
                    <a:cubicBezTo>
                      <a:pt x="17283" y="2733"/>
                      <a:pt x="17142" y="5409"/>
                      <a:pt x="15289" y="7089"/>
                    </a:cubicBezTo>
                    <a:cubicBezTo>
                      <a:pt x="14154" y="8118"/>
                      <a:pt x="12782" y="8402"/>
                      <a:pt x="11368" y="8402"/>
                    </a:cubicBezTo>
                    <a:cubicBezTo>
                      <a:pt x="10623" y="8402"/>
                      <a:pt x="9866" y="8323"/>
                      <a:pt x="9127" y="8233"/>
                    </a:cubicBezTo>
                    <a:cubicBezTo>
                      <a:pt x="9133" y="8219"/>
                      <a:pt x="9133" y="8206"/>
                      <a:pt x="9133" y="8193"/>
                    </a:cubicBezTo>
                    <a:cubicBezTo>
                      <a:pt x="8899" y="5931"/>
                      <a:pt x="9180" y="3462"/>
                      <a:pt x="10866" y="1783"/>
                    </a:cubicBezTo>
                    <a:cubicBezTo>
                      <a:pt x="12081" y="573"/>
                      <a:pt x="13634" y="307"/>
                      <a:pt x="15228" y="307"/>
                    </a:cubicBezTo>
                    <a:close/>
                    <a:moveTo>
                      <a:pt x="6196" y="8915"/>
                    </a:moveTo>
                    <a:cubicBezTo>
                      <a:pt x="6945" y="8915"/>
                      <a:pt x="7707" y="8996"/>
                      <a:pt x="8451" y="9089"/>
                    </a:cubicBezTo>
                    <a:cubicBezTo>
                      <a:pt x="8451" y="9102"/>
                      <a:pt x="8444" y="9109"/>
                      <a:pt x="8451" y="9129"/>
                    </a:cubicBezTo>
                    <a:cubicBezTo>
                      <a:pt x="8685" y="11384"/>
                      <a:pt x="8404" y="13853"/>
                      <a:pt x="6718" y="15532"/>
                    </a:cubicBezTo>
                    <a:cubicBezTo>
                      <a:pt x="5504" y="16742"/>
                      <a:pt x="3951" y="17008"/>
                      <a:pt x="2357" y="17008"/>
                    </a:cubicBezTo>
                    <a:cubicBezTo>
                      <a:pt x="1685" y="17008"/>
                      <a:pt x="1006" y="16961"/>
                      <a:pt x="342" y="16917"/>
                    </a:cubicBezTo>
                    <a:cubicBezTo>
                      <a:pt x="302" y="14582"/>
                      <a:pt x="442" y="11912"/>
                      <a:pt x="2296" y="10226"/>
                    </a:cubicBezTo>
                    <a:cubicBezTo>
                      <a:pt x="3422" y="9200"/>
                      <a:pt x="4788" y="8915"/>
                      <a:pt x="6196" y="8915"/>
                    </a:cubicBezTo>
                    <a:close/>
                    <a:moveTo>
                      <a:pt x="11382" y="8915"/>
                    </a:moveTo>
                    <a:cubicBezTo>
                      <a:pt x="12791" y="8915"/>
                      <a:pt x="14158" y="9200"/>
                      <a:pt x="15289" y="10226"/>
                    </a:cubicBezTo>
                    <a:cubicBezTo>
                      <a:pt x="17142" y="11912"/>
                      <a:pt x="17283" y="14582"/>
                      <a:pt x="17243" y="16917"/>
                    </a:cubicBezTo>
                    <a:cubicBezTo>
                      <a:pt x="16578" y="16961"/>
                      <a:pt x="15899" y="17008"/>
                      <a:pt x="15228" y="17008"/>
                    </a:cubicBezTo>
                    <a:cubicBezTo>
                      <a:pt x="13634" y="17008"/>
                      <a:pt x="12081" y="16742"/>
                      <a:pt x="10866" y="15532"/>
                    </a:cubicBezTo>
                    <a:cubicBezTo>
                      <a:pt x="9180" y="13853"/>
                      <a:pt x="8899" y="11384"/>
                      <a:pt x="9133" y="9129"/>
                    </a:cubicBezTo>
                    <a:cubicBezTo>
                      <a:pt x="9133" y="9109"/>
                      <a:pt x="9133" y="9102"/>
                      <a:pt x="9127" y="9089"/>
                    </a:cubicBezTo>
                    <a:cubicBezTo>
                      <a:pt x="9871" y="8996"/>
                      <a:pt x="10632" y="8915"/>
                      <a:pt x="11382" y="8915"/>
                    </a:cubicBezTo>
                    <a:close/>
                    <a:moveTo>
                      <a:pt x="2445" y="0"/>
                    </a:moveTo>
                    <a:cubicBezTo>
                      <a:pt x="1729" y="0"/>
                      <a:pt x="1007" y="65"/>
                      <a:pt x="309" y="150"/>
                    </a:cubicBezTo>
                    <a:cubicBezTo>
                      <a:pt x="262" y="157"/>
                      <a:pt x="228" y="184"/>
                      <a:pt x="215" y="211"/>
                    </a:cubicBezTo>
                    <a:cubicBezTo>
                      <a:pt x="135" y="211"/>
                      <a:pt x="54" y="251"/>
                      <a:pt x="54" y="351"/>
                    </a:cubicBezTo>
                    <a:cubicBezTo>
                      <a:pt x="1" y="2807"/>
                      <a:pt x="175" y="5657"/>
                      <a:pt x="2189" y="7376"/>
                    </a:cubicBezTo>
                    <a:cubicBezTo>
                      <a:pt x="3012" y="8085"/>
                      <a:pt x="4075" y="8500"/>
                      <a:pt x="5193" y="8661"/>
                    </a:cubicBezTo>
                    <a:cubicBezTo>
                      <a:pt x="4075" y="8821"/>
                      <a:pt x="3012" y="9230"/>
                      <a:pt x="2189" y="9939"/>
                    </a:cubicBezTo>
                    <a:cubicBezTo>
                      <a:pt x="175" y="11665"/>
                      <a:pt x="1" y="14508"/>
                      <a:pt x="54" y="16964"/>
                    </a:cubicBezTo>
                    <a:cubicBezTo>
                      <a:pt x="54" y="17058"/>
                      <a:pt x="125" y="17105"/>
                      <a:pt x="200" y="17105"/>
                    </a:cubicBezTo>
                    <a:cubicBezTo>
                      <a:pt x="205" y="17105"/>
                      <a:pt x="210" y="17105"/>
                      <a:pt x="215" y="17104"/>
                    </a:cubicBezTo>
                    <a:cubicBezTo>
                      <a:pt x="228" y="17138"/>
                      <a:pt x="262" y="17158"/>
                      <a:pt x="309" y="17165"/>
                    </a:cubicBezTo>
                    <a:cubicBezTo>
                      <a:pt x="1007" y="17252"/>
                      <a:pt x="1730" y="17318"/>
                      <a:pt x="2447" y="17318"/>
                    </a:cubicBezTo>
                    <a:cubicBezTo>
                      <a:pt x="4092" y="17318"/>
                      <a:pt x="5707" y="16972"/>
                      <a:pt x="6932" y="15746"/>
                    </a:cubicBezTo>
                    <a:cubicBezTo>
                      <a:pt x="8130" y="14555"/>
                      <a:pt x="8658" y="12983"/>
                      <a:pt x="8792" y="11350"/>
                    </a:cubicBezTo>
                    <a:cubicBezTo>
                      <a:pt x="8919" y="12983"/>
                      <a:pt x="9455" y="14555"/>
                      <a:pt x="10646" y="15746"/>
                    </a:cubicBezTo>
                    <a:cubicBezTo>
                      <a:pt x="11871" y="16972"/>
                      <a:pt x="13489" y="17318"/>
                      <a:pt x="15136" y="17318"/>
                    </a:cubicBezTo>
                    <a:cubicBezTo>
                      <a:pt x="15854" y="17318"/>
                      <a:pt x="16577" y="17252"/>
                      <a:pt x="17276" y="17165"/>
                    </a:cubicBezTo>
                    <a:cubicBezTo>
                      <a:pt x="17323" y="17158"/>
                      <a:pt x="17350" y="17138"/>
                      <a:pt x="17370" y="17104"/>
                    </a:cubicBezTo>
                    <a:cubicBezTo>
                      <a:pt x="17375" y="17105"/>
                      <a:pt x="17380" y="17105"/>
                      <a:pt x="17385" y="17105"/>
                    </a:cubicBezTo>
                    <a:cubicBezTo>
                      <a:pt x="17460" y="17105"/>
                      <a:pt x="17530" y="17058"/>
                      <a:pt x="17530" y="16964"/>
                    </a:cubicBezTo>
                    <a:cubicBezTo>
                      <a:pt x="17577" y="14508"/>
                      <a:pt x="17410" y="11665"/>
                      <a:pt x="15396" y="9939"/>
                    </a:cubicBezTo>
                    <a:cubicBezTo>
                      <a:pt x="14573" y="9230"/>
                      <a:pt x="13502" y="8821"/>
                      <a:pt x="12392" y="8661"/>
                    </a:cubicBezTo>
                    <a:cubicBezTo>
                      <a:pt x="13502" y="8500"/>
                      <a:pt x="14573" y="8085"/>
                      <a:pt x="15396" y="7376"/>
                    </a:cubicBezTo>
                    <a:cubicBezTo>
                      <a:pt x="17410" y="5657"/>
                      <a:pt x="17577" y="2807"/>
                      <a:pt x="17530" y="351"/>
                    </a:cubicBezTo>
                    <a:cubicBezTo>
                      <a:pt x="17530" y="251"/>
                      <a:pt x="17450" y="211"/>
                      <a:pt x="17370" y="211"/>
                    </a:cubicBezTo>
                    <a:cubicBezTo>
                      <a:pt x="17350" y="184"/>
                      <a:pt x="17323" y="157"/>
                      <a:pt x="17276" y="150"/>
                    </a:cubicBezTo>
                    <a:cubicBezTo>
                      <a:pt x="16578" y="65"/>
                      <a:pt x="15855" y="0"/>
                      <a:pt x="15138" y="0"/>
                    </a:cubicBezTo>
                    <a:cubicBezTo>
                      <a:pt x="13490" y="0"/>
                      <a:pt x="11872" y="343"/>
                      <a:pt x="10646" y="1569"/>
                    </a:cubicBezTo>
                    <a:cubicBezTo>
                      <a:pt x="9455" y="2760"/>
                      <a:pt x="8919" y="4339"/>
                      <a:pt x="8792" y="5965"/>
                    </a:cubicBezTo>
                    <a:cubicBezTo>
                      <a:pt x="8658" y="4339"/>
                      <a:pt x="8130" y="2760"/>
                      <a:pt x="6932" y="1569"/>
                    </a:cubicBezTo>
                    <a:cubicBezTo>
                      <a:pt x="5706" y="343"/>
                      <a:pt x="4091" y="0"/>
                      <a:pt x="2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9"/>
              <p:cNvSpPr/>
              <p:nvPr/>
            </p:nvSpPr>
            <p:spPr>
              <a:xfrm rot="10800000" flipH="1">
                <a:off x="9621026" y="4815"/>
                <a:ext cx="233075" cy="225041"/>
              </a:xfrm>
              <a:custGeom>
                <a:avLst/>
                <a:gdLst/>
                <a:ahLst/>
                <a:cxnLst/>
                <a:rect l="l" t="t" r="r" b="b"/>
                <a:pathLst>
                  <a:path w="8384" h="8095" extrusionOk="0">
                    <a:moveTo>
                      <a:pt x="6329" y="0"/>
                    </a:moveTo>
                    <a:cubicBezTo>
                      <a:pt x="4735" y="0"/>
                      <a:pt x="3182" y="266"/>
                      <a:pt x="1967" y="1476"/>
                    </a:cubicBezTo>
                    <a:cubicBezTo>
                      <a:pt x="281" y="3155"/>
                      <a:pt x="0" y="5624"/>
                      <a:pt x="234" y="7886"/>
                    </a:cubicBezTo>
                    <a:cubicBezTo>
                      <a:pt x="234" y="7899"/>
                      <a:pt x="234" y="7912"/>
                      <a:pt x="228" y="7926"/>
                    </a:cubicBezTo>
                    <a:cubicBezTo>
                      <a:pt x="967" y="8016"/>
                      <a:pt x="1724" y="8095"/>
                      <a:pt x="2469" y="8095"/>
                    </a:cubicBezTo>
                    <a:cubicBezTo>
                      <a:pt x="3883" y="8095"/>
                      <a:pt x="5255" y="7811"/>
                      <a:pt x="6390" y="6782"/>
                    </a:cubicBezTo>
                    <a:cubicBezTo>
                      <a:pt x="8243" y="5102"/>
                      <a:pt x="8384" y="2426"/>
                      <a:pt x="8344" y="91"/>
                    </a:cubicBezTo>
                    <a:cubicBezTo>
                      <a:pt x="7679" y="47"/>
                      <a:pt x="7000" y="0"/>
                      <a:pt x="6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9"/>
              <p:cNvSpPr/>
              <p:nvPr/>
            </p:nvSpPr>
            <p:spPr>
              <a:xfrm rot="10800000" flipH="1">
                <a:off x="9621026" y="-234440"/>
                <a:ext cx="233075" cy="224985"/>
              </a:xfrm>
              <a:custGeom>
                <a:avLst/>
                <a:gdLst/>
                <a:ahLst/>
                <a:cxnLst/>
                <a:rect l="l" t="t" r="r" b="b"/>
                <a:pathLst>
                  <a:path w="8384" h="8093" extrusionOk="0">
                    <a:moveTo>
                      <a:pt x="2483" y="0"/>
                    </a:moveTo>
                    <a:cubicBezTo>
                      <a:pt x="1733" y="0"/>
                      <a:pt x="972" y="81"/>
                      <a:pt x="228" y="174"/>
                    </a:cubicBezTo>
                    <a:cubicBezTo>
                      <a:pt x="234" y="187"/>
                      <a:pt x="234" y="194"/>
                      <a:pt x="234" y="214"/>
                    </a:cubicBezTo>
                    <a:cubicBezTo>
                      <a:pt x="0" y="2469"/>
                      <a:pt x="281" y="4938"/>
                      <a:pt x="1967" y="6617"/>
                    </a:cubicBezTo>
                    <a:cubicBezTo>
                      <a:pt x="3182" y="7827"/>
                      <a:pt x="4735" y="8093"/>
                      <a:pt x="6329" y="8093"/>
                    </a:cubicBezTo>
                    <a:cubicBezTo>
                      <a:pt x="7000" y="8093"/>
                      <a:pt x="7679" y="8046"/>
                      <a:pt x="8344" y="8002"/>
                    </a:cubicBezTo>
                    <a:cubicBezTo>
                      <a:pt x="8384" y="5667"/>
                      <a:pt x="8243" y="2997"/>
                      <a:pt x="6390" y="1311"/>
                    </a:cubicBezTo>
                    <a:cubicBezTo>
                      <a:pt x="5259" y="285"/>
                      <a:pt x="3892" y="0"/>
                      <a:pt x="2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9"/>
              <p:cNvSpPr/>
              <p:nvPr/>
            </p:nvSpPr>
            <p:spPr>
              <a:xfrm rot="10800000" flipH="1">
                <a:off x="9381994" y="4815"/>
                <a:ext cx="233103" cy="225041"/>
              </a:xfrm>
              <a:custGeom>
                <a:avLst/>
                <a:gdLst/>
                <a:ahLst/>
                <a:cxnLst/>
                <a:rect l="l" t="t" r="r" b="b"/>
                <a:pathLst>
                  <a:path w="8385" h="8095" extrusionOk="0">
                    <a:moveTo>
                      <a:pt x="2056" y="0"/>
                    </a:moveTo>
                    <a:cubicBezTo>
                      <a:pt x="1384" y="0"/>
                      <a:pt x="705" y="47"/>
                      <a:pt x="41" y="91"/>
                    </a:cubicBezTo>
                    <a:cubicBezTo>
                      <a:pt x="1" y="2426"/>
                      <a:pt x="141" y="5102"/>
                      <a:pt x="1995" y="6782"/>
                    </a:cubicBezTo>
                    <a:cubicBezTo>
                      <a:pt x="3125" y="7811"/>
                      <a:pt x="4496" y="8095"/>
                      <a:pt x="5909" y="8095"/>
                    </a:cubicBezTo>
                    <a:cubicBezTo>
                      <a:pt x="6654" y="8095"/>
                      <a:pt x="7411" y="8016"/>
                      <a:pt x="8150" y="7926"/>
                    </a:cubicBezTo>
                    <a:cubicBezTo>
                      <a:pt x="8150" y="7912"/>
                      <a:pt x="8143" y="7899"/>
                      <a:pt x="8150" y="7886"/>
                    </a:cubicBezTo>
                    <a:cubicBezTo>
                      <a:pt x="8384" y="5624"/>
                      <a:pt x="8103" y="3155"/>
                      <a:pt x="6417" y="1476"/>
                    </a:cubicBezTo>
                    <a:cubicBezTo>
                      <a:pt x="5203" y="266"/>
                      <a:pt x="3650" y="0"/>
                      <a:pt x="2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9"/>
              <p:cNvSpPr/>
              <p:nvPr/>
            </p:nvSpPr>
            <p:spPr>
              <a:xfrm rot="10800000" flipH="1">
                <a:off x="9381994" y="-234440"/>
                <a:ext cx="233103" cy="224985"/>
              </a:xfrm>
              <a:custGeom>
                <a:avLst/>
                <a:gdLst/>
                <a:ahLst/>
                <a:cxnLst/>
                <a:rect l="l" t="t" r="r" b="b"/>
                <a:pathLst>
                  <a:path w="8385" h="8093" extrusionOk="0">
                    <a:moveTo>
                      <a:pt x="5895" y="0"/>
                    </a:moveTo>
                    <a:cubicBezTo>
                      <a:pt x="4487" y="0"/>
                      <a:pt x="3121" y="285"/>
                      <a:pt x="1995" y="1311"/>
                    </a:cubicBezTo>
                    <a:cubicBezTo>
                      <a:pt x="141" y="2997"/>
                      <a:pt x="1" y="5667"/>
                      <a:pt x="41" y="8002"/>
                    </a:cubicBezTo>
                    <a:cubicBezTo>
                      <a:pt x="705" y="8046"/>
                      <a:pt x="1384" y="8093"/>
                      <a:pt x="2056" y="8093"/>
                    </a:cubicBezTo>
                    <a:cubicBezTo>
                      <a:pt x="3650" y="8093"/>
                      <a:pt x="5203" y="7827"/>
                      <a:pt x="6417" y="6617"/>
                    </a:cubicBezTo>
                    <a:cubicBezTo>
                      <a:pt x="8103" y="4938"/>
                      <a:pt x="8384" y="2469"/>
                      <a:pt x="8150" y="214"/>
                    </a:cubicBezTo>
                    <a:cubicBezTo>
                      <a:pt x="8143" y="194"/>
                      <a:pt x="8150" y="187"/>
                      <a:pt x="8150" y="174"/>
                    </a:cubicBezTo>
                    <a:cubicBezTo>
                      <a:pt x="7406" y="81"/>
                      <a:pt x="6644" y="0"/>
                      <a:pt x="5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19"/>
            <p:cNvGrpSpPr/>
            <p:nvPr/>
          </p:nvGrpSpPr>
          <p:grpSpPr>
            <a:xfrm>
              <a:off x="8309880" y="304675"/>
              <a:ext cx="195323" cy="232436"/>
              <a:chOff x="8309880" y="304675"/>
              <a:chExt cx="195323" cy="232436"/>
            </a:xfrm>
          </p:grpSpPr>
          <p:sp>
            <p:nvSpPr>
              <p:cNvPr id="2246" name="Google Shape;2246;p19"/>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9"/>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9"/>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 name="Google Shape;2249;p19"/>
            <p:cNvGrpSpPr/>
            <p:nvPr/>
          </p:nvGrpSpPr>
          <p:grpSpPr>
            <a:xfrm>
              <a:off x="8901539" y="-228213"/>
              <a:ext cx="206304" cy="204552"/>
              <a:chOff x="8901539" y="-228213"/>
              <a:chExt cx="206304" cy="204552"/>
            </a:xfrm>
          </p:grpSpPr>
          <p:sp>
            <p:nvSpPr>
              <p:cNvPr id="2250" name="Google Shape;2250;p19"/>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9"/>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9"/>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9"/>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9"/>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 name="Google Shape;2255;p19"/>
            <p:cNvGrpSpPr/>
            <p:nvPr/>
          </p:nvGrpSpPr>
          <p:grpSpPr>
            <a:xfrm>
              <a:off x="8592421" y="-2338"/>
              <a:ext cx="818960" cy="846371"/>
              <a:chOff x="8592421" y="-2338"/>
              <a:chExt cx="818960" cy="846371"/>
            </a:xfrm>
          </p:grpSpPr>
          <p:sp>
            <p:nvSpPr>
              <p:cNvPr id="2256" name="Google Shape;2256;p19"/>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9"/>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9"/>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9"/>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9"/>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9"/>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9"/>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9"/>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9"/>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9"/>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9"/>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9"/>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9"/>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9"/>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9"/>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9"/>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9"/>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9"/>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9"/>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9"/>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9"/>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9"/>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9"/>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9"/>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9"/>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9"/>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9"/>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9"/>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9"/>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9"/>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6" name="Google Shape;2286;p19"/>
            <p:cNvSpPr/>
            <p:nvPr/>
          </p:nvSpPr>
          <p:spPr>
            <a:xfrm rot="10800000" flipH="1">
              <a:off x="8162925" y="2045744"/>
              <a:ext cx="488641" cy="481440"/>
            </a:xfrm>
            <a:custGeom>
              <a:avLst/>
              <a:gdLst/>
              <a:ahLst/>
              <a:cxnLst/>
              <a:rect l="l" t="t" r="r" b="b"/>
              <a:pathLst>
                <a:path w="17577" h="17318" extrusionOk="0">
                  <a:moveTo>
                    <a:pt x="2348" y="307"/>
                  </a:moveTo>
                  <a:cubicBezTo>
                    <a:pt x="3942" y="307"/>
                    <a:pt x="5496" y="574"/>
                    <a:pt x="6711" y="1790"/>
                  </a:cubicBezTo>
                  <a:cubicBezTo>
                    <a:pt x="8397" y="3462"/>
                    <a:pt x="8678" y="5931"/>
                    <a:pt x="8444" y="8192"/>
                  </a:cubicBezTo>
                  <a:cubicBezTo>
                    <a:pt x="8444" y="8206"/>
                    <a:pt x="8444" y="8219"/>
                    <a:pt x="8451" y="8233"/>
                  </a:cubicBezTo>
                  <a:cubicBezTo>
                    <a:pt x="7711" y="8323"/>
                    <a:pt x="6955" y="8402"/>
                    <a:pt x="6209" y="8402"/>
                  </a:cubicBezTo>
                  <a:cubicBezTo>
                    <a:pt x="4796" y="8402"/>
                    <a:pt x="3423" y="8118"/>
                    <a:pt x="2289" y="7088"/>
                  </a:cubicBezTo>
                  <a:cubicBezTo>
                    <a:pt x="435" y="5409"/>
                    <a:pt x="295" y="2733"/>
                    <a:pt x="342" y="398"/>
                  </a:cubicBezTo>
                  <a:cubicBezTo>
                    <a:pt x="1003" y="354"/>
                    <a:pt x="1679" y="307"/>
                    <a:pt x="2348" y="307"/>
                  </a:cubicBezTo>
                  <a:close/>
                  <a:moveTo>
                    <a:pt x="15226" y="307"/>
                  </a:moveTo>
                  <a:cubicBezTo>
                    <a:pt x="15895" y="307"/>
                    <a:pt x="16573" y="354"/>
                    <a:pt x="17236" y="398"/>
                  </a:cubicBezTo>
                  <a:cubicBezTo>
                    <a:pt x="17276" y="2733"/>
                    <a:pt x="17135" y="5409"/>
                    <a:pt x="15282" y="7088"/>
                  </a:cubicBezTo>
                  <a:cubicBezTo>
                    <a:pt x="14152" y="8118"/>
                    <a:pt x="12781" y="8402"/>
                    <a:pt x="11368" y="8402"/>
                  </a:cubicBezTo>
                  <a:cubicBezTo>
                    <a:pt x="10623" y="8402"/>
                    <a:pt x="9866" y="8323"/>
                    <a:pt x="9126" y="8233"/>
                  </a:cubicBezTo>
                  <a:cubicBezTo>
                    <a:pt x="9126" y="8219"/>
                    <a:pt x="9133" y="8206"/>
                    <a:pt x="9133" y="8192"/>
                  </a:cubicBezTo>
                  <a:cubicBezTo>
                    <a:pt x="8892" y="5931"/>
                    <a:pt x="9173" y="3462"/>
                    <a:pt x="10859" y="1790"/>
                  </a:cubicBezTo>
                  <a:cubicBezTo>
                    <a:pt x="12080" y="574"/>
                    <a:pt x="13632" y="307"/>
                    <a:pt x="15226" y="307"/>
                  </a:cubicBezTo>
                  <a:close/>
                  <a:moveTo>
                    <a:pt x="6206" y="8917"/>
                  </a:moveTo>
                  <a:cubicBezTo>
                    <a:pt x="6952" y="8917"/>
                    <a:pt x="7710"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22" y="9202"/>
                    <a:pt x="4794" y="8917"/>
                    <a:pt x="6206" y="8917"/>
                  </a:cubicBezTo>
                  <a:close/>
                  <a:moveTo>
                    <a:pt x="11371" y="8917"/>
                  </a:moveTo>
                  <a:cubicBezTo>
                    <a:pt x="12783" y="8917"/>
                    <a:pt x="14153" y="9202"/>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67" y="8996"/>
                    <a:pt x="10625" y="8917"/>
                    <a:pt x="11371" y="8917"/>
                  </a:cubicBezTo>
                  <a:close/>
                  <a:moveTo>
                    <a:pt x="2439" y="0"/>
                  </a:moveTo>
                  <a:cubicBezTo>
                    <a:pt x="1722" y="0"/>
                    <a:pt x="1000" y="65"/>
                    <a:pt x="302" y="150"/>
                  </a:cubicBezTo>
                  <a:cubicBezTo>
                    <a:pt x="261" y="157"/>
                    <a:pt x="228" y="184"/>
                    <a:pt x="208" y="211"/>
                  </a:cubicBezTo>
                  <a:cubicBezTo>
                    <a:pt x="134" y="211"/>
                    <a:pt x="47" y="257"/>
                    <a:pt x="47" y="351"/>
                  </a:cubicBezTo>
                  <a:cubicBezTo>
                    <a:pt x="0" y="2813"/>
                    <a:pt x="168" y="5657"/>
                    <a:pt x="2182" y="7383"/>
                  </a:cubicBezTo>
                  <a:cubicBezTo>
                    <a:pt x="3011" y="8085"/>
                    <a:pt x="4075" y="8500"/>
                    <a:pt x="5186" y="8661"/>
                  </a:cubicBezTo>
                  <a:cubicBezTo>
                    <a:pt x="4075" y="8821"/>
                    <a:pt x="3011" y="9229"/>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7"/>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29"/>
                    <a:pt x="13502" y="8821"/>
                    <a:pt x="12385" y="8661"/>
                  </a:cubicBezTo>
                  <a:cubicBezTo>
                    <a:pt x="13502" y="8500"/>
                    <a:pt x="14566" y="8085"/>
                    <a:pt x="15389" y="7383"/>
                  </a:cubicBezTo>
                  <a:cubicBezTo>
                    <a:pt x="17403" y="5657"/>
                    <a:pt x="17577" y="2813"/>
                    <a:pt x="17530" y="351"/>
                  </a:cubicBezTo>
                  <a:cubicBezTo>
                    <a:pt x="17523" y="257"/>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4"/>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7" name="Google Shape;2287;p19"/>
            <p:cNvGrpSpPr/>
            <p:nvPr/>
          </p:nvGrpSpPr>
          <p:grpSpPr>
            <a:xfrm>
              <a:off x="8171098" y="2054354"/>
              <a:ext cx="472107" cy="464296"/>
              <a:chOff x="8171098" y="2054354"/>
              <a:chExt cx="472107" cy="464296"/>
            </a:xfrm>
          </p:grpSpPr>
          <p:sp>
            <p:nvSpPr>
              <p:cNvPr id="2288" name="Google Shape;2288;p19"/>
              <p:cNvSpPr/>
              <p:nvPr/>
            </p:nvSpPr>
            <p:spPr>
              <a:xfrm rot="10800000" flipH="1">
                <a:off x="8410130" y="2293609"/>
                <a:ext cx="233075" cy="225041"/>
              </a:xfrm>
              <a:custGeom>
                <a:avLst/>
                <a:gdLst/>
                <a:ahLst/>
                <a:cxnLst/>
                <a:rect l="l" t="t" r="r" b="b"/>
                <a:pathLst>
                  <a:path w="8384" h="8095" extrusionOk="0">
                    <a:moveTo>
                      <a:pt x="6334" y="0"/>
                    </a:moveTo>
                    <a:cubicBezTo>
                      <a:pt x="4740" y="0"/>
                      <a:pt x="3188" y="267"/>
                      <a:pt x="1967" y="1483"/>
                    </a:cubicBezTo>
                    <a:cubicBezTo>
                      <a:pt x="281" y="3155"/>
                      <a:pt x="0" y="5624"/>
                      <a:pt x="241" y="7885"/>
                    </a:cubicBezTo>
                    <a:cubicBezTo>
                      <a:pt x="241" y="7899"/>
                      <a:pt x="234" y="7912"/>
                      <a:pt x="234" y="7926"/>
                    </a:cubicBezTo>
                    <a:cubicBezTo>
                      <a:pt x="974" y="8016"/>
                      <a:pt x="1731" y="8095"/>
                      <a:pt x="2476" y="8095"/>
                    </a:cubicBezTo>
                    <a:cubicBezTo>
                      <a:pt x="3889" y="8095"/>
                      <a:pt x="5260" y="7811"/>
                      <a:pt x="6390" y="6781"/>
                    </a:cubicBezTo>
                    <a:cubicBezTo>
                      <a:pt x="8243" y="5102"/>
                      <a:pt x="8384" y="2426"/>
                      <a:pt x="8344" y="91"/>
                    </a:cubicBezTo>
                    <a:cubicBezTo>
                      <a:pt x="7681" y="47"/>
                      <a:pt x="7003" y="0"/>
                      <a:pt x="6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9"/>
              <p:cNvSpPr/>
              <p:nvPr/>
            </p:nvSpPr>
            <p:spPr>
              <a:xfrm rot="10800000" flipH="1">
                <a:off x="8410130" y="2054354"/>
                <a:ext cx="233075" cy="224958"/>
              </a:xfrm>
              <a:custGeom>
                <a:avLst/>
                <a:gdLst/>
                <a:ahLst/>
                <a:cxnLst/>
                <a:rect l="l" t="t" r="r" b="b"/>
                <a:pathLst>
                  <a:path w="8384" h="8092" extrusionOk="0">
                    <a:moveTo>
                      <a:pt x="2479" y="1"/>
                    </a:moveTo>
                    <a:cubicBezTo>
                      <a:pt x="1733" y="1"/>
                      <a:pt x="975" y="80"/>
                      <a:pt x="234" y="173"/>
                    </a:cubicBezTo>
                    <a:cubicBezTo>
                      <a:pt x="234" y="186"/>
                      <a:pt x="241" y="193"/>
                      <a:pt x="241" y="213"/>
                    </a:cubicBezTo>
                    <a:cubicBezTo>
                      <a:pt x="0" y="2468"/>
                      <a:pt x="281" y="4937"/>
                      <a:pt x="1967" y="6616"/>
                    </a:cubicBezTo>
                    <a:cubicBezTo>
                      <a:pt x="3187" y="7826"/>
                      <a:pt x="4737" y="8092"/>
                      <a:pt x="6330" y="8092"/>
                    </a:cubicBezTo>
                    <a:cubicBezTo>
                      <a:pt x="7001" y="8092"/>
                      <a:pt x="7679" y="8045"/>
                      <a:pt x="8344" y="8001"/>
                    </a:cubicBezTo>
                    <a:cubicBezTo>
                      <a:pt x="8384" y="5666"/>
                      <a:pt x="8243" y="2996"/>
                      <a:pt x="6390" y="1310"/>
                    </a:cubicBezTo>
                    <a:cubicBezTo>
                      <a:pt x="5261" y="286"/>
                      <a:pt x="3891" y="1"/>
                      <a:pt x="2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9"/>
              <p:cNvSpPr/>
              <p:nvPr/>
            </p:nvSpPr>
            <p:spPr>
              <a:xfrm rot="10800000" flipH="1">
                <a:off x="8171098" y="2293609"/>
                <a:ext cx="233103" cy="225041"/>
              </a:xfrm>
              <a:custGeom>
                <a:avLst/>
                <a:gdLst/>
                <a:ahLst/>
                <a:cxnLst/>
                <a:rect l="l" t="t" r="r" b="b"/>
                <a:pathLst>
                  <a:path w="8385" h="8095" extrusionOk="0">
                    <a:moveTo>
                      <a:pt x="2054" y="0"/>
                    </a:moveTo>
                    <a:cubicBezTo>
                      <a:pt x="1385" y="0"/>
                      <a:pt x="709" y="47"/>
                      <a:pt x="48" y="91"/>
                    </a:cubicBezTo>
                    <a:cubicBezTo>
                      <a:pt x="1" y="2426"/>
                      <a:pt x="141" y="5102"/>
                      <a:pt x="1995" y="6781"/>
                    </a:cubicBezTo>
                    <a:cubicBezTo>
                      <a:pt x="3129" y="7811"/>
                      <a:pt x="4502" y="8095"/>
                      <a:pt x="5915" y="8095"/>
                    </a:cubicBezTo>
                    <a:cubicBezTo>
                      <a:pt x="6661" y="8095"/>
                      <a:pt x="7417" y="8016"/>
                      <a:pt x="8157" y="7926"/>
                    </a:cubicBezTo>
                    <a:cubicBezTo>
                      <a:pt x="8150" y="7912"/>
                      <a:pt x="8150" y="7899"/>
                      <a:pt x="8150" y="7885"/>
                    </a:cubicBezTo>
                    <a:cubicBezTo>
                      <a:pt x="8384" y="5624"/>
                      <a:pt x="8103" y="3162"/>
                      <a:pt x="6417" y="1483"/>
                    </a:cubicBezTo>
                    <a:cubicBezTo>
                      <a:pt x="5202" y="267"/>
                      <a:pt x="3648" y="0"/>
                      <a:pt x="20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9"/>
              <p:cNvSpPr/>
              <p:nvPr/>
            </p:nvSpPr>
            <p:spPr>
              <a:xfrm rot="10800000" flipH="1">
                <a:off x="8171098" y="2054354"/>
                <a:ext cx="233103" cy="224958"/>
              </a:xfrm>
              <a:custGeom>
                <a:avLst/>
                <a:gdLst/>
                <a:ahLst/>
                <a:cxnLst/>
                <a:rect l="l" t="t" r="r" b="b"/>
                <a:pathLst>
                  <a:path w="8385" h="8092" extrusionOk="0">
                    <a:moveTo>
                      <a:pt x="5912" y="1"/>
                    </a:moveTo>
                    <a:cubicBezTo>
                      <a:pt x="4500" y="1"/>
                      <a:pt x="3128" y="286"/>
                      <a:pt x="1995" y="1310"/>
                    </a:cubicBezTo>
                    <a:cubicBezTo>
                      <a:pt x="141" y="2996"/>
                      <a:pt x="1" y="5666"/>
                      <a:pt x="48" y="8001"/>
                    </a:cubicBezTo>
                    <a:cubicBezTo>
                      <a:pt x="710" y="8045"/>
                      <a:pt x="1387" y="8092"/>
                      <a:pt x="2058" y="8092"/>
                    </a:cubicBezTo>
                    <a:cubicBezTo>
                      <a:pt x="3650" y="8092"/>
                      <a:pt x="5203" y="7826"/>
                      <a:pt x="6417" y="6616"/>
                    </a:cubicBezTo>
                    <a:cubicBezTo>
                      <a:pt x="8103" y="4937"/>
                      <a:pt x="8384" y="2468"/>
                      <a:pt x="8150" y="213"/>
                    </a:cubicBezTo>
                    <a:cubicBezTo>
                      <a:pt x="8150" y="193"/>
                      <a:pt x="8150" y="186"/>
                      <a:pt x="8157" y="173"/>
                    </a:cubicBezTo>
                    <a:cubicBezTo>
                      <a:pt x="7416" y="80"/>
                      <a:pt x="6658" y="1"/>
                      <a:pt x="5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19"/>
            <p:cNvGrpSpPr/>
            <p:nvPr/>
          </p:nvGrpSpPr>
          <p:grpSpPr>
            <a:xfrm>
              <a:off x="8162925" y="1204163"/>
              <a:ext cx="488641" cy="481440"/>
              <a:chOff x="8162925" y="-243050"/>
              <a:chExt cx="488641" cy="481440"/>
            </a:xfrm>
          </p:grpSpPr>
          <p:sp>
            <p:nvSpPr>
              <p:cNvPr id="2293" name="Google Shape;2293;p19"/>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9"/>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9"/>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9"/>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9"/>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19"/>
            <p:cNvGrpSpPr/>
            <p:nvPr/>
          </p:nvGrpSpPr>
          <p:grpSpPr>
            <a:xfrm>
              <a:off x="8309880" y="1749463"/>
              <a:ext cx="195323" cy="232436"/>
              <a:chOff x="8309880" y="304675"/>
              <a:chExt cx="195323" cy="232436"/>
            </a:xfrm>
          </p:grpSpPr>
          <p:sp>
            <p:nvSpPr>
              <p:cNvPr id="2299" name="Google Shape;2299;p19"/>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9"/>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9"/>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2" name="Google Shape;2302;p19"/>
            <p:cNvGrpSpPr/>
            <p:nvPr/>
          </p:nvGrpSpPr>
          <p:grpSpPr>
            <a:xfrm>
              <a:off x="8162925" y="3480588"/>
              <a:ext cx="488641" cy="481440"/>
              <a:chOff x="8162925" y="-243050"/>
              <a:chExt cx="488641" cy="481440"/>
            </a:xfrm>
          </p:grpSpPr>
          <p:sp>
            <p:nvSpPr>
              <p:cNvPr id="2303" name="Google Shape;2303;p19"/>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9"/>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9"/>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9"/>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9"/>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2308;p19"/>
            <p:cNvGrpSpPr/>
            <p:nvPr/>
          </p:nvGrpSpPr>
          <p:grpSpPr>
            <a:xfrm>
              <a:off x="8162925" y="4063488"/>
              <a:ext cx="488641" cy="481440"/>
              <a:chOff x="8162925" y="-243050"/>
              <a:chExt cx="488641" cy="481440"/>
            </a:xfrm>
          </p:grpSpPr>
          <p:sp>
            <p:nvSpPr>
              <p:cNvPr id="2309" name="Google Shape;2309;p19"/>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9"/>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9"/>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9"/>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9"/>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19"/>
            <p:cNvGrpSpPr/>
            <p:nvPr/>
          </p:nvGrpSpPr>
          <p:grpSpPr>
            <a:xfrm>
              <a:off x="8920730" y="1749463"/>
              <a:ext cx="195323" cy="232436"/>
              <a:chOff x="8309880" y="304675"/>
              <a:chExt cx="195323" cy="232436"/>
            </a:xfrm>
          </p:grpSpPr>
          <p:sp>
            <p:nvSpPr>
              <p:cNvPr id="2315" name="Google Shape;2315;p19"/>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9"/>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9"/>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 name="Google Shape;2318;p19"/>
            <p:cNvGrpSpPr/>
            <p:nvPr/>
          </p:nvGrpSpPr>
          <p:grpSpPr>
            <a:xfrm>
              <a:off x="8914380" y="4601513"/>
              <a:ext cx="195323" cy="232436"/>
              <a:chOff x="8309880" y="304675"/>
              <a:chExt cx="195323" cy="232436"/>
            </a:xfrm>
          </p:grpSpPr>
          <p:sp>
            <p:nvSpPr>
              <p:cNvPr id="2319" name="Google Shape;2319;p19"/>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9"/>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9"/>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2" name="Google Shape;2322;p19"/>
            <p:cNvGrpSpPr/>
            <p:nvPr/>
          </p:nvGrpSpPr>
          <p:grpSpPr>
            <a:xfrm>
              <a:off x="8901539" y="3735687"/>
              <a:ext cx="206304" cy="204552"/>
              <a:chOff x="8901539" y="-228213"/>
              <a:chExt cx="206304" cy="204552"/>
            </a:xfrm>
          </p:grpSpPr>
          <p:sp>
            <p:nvSpPr>
              <p:cNvPr id="2323" name="Google Shape;2323;p19"/>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9"/>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9"/>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9"/>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9"/>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 name="Google Shape;2328;p19"/>
            <p:cNvGrpSpPr/>
            <p:nvPr/>
          </p:nvGrpSpPr>
          <p:grpSpPr>
            <a:xfrm>
              <a:off x="8901539" y="2642137"/>
              <a:ext cx="206304" cy="204552"/>
              <a:chOff x="8901539" y="-228213"/>
              <a:chExt cx="206304" cy="204552"/>
            </a:xfrm>
          </p:grpSpPr>
          <p:sp>
            <p:nvSpPr>
              <p:cNvPr id="2329" name="Google Shape;2329;p19"/>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9"/>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9"/>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9"/>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9"/>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19"/>
            <p:cNvGrpSpPr/>
            <p:nvPr/>
          </p:nvGrpSpPr>
          <p:grpSpPr>
            <a:xfrm>
              <a:off x="8592421" y="2868012"/>
              <a:ext cx="818960" cy="846371"/>
              <a:chOff x="8592421" y="-2338"/>
              <a:chExt cx="818960" cy="846371"/>
            </a:xfrm>
          </p:grpSpPr>
          <p:sp>
            <p:nvSpPr>
              <p:cNvPr id="2335" name="Google Shape;2335;p19"/>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9"/>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9"/>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9"/>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9"/>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9"/>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9"/>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9"/>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9"/>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9"/>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9"/>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9"/>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9"/>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9"/>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9"/>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9"/>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9"/>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9"/>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9"/>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9"/>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9"/>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9"/>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9"/>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9"/>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9"/>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9"/>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9"/>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9"/>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9"/>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9"/>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 name="Google Shape;2365;p19"/>
            <p:cNvGrpSpPr/>
            <p:nvPr/>
          </p:nvGrpSpPr>
          <p:grpSpPr>
            <a:xfrm>
              <a:off x="9523551" y="5186612"/>
              <a:ext cx="206304" cy="204552"/>
              <a:chOff x="8901539" y="-228213"/>
              <a:chExt cx="206304" cy="204552"/>
            </a:xfrm>
          </p:grpSpPr>
          <p:sp>
            <p:nvSpPr>
              <p:cNvPr id="2366" name="Google Shape;2366;p19"/>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9"/>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9"/>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9"/>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9"/>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 name="Google Shape;2371;p19"/>
            <p:cNvGrpSpPr/>
            <p:nvPr/>
          </p:nvGrpSpPr>
          <p:grpSpPr>
            <a:xfrm>
              <a:off x="9523551" y="4093062"/>
              <a:ext cx="206304" cy="204552"/>
              <a:chOff x="8901539" y="-228213"/>
              <a:chExt cx="206304" cy="204552"/>
            </a:xfrm>
          </p:grpSpPr>
          <p:sp>
            <p:nvSpPr>
              <p:cNvPr id="2372" name="Google Shape;2372;p19"/>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9"/>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9"/>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9"/>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9"/>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7" name="Google Shape;2377;p19"/>
            <p:cNvGrpSpPr/>
            <p:nvPr/>
          </p:nvGrpSpPr>
          <p:grpSpPr>
            <a:xfrm>
              <a:off x="9214433" y="4318937"/>
              <a:ext cx="818960" cy="846371"/>
              <a:chOff x="8592421" y="-2338"/>
              <a:chExt cx="818960" cy="846371"/>
            </a:xfrm>
          </p:grpSpPr>
          <p:sp>
            <p:nvSpPr>
              <p:cNvPr id="2378" name="Google Shape;2378;p19"/>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9"/>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9"/>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9"/>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9"/>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9"/>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9"/>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9"/>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9"/>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9"/>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9"/>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9"/>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9"/>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9"/>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9"/>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9"/>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9"/>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9"/>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9"/>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9"/>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9"/>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9"/>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9"/>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9"/>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9"/>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9"/>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9"/>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9"/>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9"/>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9"/>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19"/>
            <p:cNvGrpSpPr/>
            <p:nvPr/>
          </p:nvGrpSpPr>
          <p:grpSpPr>
            <a:xfrm>
              <a:off x="9514914" y="2310187"/>
              <a:ext cx="206304" cy="204552"/>
              <a:chOff x="8901539" y="-228213"/>
              <a:chExt cx="206304" cy="204552"/>
            </a:xfrm>
          </p:grpSpPr>
          <p:sp>
            <p:nvSpPr>
              <p:cNvPr id="2409" name="Google Shape;2409;p19"/>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9"/>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9"/>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9"/>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9"/>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19"/>
            <p:cNvGrpSpPr/>
            <p:nvPr/>
          </p:nvGrpSpPr>
          <p:grpSpPr>
            <a:xfrm>
              <a:off x="9514914" y="1216637"/>
              <a:ext cx="206304" cy="204552"/>
              <a:chOff x="8901539" y="-228213"/>
              <a:chExt cx="206304" cy="204552"/>
            </a:xfrm>
          </p:grpSpPr>
          <p:sp>
            <p:nvSpPr>
              <p:cNvPr id="2415" name="Google Shape;2415;p19"/>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9"/>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9"/>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9"/>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9"/>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19"/>
            <p:cNvGrpSpPr/>
            <p:nvPr/>
          </p:nvGrpSpPr>
          <p:grpSpPr>
            <a:xfrm>
              <a:off x="9205796" y="1442512"/>
              <a:ext cx="818960" cy="846371"/>
              <a:chOff x="8592421" y="-2338"/>
              <a:chExt cx="818960" cy="846371"/>
            </a:xfrm>
          </p:grpSpPr>
          <p:sp>
            <p:nvSpPr>
              <p:cNvPr id="2421" name="Google Shape;2421;p19"/>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9"/>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9"/>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9"/>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9"/>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9"/>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9"/>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9"/>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9"/>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9"/>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9"/>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9"/>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9"/>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9"/>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9"/>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9"/>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9"/>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9"/>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9"/>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9"/>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9"/>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9"/>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9"/>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9"/>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9"/>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9"/>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9"/>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9"/>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9"/>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9"/>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19"/>
            <p:cNvGrpSpPr/>
            <p:nvPr/>
          </p:nvGrpSpPr>
          <p:grpSpPr>
            <a:xfrm>
              <a:off x="9529043" y="304675"/>
              <a:ext cx="195323" cy="232436"/>
              <a:chOff x="8309880" y="304675"/>
              <a:chExt cx="195323" cy="232436"/>
            </a:xfrm>
          </p:grpSpPr>
          <p:sp>
            <p:nvSpPr>
              <p:cNvPr id="2452" name="Google Shape;2452;p19"/>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9"/>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9"/>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19"/>
            <p:cNvGrpSpPr/>
            <p:nvPr/>
          </p:nvGrpSpPr>
          <p:grpSpPr>
            <a:xfrm>
              <a:off x="9382388" y="602062"/>
              <a:ext cx="488641" cy="481440"/>
              <a:chOff x="8162925" y="-243050"/>
              <a:chExt cx="488641" cy="481440"/>
            </a:xfrm>
          </p:grpSpPr>
          <p:sp>
            <p:nvSpPr>
              <p:cNvPr id="2456" name="Google Shape;2456;p19"/>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9"/>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9"/>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9"/>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9"/>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19"/>
            <p:cNvGrpSpPr/>
            <p:nvPr/>
          </p:nvGrpSpPr>
          <p:grpSpPr>
            <a:xfrm>
              <a:off x="9529055" y="3164000"/>
              <a:ext cx="195323" cy="232436"/>
              <a:chOff x="8309880" y="3164000"/>
              <a:chExt cx="195323" cy="232436"/>
            </a:xfrm>
          </p:grpSpPr>
          <p:sp>
            <p:nvSpPr>
              <p:cNvPr id="2462" name="Google Shape;2462;p19"/>
              <p:cNvSpPr/>
              <p:nvPr/>
            </p:nvSpPr>
            <p:spPr>
              <a:xfrm rot="10800000" flipH="1">
                <a:off x="8309880" y="3164000"/>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9"/>
              <p:cNvSpPr/>
              <p:nvPr/>
            </p:nvSpPr>
            <p:spPr>
              <a:xfrm rot="10800000" flipH="1">
                <a:off x="8318249" y="3172948"/>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9"/>
              <p:cNvSpPr/>
              <p:nvPr/>
            </p:nvSpPr>
            <p:spPr>
              <a:xfrm rot="10800000" flipH="1">
                <a:off x="8317859" y="3282122"/>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65" name="Google Shape;2465;p19"/>
          <p:cNvSpPr txBox="1">
            <a:spLocks noGrp="1"/>
          </p:cNvSpPr>
          <p:nvPr>
            <p:ph type="subTitle" idx="1"/>
          </p:nvPr>
        </p:nvSpPr>
        <p:spPr>
          <a:xfrm>
            <a:off x="4055400" y="3050568"/>
            <a:ext cx="2640000" cy="1201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6" name="Google Shape;2466;p19"/>
          <p:cNvSpPr txBox="1">
            <a:spLocks noGrp="1"/>
          </p:cNvSpPr>
          <p:nvPr>
            <p:ph type="subTitle" idx="2"/>
          </p:nvPr>
        </p:nvSpPr>
        <p:spPr>
          <a:xfrm>
            <a:off x="713225" y="3050568"/>
            <a:ext cx="2640000" cy="1201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7" name="Google Shape;2467;p19"/>
          <p:cNvSpPr txBox="1">
            <a:spLocks noGrp="1"/>
          </p:cNvSpPr>
          <p:nvPr>
            <p:ph type="subTitle" idx="3"/>
          </p:nvPr>
        </p:nvSpPr>
        <p:spPr>
          <a:xfrm>
            <a:off x="713236" y="2421925"/>
            <a:ext cx="26400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300" b="1">
                <a:solidFill>
                  <a:schemeClr val="dk1"/>
                </a:solidFill>
                <a:latin typeface="Shippori Antique B1"/>
                <a:ea typeface="Shippori Antique B1"/>
                <a:cs typeface="Shippori Antique B1"/>
                <a:sym typeface="Shippori Antique B1"/>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68" name="Google Shape;2468;p19"/>
          <p:cNvSpPr txBox="1">
            <a:spLocks noGrp="1"/>
          </p:cNvSpPr>
          <p:nvPr>
            <p:ph type="subTitle" idx="4"/>
          </p:nvPr>
        </p:nvSpPr>
        <p:spPr>
          <a:xfrm>
            <a:off x="4055414" y="2421925"/>
            <a:ext cx="26400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300" b="1">
                <a:solidFill>
                  <a:schemeClr val="dk1"/>
                </a:solidFill>
                <a:latin typeface="Shippori Antique B1"/>
                <a:ea typeface="Shippori Antique B1"/>
                <a:cs typeface="Shippori Antique B1"/>
                <a:sym typeface="Shippori Antique B1"/>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69" name="Google Shape;2469;p19"/>
          <p:cNvSpPr txBox="1">
            <a:spLocks noGrp="1"/>
          </p:cNvSpPr>
          <p:nvPr>
            <p:ph type="title"/>
          </p:nvPr>
        </p:nvSpPr>
        <p:spPr>
          <a:xfrm>
            <a:off x="720000" y="445025"/>
            <a:ext cx="718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70" name="Google Shape;2470;p19"/>
          <p:cNvSpPr>
            <a:spLocks noGrp="1"/>
          </p:cNvSpPr>
          <p:nvPr>
            <p:ph type="pic" idx="5"/>
          </p:nvPr>
        </p:nvSpPr>
        <p:spPr>
          <a:xfrm>
            <a:off x="7217975" y="1717850"/>
            <a:ext cx="1707900" cy="1707900"/>
          </a:xfrm>
          <a:prstGeom prst="ellipse">
            <a:avLst/>
          </a:prstGeom>
          <a:noFill/>
          <a:ln w="9525" cap="flat" cmpd="sng">
            <a:solidFill>
              <a:schemeClr val="dk1"/>
            </a:solidFill>
            <a:prstDash val="solid"/>
            <a:roun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471"/>
        <p:cNvGrpSpPr/>
        <p:nvPr/>
      </p:nvGrpSpPr>
      <p:grpSpPr>
        <a:xfrm>
          <a:off x="0" y="0"/>
          <a:ext cx="0" cy="0"/>
          <a:chOff x="0" y="0"/>
          <a:chExt cx="0" cy="0"/>
        </a:xfrm>
      </p:grpSpPr>
      <p:grpSp>
        <p:nvGrpSpPr>
          <p:cNvPr id="2472" name="Google Shape;2472;p20"/>
          <p:cNvGrpSpPr/>
          <p:nvPr/>
        </p:nvGrpSpPr>
        <p:grpSpPr>
          <a:xfrm flipH="1">
            <a:off x="8024813" y="-243050"/>
            <a:ext cx="1870469" cy="5634214"/>
            <a:chOff x="8162925" y="-243050"/>
            <a:chExt cx="1870469" cy="5634214"/>
          </a:xfrm>
        </p:grpSpPr>
        <p:grpSp>
          <p:nvGrpSpPr>
            <p:cNvPr id="2473" name="Google Shape;2473;p20"/>
            <p:cNvGrpSpPr/>
            <p:nvPr/>
          </p:nvGrpSpPr>
          <p:grpSpPr>
            <a:xfrm>
              <a:off x="8775625" y="1196725"/>
              <a:ext cx="488641" cy="481440"/>
              <a:chOff x="8162925" y="-243050"/>
              <a:chExt cx="488641" cy="481440"/>
            </a:xfrm>
          </p:grpSpPr>
          <p:sp>
            <p:nvSpPr>
              <p:cNvPr id="2474" name="Google Shape;2474;p20"/>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0"/>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0"/>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0"/>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0"/>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9" name="Google Shape;2479;p20"/>
            <p:cNvGrpSpPr/>
            <p:nvPr/>
          </p:nvGrpSpPr>
          <p:grpSpPr>
            <a:xfrm>
              <a:off x="8162925" y="602062"/>
              <a:ext cx="488641" cy="481440"/>
              <a:chOff x="8162925" y="-243050"/>
              <a:chExt cx="488641" cy="481440"/>
            </a:xfrm>
          </p:grpSpPr>
          <p:sp>
            <p:nvSpPr>
              <p:cNvPr id="2480" name="Google Shape;2480;p20"/>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0"/>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0"/>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0"/>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0"/>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20"/>
            <p:cNvGrpSpPr/>
            <p:nvPr/>
          </p:nvGrpSpPr>
          <p:grpSpPr>
            <a:xfrm>
              <a:off x="8901539" y="865337"/>
              <a:ext cx="206304" cy="204552"/>
              <a:chOff x="8901539" y="-228213"/>
              <a:chExt cx="206304" cy="204552"/>
            </a:xfrm>
          </p:grpSpPr>
          <p:sp>
            <p:nvSpPr>
              <p:cNvPr id="2486" name="Google Shape;2486;p20"/>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0"/>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0"/>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0"/>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0"/>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 name="Google Shape;2491;p20"/>
            <p:cNvGrpSpPr/>
            <p:nvPr/>
          </p:nvGrpSpPr>
          <p:grpSpPr>
            <a:xfrm>
              <a:off x="8775823" y="4055195"/>
              <a:ext cx="488641" cy="481552"/>
              <a:chOff x="8775823" y="4055195"/>
              <a:chExt cx="488641" cy="481552"/>
            </a:xfrm>
          </p:grpSpPr>
          <p:sp>
            <p:nvSpPr>
              <p:cNvPr id="2492" name="Google Shape;2492;p20"/>
              <p:cNvSpPr/>
              <p:nvPr/>
            </p:nvSpPr>
            <p:spPr>
              <a:xfrm rot="10800000" flipH="1">
                <a:off x="8775823" y="4055195"/>
                <a:ext cx="488641" cy="481552"/>
              </a:xfrm>
              <a:custGeom>
                <a:avLst/>
                <a:gdLst/>
                <a:ahLst/>
                <a:cxnLst/>
                <a:rect l="l" t="t" r="r" b="b"/>
                <a:pathLst>
                  <a:path w="17577" h="17322" extrusionOk="0">
                    <a:moveTo>
                      <a:pt x="2355" y="311"/>
                    </a:moveTo>
                    <a:cubicBezTo>
                      <a:pt x="3948" y="311"/>
                      <a:pt x="5498" y="576"/>
                      <a:pt x="6717" y="1786"/>
                    </a:cubicBezTo>
                    <a:cubicBezTo>
                      <a:pt x="8404" y="3466"/>
                      <a:pt x="8678" y="5934"/>
                      <a:pt x="8444" y="8189"/>
                    </a:cubicBezTo>
                    <a:cubicBezTo>
                      <a:pt x="8444" y="8209"/>
                      <a:pt x="8450" y="8223"/>
                      <a:pt x="8450" y="8229"/>
                    </a:cubicBezTo>
                    <a:cubicBezTo>
                      <a:pt x="7706" y="8322"/>
                      <a:pt x="6945" y="8403"/>
                      <a:pt x="6195" y="8403"/>
                    </a:cubicBezTo>
                    <a:cubicBezTo>
                      <a:pt x="4786" y="8403"/>
                      <a:pt x="3419" y="8118"/>
                      <a:pt x="2288" y="7092"/>
                    </a:cubicBezTo>
                    <a:cubicBezTo>
                      <a:pt x="442" y="5406"/>
                      <a:pt x="294" y="2736"/>
                      <a:pt x="341" y="401"/>
                    </a:cubicBezTo>
                    <a:cubicBezTo>
                      <a:pt x="1006" y="358"/>
                      <a:pt x="1684" y="311"/>
                      <a:pt x="2355" y="311"/>
                    </a:cubicBezTo>
                    <a:close/>
                    <a:moveTo>
                      <a:pt x="15222" y="311"/>
                    </a:moveTo>
                    <a:cubicBezTo>
                      <a:pt x="15893" y="311"/>
                      <a:pt x="16571" y="358"/>
                      <a:pt x="17235" y="401"/>
                    </a:cubicBezTo>
                    <a:cubicBezTo>
                      <a:pt x="17282" y="2736"/>
                      <a:pt x="17141" y="5406"/>
                      <a:pt x="15281" y="7092"/>
                    </a:cubicBezTo>
                    <a:cubicBezTo>
                      <a:pt x="14155" y="8118"/>
                      <a:pt x="12789" y="8403"/>
                      <a:pt x="11381" y="8403"/>
                    </a:cubicBezTo>
                    <a:cubicBezTo>
                      <a:pt x="10632" y="8403"/>
                      <a:pt x="9870" y="8322"/>
                      <a:pt x="9126" y="8229"/>
                    </a:cubicBezTo>
                    <a:cubicBezTo>
                      <a:pt x="9126" y="8223"/>
                      <a:pt x="9133" y="8209"/>
                      <a:pt x="9133" y="8189"/>
                    </a:cubicBezTo>
                    <a:cubicBezTo>
                      <a:pt x="8892" y="5934"/>
                      <a:pt x="9173" y="3466"/>
                      <a:pt x="10859" y="1786"/>
                    </a:cubicBezTo>
                    <a:cubicBezTo>
                      <a:pt x="12078" y="576"/>
                      <a:pt x="13629" y="311"/>
                      <a:pt x="15222" y="311"/>
                    </a:cubicBezTo>
                    <a:close/>
                    <a:moveTo>
                      <a:pt x="6209" y="8917"/>
                    </a:moveTo>
                    <a:cubicBezTo>
                      <a:pt x="6954" y="8917"/>
                      <a:pt x="7711" y="8996"/>
                      <a:pt x="8450" y="9086"/>
                    </a:cubicBezTo>
                    <a:cubicBezTo>
                      <a:pt x="8450" y="9106"/>
                      <a:pt x="8444" y="9112"/>
                      <a:pt x="8444" y="9126"/>
                    </a:cubicBezTo>
                    <a:cubicBezTo>
                      <a:pt x="8678" y="11387"/>
                      <a:pt x="8404" y="13856"/>
                      <a:pt x="6717" y="15535"/>
                    </a:cubicBezTo>
                    <a:cubicBezTo>
                      <a:pt x="5498" y="16745"/>
                      <a:pt x="3948" y="17011"/>
                      <a:pt x="2355" y="17011"/>
                    </a:cubicBezTo>
                    <a:cubicBezTo>
                      <a:pt x="1684" y="17011"/>
                      <a:pt x="1006" y="16964"/>
                      <a:pt x="341" y="16920"/>
                    </a:cubicBezTo>
                    <a:cubicBezTo>
                      <a:pt x="294" y="14585"/>
                      <a:pt x="442" y="11909"/>
                      <a:pt x="2288" y="10230"/>
                    </a:cubicBezTo>
                    <a:cubicBezTo>
                      <a:pt x="3423" y="9200"/>
                      <a:pt x="4795" y="8917"/>
                      <a:pt x="6209" y="8917"/>
                    </a:cubicBezTo>
                    <a:close/>
                    <a:moveTo>
                      <a:pt x="11367" y="8917"/>
                    </a:moveTo>
                    <a:cubicBezTo>
                      <a:pt x="12780" y="8917"/>
                      <a:pt x="14151" y="9200"/>
                      <a:pt x="15281" y="10230"/>
                    </a:cubicBezTo>
                    <a:cubicBezTo>
                      <a:pt x="17141" y="11909"/>
                      <a:pt x="17282" y="14585"/>
                      <a:pt x="17235" y="16920"/>
                    </a:cubicBezTo>
                    <a:cubicBezTo>
                      <a:pt x="16571" y="16964"/>
                      <a:pt x="15893" y="17011"/>
                      <a:pt x="15222" y="17011"/>
                    </a:cubicBezTo>
                    <a:cubicBezTo>
                      <a:pt x="13629" y="17011"/>
                      <a:pt x="12078" y="16745"/>
                      <a:pt x="10859" y="15535"/>
                    </a:cubicBezTo>
                    <a:cubicBezTo>
                      <a:pt x="9173" y="13856"/>
                      <a:pt x="8892" y="11387"/>
                      <a:pt x="9133" y="9126"/>
                    </a:cubicBezTo>
                    <a:cubicBezTo>
                      <a:pt x="9133" y="9112"/>
                      <a:pt x="9126" y="9106"/>
                      <a:pt x="9126" y="9086"/>
                    </a:cubicBezTo>
                    <a:cubicBezTo>
                      <a:pt x="9865" y="8996"/>
                      <a:pt x="10622" y="8917"/>
                      <a:pt x="11367" y="8917"/>
                    </a:cubicBezTo>
                    <a:close/>
                    <a:moveTo>
                      <a:pt x="2441" y="1"/>
                    </a:moveTo>
                    <a:cubicBezTo>
                      <a:pt x="1723" y="1"/>
                      <a:pt x="1000" y="66"/>
                      <a:pt x="301" y="154"/>
                    </a:cubicBezTo>
                    <a:cubicBezTo>
                      <a:pt x="261" y="160"/>
                      <a:pt x="228" y="181"/>
                      <a:pt x="207" y="214"/>
                    </a:cubicBezTo>
                    <a:cubicBezTo>
                      <a:pt x="203" y="214"/>
                      <a:pt x="198" y="213"/>
                      <a:pt x="194" y="213"/>
                    </a:cubicBezTo>
                    <a:cubicBezTo>
                      <a:pt x="123" y="213"/>
                      <a:pt x="47" y="260"/>
                      <a:pt x="47" y="354"/>
                    </a:cubicBezTo>
                    <a:cubicBezTo>
                      <a:pt x="0" y="2810"/>
                      <a:pt x="174" y="5660"/>
                      <a:pt x="2181" y="7380"/>
                    </a:cubicBezTo>
                    <a:cubicBezTo>
                      <a:pt x="3011" y="8089"/>
                      <a:pt x="4075" y="8504"/>
                      <a:pt x="5185" y="8658"/>
                    </a:cubicBezTo>
                    <a:cubicBezTo>
                      <a:pt x="4075" y="8818"/>
                      <a:pt x="3011" y="9233"/>
                      <a:pt x="2181" y="9942"/>
                    </a:cubicBezTo>
                    <a:cubicBezTo>
                      <a:pt x="174" y="11662"/>
                      <a:pt x="0" y="14512"/>
                      <a:pt x="47" y="16967"/>
                    </a:cubicBezTo>
                    <a:cubicBezTo>
                      <a:pt x="47" y="17061"/>
                      <a:pt x="123" y="17108"/>
                      <a:pt x="194" y="17108"/>
                    </a:cubicBezTo>
                    <a:cubicBezTo>
                      <a:pt x="198" y="17108"/>
                      <a:pt x="203" y="17108"/>
                      <a:pt x="207" y="17108"/>
                    </a:cubicBezTo>
                    <a:cubicBezTo>
                      <a:pt x="228" y="17135"/>
                      <a:pt x="261" y="17161"/>
                      <a:pt x="301" y="17168"/>
                    </a:cubicBezTo>
                    <a:cubicBezTo>
                      <a:pt x="1000" y="17255"/>
                      <a:pt x="1723" y="17321"/>
                      <a:pt x="2441" y="17321"/>
                    </a:cubicBezTo>
                    <a:cubicBezTo>
                      <a:pt x="4088" y="17321"/>
                      <a:pt x="5706" y="16975"/>
                      <a:pt x="6932" y="15750"/>
                    </a:cubicBezTo>
                    <a:cubicBezTo>
                      <a:pt x="8123" y="14559"/>
                      <a:pt x="8658" y="12980"/>
                      <a:pt x="8792" y="11354"/>
                    </a:cubicBezTo>
                    <a:cubicBezTo>
                      <a:pt x="8919" y="12980"/>
                      <a:pt x="9454" y="14559"/>
                      <a:pt x="10645" y="15750"/>
                    </a:cubicBezTo>
                    <a:cubicBezTo>
                      <a:pt x="11870" y="16975"/>
                      <a:pt x="13485" y="17321"/>
                      <a:pt x="15132" y="17321"/>
                    </a:cubicBezTo>
                    <a:cubicBezTo>
                      <a:pt x="15850" y="17321"/>
                      <a:pt x="16575" y="17255"/>
                      <a:pt x="17275" y="17168"/>
                    </a:cubicBezTo>
                    <a:cubicBezTo>
                      <a:pt x="17315" y="17161"/>
                      <a:pt x="17349" y="17135"/>
                      <a:pt x="17369" y="17108"/>
                    </a:cubicBezTo>
                    <a:cubicBezTo>
                      <a:pt x="17374" y="17108"/>
                      <a:pt x="17378" y="17108"/>
                      <a:pt x="17383" y="17108"/>
                    </a:cubicBezTo>
                    <a:cubicBezTo>
                      <a:pt x="17452" y="17108"/>
                      <a:pt x="17523" y="17061"/>
                      <a:pt x="17530" y="16967"/>
                    </a:cubicBezTo>
                    <a:cubicBezTo>
                      <a:pt x="17576" y="14512"/>
                      <a:pt x="17402" y="11662"/>
                      <a:pt x="15395" y="9942"/>
                    </a:cubicBezTo>
                    <a:cubicBezTo>
                      <a:pt x="14566" y="9233"/>
                      <a:pt x="13502" y="8818"/>
                      <a:pt x="12384" y="8658"/>
                    </a:cubicBezTo>
                    <a:cubicBezTo>
                      <a:pt x="13502" y="8504"/>
                      <a:pt x="14566" y="8089"/>
                      <a:pt x="15395" y="7380"/>
                    </a:cubicBezTo>
                    <a:cubicBezTo>
                      <a:pt x="17402" y="5660"/>
                      <a:pt x="17576" y="2810"/>
                      <a:pt x="17530" y="354"/>
                    </a:cubicBezTo>
                    <a:cubicBezTo>
                      <a:pt x="17523" y="260"/>
                      <a:pt x="17452" y="213"/>
                      <a:pt x="17383" y="213"/>
                    </a:cubicBezTo>
                    <a:cubicBezTo>
                      <a:pt x="17378" y="213"/>
                      <a:pt x="17374" y="214"/>
                      <a:pt x="17369" y="214"/>
                    </a:cubicBezTo>
                    <a:cubicBezTo>
                      <a:pt x="17349" y="181"/>
                      <a:pt x="17315" y="160"/>
                      <a:pt x="17275" y="154"/>
                    </a:cubicBezTo>
                    <a:cubicBezTo>
                      <a:pt x="16575" y="66"/>
                      <a:pt x="15850" y="1"/>
                      <a:pt x="15132" y="1"/>
                    </a:cubicBezTo>
                    <a:cubicBezTo>
                      <a:pt x="13485" y="1"/>
                      <a:pt x="11870" y="347"/>
                      <a:pt x="10645" y="1572"/>
                    </a:cubicBezTo>
                    <a:cubicBezTo>
                      <a:pt x="9454" y="2763"/>
                      <a:pt x="8919" y="4335"/>
                      <a:pt x="8792" y="5968"/>
                    </a:cubicBezTo>
                    <a:cubicBezTo>
                      <a:pt x="8658" y="4335"/>
                      <a:pt x="8123" y="2763"/>
                      <a:pt x="6932" y="1572"/>
                    </a:cubicBezTo>
                    <a:cubicBezTo>
                      <a:pt x="5706" y="347"/>
                      <a:pt x="4088" y="1"/>
                      <a:pt x="2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0"/>
              <p:cNvSpPr/>
              <p:nvPr/>
            </p:nvSpPr>
            <p:spPr>
              <a:xfrm rot="10800000" flipH="1">
                <a:off x="9023001" y="4303115"/>
                <a:ext cx="233270" cy="225013"/>
              </a:xfrm>
              <a:custGeom>
                <a:avLst/>
                <a:gdLst/>
                <a:ahLst/>
                <a:cxnLst/>
                <a:rect l="l" t="t" r="r" b="b"/>
                <a:pathLst>
                  <a:path w="8391" h="8094" extrusionOk="0">
                    <a:moveTo>
                      <a:pt x="6331" y="1"/>
                    </a:moveTo>
                    <a:cubicBezTo>
                      <a:pt x="4738" y="1"/>
                      <a:pt x="3187" y="266"/>
                      <a:pt x="1968" y="1476"/>
                    </a:cubicBezTo>
                    <a:cubicBezTo>
                      <a:pt x="282" y="3156"/>
                      <a:pt x="1" y="5624"/>
                      <a:pt x="242" y="7879"/>
                    </a:cubicBezTo>
                    <a:cubicBezTo>
                      <a:pt x="242" y="7899"/>
                      <a:pt x="235" y="7913"/>
                      <a:pt x="235" y="7919"/>
                    </a:cubicBezTo>
                    <a:cubicBezTo>
                      <a:pt x="979" y="8012"/>
                      <a:pt x="1741" y="8093"/>
                      <a:pt x="2490" y="8093"/>
                    </a:cubicBezTo>
                    <a:cubicBezTo>
                      <a:pt x="3898" y="8093"/>
                      <a:pt x="5264" y="7808"/>
                      <a:pt x="6390" y="6782"/>
                    </a:cubicBezTo>
                    <a:cubicBezTo>
                      <a:pt x="8250" y="5096"/>
                      <a:pt x="8391" y="2426"/>
                      <a:pt x="8344" y="91"/>
                    </a:cubicBezTo>
                    <a:cubicBezTo>
                      <a:pt x="7680" y="48"/>
                      <a:pt x="7002" y="1"/>
                      <a:pt x="6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0"/>
              <p:cNvSpPr/>
              <p:nvPr/>
            </p:nvSpPr>
            <p:spPr>
              <a:xfrm rot="10800000" flipH="1">
                <a:off x="9023001" y="4063804"/>
                <a:ext cx="233270" cy="225069"/>
              </a:xfrm>
              <a:custGeom>
                <a:avLst/>
                <a:gdLst/>
                <a:ahLst/>
                <a:cxnLst/>
                <a:rect l="l" t="t" r="r" b="b"/>
                <a:pathLst>
                  <a:path w="8391" h="8096" extrusionOk="0">
                    <a:moveTo>
                      <a:pt x="2476" y="1"/>
                    </a:moveTo>
                    <a:cubicBezTo>
                      <a:pt x="1731" y="1"/>
                      <a:pt x="974" y="80"/>
                      <a:pt x="235" y="170"/>
                    </a:cubicBezTo>
                    <a:cubicBezTo>
                      <a:pt x="235" y="190"/>
                      <a:pt x="242" y="196"/>
                      <a:pt x="242" y="210"/>
                    </a:cubicBezTo>
                    <a:cubicBezTo>
                      <a:pt x="1" y="2471"/>
                      <a:pt x="282" y="4940"/>
                      <a:pt x="1968" y="6619"/>
                    </a:cubicBezTo>
                    <a:cubicBezTo>
                      <a:pt x="3187" y="7829"/>
                      <a:pt x="4738" y="8095"/>
                      <a:pt x="6331" y="8095"/>
                    </a:cubicBezTo>
                    <a:cubicBezTo>
                      <a:pt x="7002" y="8095"/>
                      <a:pt x="7680" y="8048"/>
                      <a:pt x="8344" y="8004"/>
                    </a:cubicBezTo>
                    <a:cubicBezTo>
                      <a:pt x="8391" y="5669"/>
                      <a:pt x="8250" y="2993"/>
                      <a:pt x="6390" y="1314"/>
                    </a:cubicBezTo>
                    <a:cubicBezTo>
                      <a:pt x="5260" y="284"/>
                      <a:pt x="3889" y="1"/>
                      <a:pt x="2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0"/>
              <p:cNvSpPr/>
              <p:nvPr/>
            </p:nvSpPr>
            <p:spPr>
              <a:xfrm rot="10800000" flipH="1">
                <a:off x="8783997" y="4303115"/>
                <a:ext cx="233075" cy="225013"/>
              </a:xfrm>
              <a:custGeom>
                <a:avLst/>
                <a:gdLst/>
                <a:ahLst/>
                <a:cxnLst/>
                <a:rect l="l" t="t" r="r" b="b"/>
                <a:pathLst>
                  <a:path w="8384" h="8094" extrusionOk="0">
                    <a:moveTo>
                      <a:pt x="2061" y="1"/>
                    </a:moveTo>
                    <a:cubicBezTo>
                      <a:pt x="1390" y="1"/>
                      <a:pt x="712" y="48"/>
                      <a:pt x="47" y="91"/>
                    </a:cubicBezTo>
                    <a:cubicBezTo>
                      <a:pt x="0" y="2426"/>
                      <a:pt x="148" y="5096"/>
                      <a:pt x="1994" y="6782"/>
                    </a:cubicBezTo>
                    <a:cubicBezTo>
                      <a:pt x="3125" y="7808"/>
                      <a:pt x="4492" y="8093"/>
                      <a:pt x="5901" y="8093"/>
                    </a:cubicBezTo>
                    <a:cubicBezTo>
                      <a:pt x="6651" y="8093"/>
                      <a:pt x="7412" y="8012"/>
                      <a:pt x="8156" y="7919"/>
                    </a:cubicBezTo>
                    <a:cubicBezTo>
                      <a:pt x="8156" y="7913"/>
                      <a:pt x="8150" y="7899"/>
                      <a:pt x="8150" y="7879"/>
                    </a:cubicBezTo>
                    <a:cubicBezTo>
                      <a:pt x="8384" y="5624"/>
                      <a:pt x="8110" y="3156"/>
                      <a:pt x="6423" y="1476"/>
                    </a:cubicBezTo>
                    <a:cubicBezTo>
                      <a:pt x="5204" y="266"/>
                      <a:pt x="3654" y="1"/>
                      <a:pt x="2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0"/>
              <p:cNvSpPr/>
              <p:nvPr/>
            </p:nvSpPr>
            <p:spPr>
              <a:xfrm rot="10800000" flipH="1">
                <a:off x="8783997" y="4063804"/>
                <a:ext cx="233075" cy="225069"/>
              </a:xfrm>
              <a:custGeom>
                <a:avLst/>
                <a:gdLst/>
                <a:ahLst/>
                <a:cxnLst/>
                <a:rect l="l" t="t" r="r" b="b"/>
                <a:pathLst>
                  <a:path w="8384" h="8096" extrusionOk="0">
                    <a:moveTo>
                      <a:pt x="5915" y="1"/>
                    </a:moveTo>
                    <a:cubicBezTo>
                      <a:pt x="4501" y="1"/>
                      <a:pt x="3129" y="284"/>
                      <a:pt x="1994" y="1314"/>
                    </a:cubicBezTo>
                    <a:cubicBezTo>
                      <a:pt x="148" y="2993"/>
                      <a:pt x="0" y="5669"/>
                      <a:pt x="47" y="8004"/>
                    </a:cubicBezTo>
                    <a:cubicBezTo>
                      <a:pt x="712" y="8048"/>
                      <a:pt x="1390" y="8095"/>
                      <a:pt x="2061" y="8095"/>
                    </a:cubicBezTo>
                    <a:cubicBezTo>
                      <a:pt x="3654" y="8095"/>
                      <a:pt x="5204" y="7829"/>
                      <a:pt x="6423" y="6619"/>
                    </a:cubicBezTo>
                    <a:cubicBezTo>
                      <a:pt x="8110" y="4940"/>
                      <a:pt x="8384" y="2471"/>
                      <a:pt x="8150" y="210"/>
                    </a:cubicBezTo>
                    <a:cubicBezTo>
                      <a:pt x="8150" y="196"/>
                      <a:pt x="8156" y="190"/>
                      <a:pt x="8156" y="170"/>
                    </a:cubicBezTo>
                    <a:cubicBezTo>
                      <a:pt x="7417" y="80"/>
                      <a:pt x="6660" y="1"/>
                      <a:pt x="5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 name="Google Shape;2497;p20"/>
            <p:cNvGrpSpPr/>
            <p:nvPr/>
          </p:nvGrpSpPr>
          <p:grpSpPr>
            <a:xfrm>
              <a:off x="8775823" y="4890195"/>
              <a:ext cx="488641" cy="481385"/>
              <a:chOff x="8775823" y="4890195"/>
              <a:chExt cx="488641" cy="481385"/>
            </a:xfrm>
          </p:grpSpPr>
          <p:sp>
            <p:nvSpPr>
              <p:cNvPr id="2498" name="Google Shape;2498;p20"/>
              <p:cNvSpPr/>
              <p:nvPr/>
            </p:nvSpPr>
            <p:spPr>
              <a:xfrm rot="10800000" flipH="1">
                <a:off x="8775823" y="4890195"/>
                <a:ext cx="488641" cy="481385"/>
              </a:xfrm>
              <a:custGeom>
                <a:avLst/>
                <a:gdLst/>
                <a:ahLst/>
                <a:cxnLst/>
                <a:rect l="l" t="t" r="r" b="b"/>
                <a:pathLst>
                  <a:path w="17577" h="17316" extrusionOk="0">
                    <a:moveTo>
                      <a:pt x="2351" y="306"/>
                    </a:moveTo>
                    <a:cubicBezTo>
                      <a:pt x="3945" y="306"/>
                      <a:pt x="5497" y="572"/>
                      <a:pt x="6717" y="1788"/>
                    </a:cubicBezTo>
                    <a:cubicBezTo>
                      <a:pt x="8404" y="3467"/>
                      <a:pt x="8678" y="5929"/>
                      <a:pt x="8444" y="8191"/>
                    </a:cubicBezTo>
                    <a:cubicBezTo>
                      <a:pt x="8444" y="8204"/>
                      <a:pt x="8450" y="8217"/>
                      <a:pt x="8450" y="8231"/>
                    </a:cubicBezTo>
                    <a:cubicBezTo>
                      <a:pt x="7711" y="8321"/>
                      <a:pt x="6954" y="8400"/>
                      <a:pt x="6209" y="8400"/>
                    </a:cubicBezTo>
                    <a:cubicBezTo>
                      <a:pt x="4795" y="8400"/>
                      <a:pt x="3423" y="8116"/>
                      <a:pt x="2288" y="7087"/>
                    </a:cubicBezTo>
                    <a:cubicBezTo>
                      <a:pt x="442" y="5407"/>
                      <a:pt x="294" y="2731"/>
                      <a:pt x="341" y="396"/>
                    </a:cubicBezTo>
                    <a:cubicBezTo>
                      <a:pt x="1004" y="353"/>
                      <a:pt x="1681" y="306"/>
                      <a:pt x="2351" y="306"/>
                    </a:cubicBezTo>
                    <a:close/>
                    <a:moveTo>
                      <a:pt x="15225" y="306"/>
                    </a:moveTo>
                    <a:cubicBezTo>
                      <a:pt x="15895" y="306"/>
                      <a:pt x="16572" y="353"/>
                      <a:pt x="17235" y="396"/>
                    </a:cubicBezTo>
                    <a:cubicBezTo>
                      <a:pt x="17282" y="2731"/>
                      <a:pt x="17141" y="5407"/>
                      <a:pt x="15281" y="7087"/>
                    </a:cubicBezTo>
                    <a:cubicBezTo>
                      <a:pt x="14151" y="8116"/>
                      <a:pt x="12780" y="8400"/>
                      <a:pt x="11367" y="8400"/>
                    </a:cubicBezTo>
                    <a:cubicBezTo>
                      <a:pt x="10622" y="8400"/>
                      <a:pt x="9865" y="8321"/>
                      <a:pt x="9126" y="8231"/>
                    </a:cubicBezTo>
                    <a:cubicBezTo>
                      <a:pt x="9126" y="8217"/>
                      <a:pt x="9133" y="8204"/>
                      <a:pt x="9133" y="8191"/>
                    </a:cubicBezTo>
                    <a:cubicBezTo>
                      <a:pt x="8892" y="5929"/>
                      <a:pt x="9173" y="3467"/>
                      <a:pt x="10859" y="1788"/>
                    </a:cubicBezTo>
                    <a:cubicBezTo>
                      <a:pt x="12079" y="572"/>
                      <a:pt x="13631" y="306"/>
                      <a:pt x="15225" y="306"/>
                    </a:cubicBezTo>
                    <a:close/>
                    <a:moveTo>
                      <a:pt x="6206" y="8915"/>
                    </a:moveTo>
                    <a:cubicBezTo>
                      <a:pt x="6952" y="8915"/>
                      <a:pt x="7710" y="8995"/>
                      <a:pt x="8450" y="9087"/>
                    </a:cubicBezTo>
                    <a:cubicBezTo>
                      <a:pt x="8450" y="9101"/>
                      <a:pt x="8444" y="9114"/>
                      <a:pt x="8444" y="9127"/>
                    </a:cubicBezTo>
                    <a:cubicBezTo>
                      <a:pt x="8678" y="11382"/>
                      <a:pt x="8404" y="13851"/>
                      <a:pt x="6717" y="15530"/>
                    </a:cubicBezTo>
                    <a:cubicBezTo>
                      <a:pt x="5499" y="16739"/>
                      <a:pt x="3950" y="17009"/>
                      <a:pt x="2358" y="17009"/>
                    </a:cubicBezTo>
                    <a:cubicBezTo>
                      <a:pt x="1686" y="17009"/>
                      <a:pt x="1007" y="16961"/>
                      <a:pt x="341" y="16915"/>
                    </a:cubicBezTo>
                    <a:cubicBezTo>
                      <a:pt x="294" y="14580"/>
                      <a:pt x="442" y="11911"/>
                      <a:pt x="2288" y="10225"/>
                    </a:cubicBezTo>
                    <a:cubicBezTo>
                      <a:pt x="3422" y="9200"/>
                      <a:pt x="4793" y="8915"/>
                      <a:pt x="6206" y="8915"/>
                    </a:cubicBezTo>
                    <a:close/>
                    <a:moveTo>
                      <a:pt x="11371" y="8915"/>
                    </a:moveTo>
                    <a:cubicBezTo>
                      <a:pt x="12782" y="8915"/>
                      <a:pt x="14152" y="9200"/>
                      <a:pt x="15281" y="10225"/>
                    </a:cubicBezTo>
                    <a:cubicBezTo>
                      <a:pt x="17141" y="11911"/>
                      <a:pt x="17282" y="14580"/>
                      <a:pt x="17235" y="16915"/>
                    </a:cubicBezTo>
                    <a:cubicBezTo>
                      <a:pt x="16570" y="16961"/>
                      <a:pt x="15890" y="17009"/>
                      <a:pt x="15219" y="17009"/>
                    </a:cubicBezTo>
                    <a:cubicBezTo>
                      <a:pt x="13627" y="17009"/>
                      <a:pt x="12077" y="16739"/>
                      <a:pt x="10859" y="15530"/>
                    </a:cubicBezTo>
                    <a:cubicBezTo>
                      <a:pt x="9173" y="13851"/>
                      <a:pt x="8892" y="11382"/>
                      <a:pt x="9133" y="9127"/>
                    </a:cubicBezTo>
                    <a:cubicBezTo>
                      <a:pt x="9133" y="9114"/>
                      <a:pt x="9126" y="9101"/>
                      <a:pt x="9126" y="9087"/>
                    </a:cubicBezTo>
                    <a:cubicBezTo>
                      <a:pt x="9866" y="8995"/>
                      <a:pt x="10624" y="8915"/>
                      <a:pt x="11371" y="8915"/>
                    </a:cubicBezTo>
                    <a:close/>
                    <a:moveTo>
                      <a:pt x="2455" y="1"/>
                    </a:moveTo>
                    <a:cubicBezTo>
                      <a:pt x="1733" y="1"/>
                      <a:pt x="1004" y="67"/>
                      <a:pt x="301" y="155"/>
                    </a:cubicBezTo>
                    <a:cubicBezTo>
                      <a:pt x="261" y="155"/>
                      <a:pt x="228" y="182"/>
                      <a:pt x="207" y="209"/>
                    </a:cubicBezTo>
                    <a:cubicBezTo>
                      <a:pt x="134" y="209"/>
                      <a:pt x="47" y="256"/>
                      <a:pt x="47" y="349"/>
                    </a:cubicBezTo>
                    <a:cubicBezTo>
                      <a:pt x="0" y="2811"/>
                      <a:pt x="174" y="5655"/>
                      <a:pt x="2181" y="7381"/>
                    </a:cubicBezTo>
                    <a:cubicBezTo>
                      <a:pt x="3011" y="8084"/>
                      <a:pt x="4075" y="8498"/>
                      <a:pt x="5185" y="8659"/>
                    </a:cubicBezTo>
                    <a:cubicBezTo>
                      <a:pt x="4075" y="8820"/>
                      <a:pt x="3011" y="9228"/>
                      <a:pt x="2181" y="9937"/>
                    </a:cubicBezTo>
                    <a:cubicBezTo>
                      <a:pt x="174" y="11663"/>
                      <a:pt x="0" y="14507"/>
                      <a:pt x="47" y="16962"/>
                    </a:cubicBezTo>
                    <a:cubicBezTo>
                      <a:pt x="47" y="17056"/>
                      <a:pt x="123" y="17103"/>
                      <a:pt x="194" y="17103"/>
                    </a:cubicBezTo>
                    <a:cubicBezTo>
                      <a:pt x="198" y="17103"/>
                      <a:pt x="203" y="17103"/>
                      <a:pt x="207" y="17103"/>
                    </a:cubicBezTo>
                    <a:cubicBezTo>
                      <a:pt x="228" y="17136"/>
                      <a:pt x="261" y="17156"/>
                      <a:pt x="301" y="17163"/>
                    </a:cubicBezTo>
                    <a:cubicBezTo>
                      <a:pt x="1000" y="17250"/>
                      <a:pt x="1723" y="17316"/>
                      <a:pt x="2441" y="17316"/>
                    </a:cubicBezTo>
                    <a:cubicBezTo>
                      <a:pt x="4088" y="17316"/>
                      <a:pt x="5706" y="16970"/>
                      <a:pt x="6932" y="15744"/>
                    </a:cubicBezTo>
                    <a:cubicBezTo>
                      <a:pt x="8123" y="14553"/>
                      <a:pt x="8658" y="12981"/>
                      <a:pt x="8792" y="11355"/>
                    </a:cubicBezTo>
                    <a:cubicBezTo>
                      <a:pt x="8919" y="12981"/>
                      <a:pt x="9454" y="14553"/>
                      <a:pt x="10645" y="15744"/>
                    </a:cubicBezTo>
                    <a:cubicBezTo>
                      <a:pt x="11870" y="16970"/>
                      <a:pt x="13485" y="17316"/>
                      <a:pt x="15132" y="17316"/>
                    </a:cubicBezTo>
                    <a:cubicBezTo>
                      <a:pt x="15850" y="17316"/>
                      <a:pt x="16575" y="17250"/>
                      <a:pt x="17275" y="17163"/>
                    </a:cubicBezTo>
                    <a:cubicBezTo>
                      <a:pt x="17315" y="17156"/>
                      <a:pt x="17349" y="17136"/>
                      <a:pt x="17369" y="17103"/>
                    </a:cubicBezTo>
                    <a:cubicBezTo>
                      <a:pt x="17374" y="17103"/>
                      <a:pt x="17378" y="17103"/>
                      <a:pt x="17383" y="17103"/>
                    </a:cubicBezTo>
                    <a:cubicBezTo>
                      <a:pt x="17452" y="17103"/>
                      <a:pt x="17523" y="17056"/>
                      <a:pt x="17530" y="16962"/>
                    </a:cubicBezTo>
                    <a:cubicBezTo>
                      <a:pt x="17576" y="14507"/>
                      <a:pt x="17402" y="11663"/>
                      <a:pt x="15395" y="9937"/>
                    </a:cubicBezTo>
                    <a:cubicBezTo>
                      <a:pt x="14566" y="9228"/>
                      <a:pt x="13502" y="8820"/>
                      <a:pt x="12384" y="8659"/>
                    </a:cubicBezTo>
                    <a:cubicBezTo>
                      <a:pt x="13502" y="8498"/>
                      <a:pt x="14566" y="8084"/>
                      <a:pt x="15395" y="7381"/>
                    </a:cubicBezTo>
                    <a:cubicBezTo>
                      <a:pt x="17402" y="5655"/>
                      <a:pt x="17576" y="2811"/>
                      <a:pt x="17530" y="349"/>
                    </a:cubicBezTo>
                    <a:cubicBezTo>
                      <a:pt x="17523" y="256"/>
                      <a:pt x="17443" y="209"/>
                      <a:pt x="17369" y="209"/>
                    </a:cubicBezTo>
                    <a:cubicBezTo>
                      <a:pt x="17349" y="182"/>
                      <a:pt x="17315" y="155"/>
                      <a:pt x="17275" y="155"/>
                    </a:cubicBezTo>
                    <a:cubicBezTo>
                      <a:pt x="16570" y="67"/>
                      <a:pt x="15841" y="1"/>
                      <a:pt x="15118" y="1"/>
                    </a:cubicBezTo>
                    <a:cubicBezTo>
                      <a:pt x="13476" y="1"/>
                      <a:pt x="11867" y="345"/>
                      <a:pt x="10645" y="1567"/>
                    </a:cubicBezTo>
                    <a:cubicBezTo>
                      <a:pt x="9454" y="2758"/>
                      <a:pt x="8919" y="4337"/>
                      <a:pt x="8792" y="5963"/>
                    </a:cubicBezTo>
                    <a:cubicBezTo>
                      <a:pt x="8658" y="4337"/>
                      <a:pt x="8123" y="2758"/>
                      <a:pt x="6932" y="1567"/>
                    </a:cubicBezTo>
                    <a:cubicBezTo>
                      <a:pt x="5710" y="345"/>
                      <a:pt x="4097" y="1"/>
                      <a:pt x="2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0"/>
              <p:cNvSpPr/>
              <p:nvPr/>
            </p:nvSpPr>
            <p:spPr>
              <a:xfrm rot="10800000" flipH="1">
                <a:off x="9023001" y="5138060"/>
                <a:ext cx="233270" cy="225041"/>
              </a:xfrm>
              <a:custGeom>
                <a:avLst/>
                <a:gdLst/>
                <a:ahLst/>
                <a:cxnLst/>
                <a:rect l="l" t="t" r="r" b="b"/>
                <a:pathLst>
                  <a:path w="8391" h="8095" extrusionOk="0">
                    <a:moveTo>
                      <a:pt x="6334" y="1"/>
                    </a:moveTo>
                    <a:cubicBezTo>
                      <a:pt x="4740" y="1"/>
                      <a:pt x="3188" y="267"/>
                      <a:pt x="1968" y="1483"/>
                    </a:cubicBezTo>
                    <a:cubicBezTo>
                      <a:pt x="282" y="3162"/>
                      <a:pt x="1" y="5624"/>
                      <a:pt x="242" y="7886"/>
                    </a:cubicBezTo>
                    <a:cubicBezTo>
                      <a:pt x="242" y="7899"/>
                      <a:pt x="235" y="7912"/>
                      <a:pt x="235" y="7926"/>
                    </a:cubicBezTo>
                    <a:cubicBezTo>
                      <a:pt x="974" y="8016"/>
                      <a:pt x="1731" y="8095"/>
                      <a:pt x="2476" y="8095"/>
                    </a:cubicBezTo>
                    <a:cubicBezTo>
                      <a:pt x="3889" y="8095"/>
                      <a:pt x="5260" y="7811"/>
                      <a:pt x="6390" y="6782"/>
                    </a:cubicBezTo>
                    <a:cubicBezTo>
                      <a:pt x="8250" y="5102"/>
                      <a:pt x="8391" y="2426"/>
                      <a:pt x="8344" y="91"/>
                    </a:cubicBezTo>
                    <a:cubicBezTo>
                      <a:pt x="7681" y="48"/>
                      <a:pt x="7004" y="1"/>
                      <a:pt x="6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0"/>
              <p:cNvSpPr/>
              <p:nvPr/>
            </p:nvSpPr>
            <p:spPr>
              <a:xfrm rot="10800000" flipH="1">
                <a:off x="9023001" y="4898722"/>
                <a:ext cx="233270" cy="225041"/>
              </a:xfrm>
              <a:custGeom>
                <a:avLst/>
                <a:gdLst/>
                <a:ahLst/>
                <a:cxnLst/>
                <a:rect l="l" t="t" r="r" b="b"/>
                <a:pathLst>
                  <a:path w="8391" h="8095" extrusionOk="0">
                    <a:moveTo>
                      <a:pt x="2480" y="1"/>
                    </a:moveTo>
                    <a:cubicBezTo>
                      <a:pt x="1733" y="1"/>
                      <a:pt x="975" y="81"/>
                      <a:pt x="235" y="173"/>
                    </a:cubicBezTo>
                    <a:cubicBezTo>
                      <a:pt x="235" y="187"/>
                      <a:pt x="242" y="193"/>
                      <a:pt x="242" y="213"/>
                    </a:cubicBezTo>
                    <a:cubicBezTo>
                      <a:pt x="1" y="2468"/>
                      <a:pt x="282" y="4937"/>
                      <a:pt x="1968" y="6616"/>
                    </a:cubicBezTo>
                    <a:cubicBezTo>
                      <a:pt x="3186" y="7825"/>
                      <a:pt x="4736" y="8095"/>
                      <a:pt x="6328" y="8095"/>
                    </a:cubicBezTo>
                    <a:cubicBezTo>
                      <a:pt x="6999" y="8095"/>
                      <a:pt x="7679" y="8047"/>
                      <a:pt x="8344" y="8001"/>
                    </a:cubicBezTo>
                    <a:cubicBezTo>
                      <a:pt x="8391" y="5666"/>
                      <a:pt x="8250" y="2997"/>
                      <a:pt x="6390" y="1311"/>
                    </a:cubicBezTo>
                    <a:cubicBezTo>
                      <a:pt x="5261" y="286"/>
                      <a:pt x="3891" y="1"/>
                      <a:pt x="2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0"/>
              <p:cNvSpPr/>
              <p:nvPr/>
            </p:nvSpPr>
            <p:spPr>
              <a:xfrm rot="10800000" flipH="1">
                <a:off x="8783997" y="5138060"/>
                <a:ext cx="233075" cy="225041"/>
              </a:xfrm>
              <a:custGeom>
                <a:avLst/>
                <a:gdLst/>
                <a:ahLst/>
                <a:cxnLst/>
                <a:rect l="l" t="t" r="r" b="b"/>
                <a:pathLst>
                  <a:path w="8384" h="8095" extrusionOk="0">
                    <a:moveTo>
                      <a:pt x="2057" y="1"/>
                    </a:moveTo>
                    <a:cubicBezTo>
                      <a:pt x="1387" y="1"/>
                      <a:pt x="710" y="48"/>
                      <a:pt x="47" y="91"/>
                    </a:cubicBezTo>
                    <a:cubicBezTo>
                      <a:pt x="0" y="2426"/>
                      <a:pt x="148" y="5102"/>
                      <a:pt x="1994" y="6782"/>
                    </a:cubicBezTo>
                    <a:cubicBezTo>
                      <a:pt x="3129" y="7811"/>
                      <a:pt x="4501" y="8095"/>
                      <a:pt x="5915" y="8095"/>
                    </a:cubicBezTo>
                    <a:cubicBezTo>
                      <a:pt x="6660" y="8095"/>
                      <a:pt x="7417" y="8016"/>
                      <a:pt x="8156" y="7926"/>
                    </a:cubicBezTo>
                    <a:cubicBezTo>
                      <a:pt x="8156" y="7912"/>
                      <a:pt x="8150" y="7899"/>
                      <a:pt x="8150" y="7886"/>
                    </a:cubicBezTo>
                    <a:cubicBezTo>
                      <a:pt x="8384" y="5624"/>
                      <a:pt x="8110" y="3162"/>
                      <a:pt x="6423" y="1483"/>
                    </a:cubicBezTo>
                    <a:cubicBezTo>
                      <a:pt x="5203" y="267"/>
                      <a:pt x="3651" y="1"/>
                      <a:pt x="2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0"/>
              <p:cNvSpPr/>
              <p:nvPr/>
            </p:nvSpPr>
            <p:spPr>
              <a:xfrm rot="10800000" flipH="1">
                <a:off x="8783997" y="4898722"/>
                <a:ext cx="233075" cy="225041"/>
              </a:xfrm>
              <a:custGeom>
                <a:avLst/>
                <a:gdLst/>
                <a:ahLst/>
                <a:cxnLst/>
                <a:rect l="l" t="t" r="r" b="b"/>
                <a:pathLst>
                  <a:path w="8384" h="8095" extrusionOk="0">
                    <a:moveTo>
                      <a:pt x="5912" y="1"/>
                    </a:moveTo>
                    <a:cubicBezTo>
                      <a:pt x="4499" y="1"/>
                      <a:pt x="3128" y="286"/>
                      <a:pt x="1994" y="1311"/>
                    </a:cubicBezTo>
                    <a:cubicBezTo>
                      <a:pt x="148" y="2997"/>
                      <a:pt x="0" y="5666"/>
                      <a:pt x="47" y="8001"/>
                    </a:cubicBezTo>
                    <a:cubicBezTo>
                      <a:pt x="713" y="8047"/>
                      <a:pt x="1392" y="8095"/>
                      <a:pt x="2064" y="8095"/>
                    </a:cubicBezTo>
                    <a:cubicBezTo>
                      <a:pt x="3656" y="8095"/>
                      <a:pt x="5205" y="7825"/>
                      <a:pt x="6423" y="6616"/>
                    </a:cubicBezTo>
                    <a:cubicBezTo>
                      <a:pt x="8110" y="4937"/>
                      <a:pt x="8384" y="2468"/>
                      <a:pt x="8150" y="213"/>
                    </a:cubicBezTo>
                    <a:cubicBezTo>
                      <a:pt x="8150" y="200"/>
                      <a:pt x="8156" y="187"/>
                      <a:pt x="8156" y="173"/>
                    </a:cubicBezTo>
                    <a:cubicBezTo>
                      <a:pt x="7416" y="81"/>
                      <a:pt x="6658" y="1"/>
                      <a:pt x="59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3" name="Google Shape;2503;p20"/>
            <p:cNvSpPr/>
            <p:nvPr/>
          </p:nvSpPr>
          <p:spPr>
            <a:xfrm rot="10800000" flipH="1">
              <a:off x="8162925" y="2616275"/>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4" name="Google Shape;2504;p20"/>
            <p:cNvGrpSpPr/>
            <p:nvPr/>
          </p:nvGrpSpPr>
          <p:grpSpPr>
            <a:xfrm>
              <a:off x="8171098" y="2624884"/>
              <a:ext cx="472107" cy="464296"/>
              <a:chOff x="8171098" y="2624884"/>
              <a:chExt cx="472107" cy="464296"/>
            </a:xfrm>
          </p:grpSpPr>
          <p:sp>
            <p:nvSpPr>
              <p:cNvPr id="2505" name="Google Shape;2505;p20"/>
              <p:cNvSpPr/>
              <p:nvPr/>
            </p:nvSpPr>
            <p:spPr>
              <a:xfrm rot="10800000" flipH="1">
                <a:off x="8410130" y="2864139"/>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0"/>
              <p:cNvSpPr/>
              <p:nvPr/>
            </p:nvSpPr>
            <p:spPr>
              <a:xfrm rot="10800000" flipH="1">
                <a:off x="8410130" y="2624884"/>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0"/>
              <p:cNvSpPr/>
              <p:nvPr/>
            </p:nvSpPr>
            <p:spPr>
              <a:xfrm rot="10800000" flipH="1">
                <a:off x="8171098" y="2864139"/>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0"/>
              <p:cNvSpPr/>
              <p:nvPr/>
            </p:nvSpPr>
            <p:spPr>
              <a:xfrm rot="10800000" flipH="1">
                <a:off x="8171098" y="2624884"/>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 name="Google Shape;2509;p20"/>
            <p:cNvGrpSpPr/>
            <p:nvPr/>
          </p:nvGrpSpPr>
          <p:grpSpPr>
            <a:xfrm>
              <a:off x="9373626" y="2616275"/>
              <a:ext cx="488668" cy="481440"/>
              <a:chOff x="9373626" y="2616275"/>
              <a:chExt cx="488668" cy="481440"/>
            </a:xfrm>
          </p:grpSpPr>
          <p:sp>
            <p:nvSpPr>
              <p:cNvPr id="2510" name="Google Shape;2510;p20"/>
              <p:cNvSpPr/>
              <p:nvPr/>
            </p:nvSpPr>
            <p:spPr>
              <a:xfrm rot="10800000" flipH="1">
                <a:off x="9373626" y="2616275"/>
                <a:ext cx="488668" cy="481440"/>
              </a:xfrm>
              <a:custGeom>
                <a:avLst/>
                <a:gdLst/>
                <a:ahLst/>
                <a:cxnLst/>
                <a:rect l="l" t="t" r="r" b="b"/>
                <a:pathLst>
                  <a:path w="17578" h="17318" extrusionOk="0">
                    <a:moveTo>
                      <a:pt x="2357" y="307"/>
                    </a:moveTo>
                    <a:cubicBezTo>
                      <a:pt x="3951" y="307"/>
                      <a:pt x="5504" y="573"/>
                      <a:pt x="6718" y="1783"/>
                    </a:cubicBezTo>
                    <a:cubicBezTo>
                      <a:pt x="8404" y="3462"/>
                      <a:pt x="8685" y="5931"/>
                      <a:pt x="8451" y="8193"/>
                    </a:cubicBezTo>
                    <a:cubicBezTo>
                      <a:pt x="8444" y="8206"/>
                      <a:pt x="8451" y="8219"/>
                      <a:pt x="8451" y="8233"/>
                    </a:cubicBezTo>
                    <a:cubicBezTo>
                      <a:pt x="7712" y="8323"/>
                      <a:pt x="6955" y="8402"/>
                      <a:pt x="6210" y="8402"/>
                    </a:cubicBezTo>
                    <a:cubicBezTo>
                      <a:pt x="4797" y="8402"/>
                      <a:pt x="3426" y="8118"/>
                      <a:pt x="2296" y="7089"/>
                    </a:cubicBezTo>
                    <a:cubicBezTo>
                      <a:pt x="442" y="5409"/>
                      <a:pt x="302" y="2733"/>
                      <a:pt x="342" y="398"/>
                    </a:cubicBezTo>
                    <a:cubicBezTo>
                      <a:pt x="1006" y="354"/>
                      <a:pt x="1685" y="307"/>
                      <a:pt x="2357" y="307"/>
                    </a:cubicBezTo>
                    <a:close/>
                    <a:moveTo>
                      <a:pt x="15228" y="307"/>
                    </a:moveTo>
                    <a:cubicBezTo>
                      <a:pt x="15899" y="307"/>
                      <a:pt x="16578" y="354"/>
                      <a:pt x="17243" y="398"/>
                    </a:cubicBezTo>
                    <a:cubicBezTo>
                      <a:pt x="17283" y="2733"/>
                      <a:pt x="17142" y="5409"/>
                      <a:pt x="15289" y="7089"/>
                    </a:cubicBezTo>
                    <a:cubicBezTo>
                      <a:pt x="14154" y="8118"/>
                      <a:pt x="12782" y="8402"/>
                      <a:pt x="11368" y="8402"/>
                    </a:cubicBezTo>
                    <a:cubicBezTo>
                      <a:pt x="10623" y="8402"/>
                      <a:pt x="9866" y="8323"/>
                      <a:pt x="9127" y="8233"/>
                    </a:cubicBezTo>
                    <a:cubicBezTo>
                      <a:pt x="9133" y="8219"/>
                      <a:pt x="9133" y="8206"/>
                      <a:pt x="9133" y="8193"/>
                    </a:cubicBezTo>
                    <a:cubicBezTo>
                      <a:pt x="8899" y="5931"/>
                      <a:pt x="9180" y="3462"/>
                      <a:pt x="10866" y="1783"/>
                    </a:cubicBezTo>
                    <a:cubicBezTo>
                      <a:pt x="12081" y="573"/>
                      <a:pt x="13634" y="307"/>
                      <a:pt x="15228" y="307"/>
                    </a:cubicBezTo>
                    <a:close/>
                    <a:moveTo>
                      <a:pt x="6196" y="8915"/>
                    </a:moveTo>
                    <a:cubicBezTo>
                      <a:pt x="6945" y="8915"/>
                      <a:pt x="7707" y="8996"/>
                      <a:pt x="8451" y="9089"/>
                    </a:cubicBezTo>
                    <a:cubicBezTo>
                      <a:pt x="8451" y="9102"/>
                      <a:pt x="8444" y="9109"/>
                      <a:pt x="8451" y="9129"/>
                    </a:cubicBezTo>
                    <a:cubicBezTo>
                      <a:pt x="8685" y="11384"/>
                      <a:pt x="8404" y="13853"/>
                      <a:pt x="6718" y="15532"/>
                    </a:cubicBezTo>
                    <a:cubicBezTo>
                      <a:pt x="5504" y="16742"/>
                      <a:pt x="3951" y="17008"/>
                      <a:pt x="2357" y="17008"/>
                    </a:cubicBezTo>
                    <a:cubicBezTo>
                      <a:pt x="1685" y="17008"/>
                      <a:pt x="1006" y="16961"/>
                      <a:pt x="342" y="16917"/>
                    </a:cubicBezTo>
                    <a:cubicBezTo>
                      <a:pt x="302" y="14582"/>
                      <a:pt x="442" y="11912"/>
                      <a:pt x="2296" y="10226"/>
                    </a:cubicBezTo>
                    <a:cubicBezTo>
                      <a:pt x="3422" y="9200"/>
                      <a:pt x="4788" y="8915"/>
                      <a:pt x="6196" y="8915"/>
                    </a:cubicBezTo>
                    <a:close/>
                    <a:moveTo>
                      <a:pt x="11382" y="8915"/>
                    </a:moveTo>
                    <a:cubicBezTo>
                      <a:pt x="12791" y="8915"/>
                      <a:pt x="14158" y="9200"/>
                      <a:pt x="15289" y="10226"/>
                    </a:cubicBezTo>
                    <a:cubicBezTo>
                      <a:pt x="17142" y="11912"/>
                      <a:pt x="17283" y="14582"/>
                      <a:pt x="17243" y="16917"/>
                    </a:cubicBezTo>
                    <a:cubicBezTo>
                      <a:pt x="16578" y="16961"/>
                      <a:pt x="15899" y="17008"/>
                      <a:pt x="15228" y="17008"/>
                    </a:cubicBezTo>
                    <a:cubicBezTo>
                      <a:pt x="13634" y="17008"/>
                      <a:pt x="12081" y="16742"/>
                      <a:pt x="10866" y="15532"/>
                    </a:cubicBezTo>
                    <a:cubicBezTo>
                      <a:pt x="9180" y="13853"/>
                      <a:pt x="8899" y="11384"/>
                      <a:pt x="9133" y="9129"/>
                    </a:cubicBezTo>
                    <a:cubicBezTo>
                      <a:pt x="9133" y="9109"/>
                      <a:pt x="9133" y="9102"/>
                      <a:pt x="9127" y="9089"/>
                    </a:cubicBezTo>
                    <a:cubicBezTo>
                      <a:pt x="9871" y="8996"/>
                      <a:pt x="10632" y="8915"/>
                      <a:pt x="11382" y="8915"/>
                    </a:cubicBezTo>
                    <a:close/>
                    <a:moveTo>
                      <a:pt x="2445" y="0"/>
                    </a:moveTo>
                    <a:cubicBezTo>
                      <a:pt x="1729" y="0"/>
                      <a:pt x="1007" y="65"/>
                      <a:pt x="309" y="150"/>
                    </a:cubicBezTo>
                    <a:cubicBezTo>
                      <a:pt x="262" y="157"/>
                      <a:pt x="228" y="184"/>
                      <a:pt x="215" y="211"/>
                    </a:cubicBezTo>
                    <a:cubicBezTo>
                      <a:pt x="135" y="211"/>
                      <a:pt x="54" y="251"/>
                      <a:pt x="54" y="351"/>
                    </a:cubicBezTo>
                    <a:cubicBezTo>
                      <a:pt x="1" y="2807"/>
                      <a:pt x="175" y="5657"/>
                      <a:pt x="2189" y="7376"/>
                    </a:cubicBezTo>
                    <a:cubicBezTo>
                      <a:pt x="3012" y="8085"/>
                      <a:pt x="4075" y="8500"/>
                      <a:pt x="5193" y="8661"/>
                    </a:cubicBezTo>
                    <a:cubicBezTo>
                      <a:pt x="4075" y="8821"/>
                      <a:pt x="3012" y="9230"/>
                      <a:pt x="2189" y="9939"/>
                    </a:cubicBezTo>
                    <a:cubicBezTo>
                      <a:pt x="175" y="11665"/>
                      <a:pt x="1" y="14508"/>
                      <a:pt x="54" y="16964"/>
                    </a:cubicBezTo>
                    <a:cubicBezTo>
                      <a:pt x="54" y="17058"/>
                      <a:pt x="125" y="17105"/>
                      <a:pt x="200" y="17105"/>
                    </a:cubicBezTo>
                    <a:cubicBezTo>
                      <a:pt x="205" y="17105"/>
                      <a:pt x="210" y="17105"/>
                      <a:pt x="215" y="17104"/>
                    </a:cubicBezTo>
                    <a:cubicBezTo>
                      <a:pt x="228" y="17138"/>
                      <a:pt x="262" y="17158"/>
                      <a:pt x="309" y="17165"/>
                    </a:cubicBezTo>
                    <a:cubicBezTo>
                      <a:pt x="1007" y="17252"/>
                      <a:pt x="1730" y="17318"/>
                      <a:pt x="2447" y="17318"/>
                    </a:cubicBezTo>
                    <a:cubicBezTo>
                      <a:pt x="4092" y="17318"/>
                      <a:pt x="5707" y="16972"/>
                      <a:pt x="6932" y="15746"/>
                    </a:cubicBezTo>
                    <a:cubicBezTo>
                      <a:pt x="8130" y="14555"/>
                      <a:pt x="8658" y="12983"/>
                      <a:pt x="8792" y="11350"/>
                    </a:cubicBezTo>
                    <a:cubicBezTo>
                      <a:pt x="8919" y="12983"/>
                      <a:pt x="9455" y="14555"/>
                      <a:pt x="10646" y="15746"/>
                    </a:cubicBezTo>
                    <a:cubicBezTo>
                      <a:pt x="11871" y="16972"/>
                      <a:pt x="13489" y="17318"/>
                      <a:pt x="15136" y="17318"/>
                    </a:cubicBezTo>
                    <a:cubicBezTo>
                      <a:pt x="15854" y="17318"/>
                      <a:pt x="16577" y="17252"/>
                      <a:pt x="17276" y="17165"/>
                    </a:cubicBezTo>
                    <a:cubicBezTo>
                      <a:pt x="17323" y="17158"/>
                      <a:pt x="17350" y="17138"/>
                      <a:pt x="17370" y="17104"/>
                    </a:cubicBezTo>
                    <a:cubicBezTo>
                      <a:pt x="17375" y="17105"/>
                      <a:pt x="17380" y="17105"/>
                      <a:pt x="17385" y="17105"/>
                    </a:cubicBezTo>
                    <a:cubicBezTo>
                      <a:pt x="17460" y="17105"/>
                      <a:pt x="17530" y="17058"/>
                      <a:pt x="17530" y="16964"/>
                    </a:cubicBezTo>
                    <a:cubicBezTo>
                      <a:pt x="17577" y="14508"/>
                      <a:pt x="17410" y="11665"/>
                      <a:pt x="15396" y="9939"/>
                    </a:cubicBezTo>
                    <a:cubicBezTo>
                      <a:pt x="14573" y="9230"/>
                      <a:pt x="13502" y="8821"/>
                      <a:pt x="12392" y="8661"/>
                    </a:cubicBezTo>
                    <a:cubicBezTo>
                      <a:pt x="13502" y="8500"/>
                      <a:pt x="14573" y="8085"/>
                      <a:pt x="15396" y="7376"/>
                    </a:cubicBezTo>
                    <a:cubicBezTo>
                      <a:pt x="17410" y="5657"/>
                      <a:pt x="17577" y="2807"/>
                      <a:pt x="17530" y="351"/>
                    </a:cubicBezTo>
                    <a:cubicBezTo>
                      <a:pt x="17530" y="251"/>
                      <a:pt x="17450" y="211"/>
                      <a:pt x="17370" y="211"/>
                    </a:cubicBezTo>
                    <a:cubicBezTo>
                      <a:pt x="17350" y="184"/>
                      <a:pt x="17323" y="157"/>
                      <a:pt x="17276" y="150"/>
                    </a:cubicBezTo>
                    <a:cubicBezTo>
                      <a:pt x="16578" y="65"/>
                      <a:pt x="15855" y="0"/>
                      <a:pt x="15138" y="0"/>
                    </a:cubicBezTo>
                    <a:cubicBezTo>
                      <a:pt x="13490" y="0"/>
                      <a:pt x="11872" y="343"/>
                      <a:pt x="10646" y="1569"/>
                    </a:cubicBezTo>
                    <a:cubicBezTo>
                      <a:pt x="9455" y="2760"/>
                      <a:pt x="8919" y="4339"/>
                      <a:pt x="8792" y="5965"/>
                    </a:cubicBezTo>
                    <a:cubicBezTo>
                      <a:pt x="8658" y="4339"/>
                      <a:pt x="8130" y="2760"/>
                      <a:pt x="6932" y="1569"/>
                    </a:cubicBezTo>
                    <a:cubicBezTo>
                      <a:pt x="5706" y="343"/>
                      <a:pt x="4091" y="0"/>
                      <a:pt x="2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0"/>
              <p:cNvSpPr/>
              <p:nvPr/>
            </p:nvSpPr>
            <p:spPr>
              <a:xfrm rot="10800000" flipH="1">
                <a:off x="9621026" y="2864139"/>
                <a:ext cx="233075" cy="225041"/>
              </a:xfrm>
              <a:custGeom>
                <a:avLst/>
                <a:gdLst/>
                <a:ahLst/>
                <a:cxnLst/>
                <a:rect l="l" t="t" r="r" b="b"/>
                <a:pathLst>
                  <a:path w="8384" h="8095" extrusionOk="0">
                    <a:moveTo>
                      <a:pt x="6329" y="0"/>
                    </a:moveTo>
                    <a:cubicBezTo>
                      <a:pt x="4735" y="0"/>
                      <a:pt x="3182" y="266"/>
                      <a:pt x="1967" y="1476"/>
                    </a:cubicBezTo>
                    <a:cubicBezTo>
                      <a:pt x="281" y="3155"/>
                      <a:pt x="0" y="5624"/>
                      <a:pt x="234" y="7886"/>
                    </a:cubicBezTo>
                    <a:cubicBezTo>
                      <a:pt x="234" y="7899"/>
                      <a:pt x="234" y="7912"/>
                      <a:pt x="228" y="7926"/>
                    </a:cubicBezTo>
                    <a:cubicBezTo>
                      <a:pt x="967" y="8016"/>
                      <a:pt x="1724" y="8095"/>
                      <a:pt x="2469" y="8095"/>
                    </a:cubicBezTo>
                    <a:cubicBezTo>
                      <a:pt x="3883" y="8095"/>
                      <a:pt x="5255" y="7811"/>
                      <a:pt x="6390" y="6782"/>
                    </a:cubicBezTo>
                    <a:cubicBezTo>
                      <a:pt x="8243" y="5102"/>
                      <a:pt x="8384" y="2426"/>
                      <a:pt x="8344" y="91"/>
                    </a:cubicBezTo>
                    <a:cubicBezTo>
                      <a:pt x="7679" y="47"/>
                      <a:pt x="7000" y="0"/>
                      <a:pt x="6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0"/>
              <p:cNvSpPr/>
              <p:nvPr/>
            </p:nvSpPr>
            <p:spPr>
              <a:xfrm rot="10800000" flipH="1">
                <a:off x="9621026" y="2624884"/>
                <a:ext cx="233075" cy="224985"/>
              </a:xfrm>
              <a:custGeom>
                <a:avLst/>
                <a:gdLst/>
                <a:ahLst/>
                <a:cxnLst/>
                <a:rect l="l" t="t" r="r" b="b"/>
                <a:pathLst>
                  <a:path w="8384" h="8093" extrusionOk="0">
                    <a:moveTo>
                      <a:pt x="2483" y="0"/>
                    </a:moveTo>
                    <a:cubicBezTo>
                      <a:pt x="1733" y="0"/>
                      <a:pt x="972" y="81"/>
                      <a:pt x="228" y="174"/>
                    </a:cubicBezTo>
                    <a:cubicBezTo>
                      <a:pt x="234" y="187"/>
                      <a:pt x="234" y="194"/>
                      <a:pt x="234" y="214"/>
                    </a:cubicBezTo>
                    <a:cubicBezTo>
                      <a:pt x="0" y="2469"/>
                      <a:pt x="281" y="4938"/>
                      <a:pt x="1967" y="6617"/>
                    </a:cubicBezTo>
                    <a:cubicBezTo>
                      <a:pt x="3182" y="7827"/>
                      <a:pt x="4735" y="8093"/>
                      <a:pt x="6329" y="8093"/>
                    </a:cubicBezTo>
                    <a:cubicBezTo>
                      <a:pt x="7000" y="8093"/>
                      <a:pt x="7679" y="8046"/>
                      <a:pt x="8344" y="8002"/>
                    </a:cubicBezTo>
                    <a:cubicBezTo>
                      <a:pt x="8384" y="5667"/>
                      <a:pt x="8243" y="2997"/>
                      <a:pt x="6390" y="1311"/>
                    </a:cubicBezTo>
                    <a:cubicBezTo>
                      <a:pt x="5259" y="285"/>
                      <a:pt x="3892" y="0"/>
                      <a:pt x="2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0"/>
              <p:cNvSpPr/>
              <p:nvPr/>
            </p:nvSpPr>
            <p:spPr>
              <a:xfrm rot="10800000" flipH="1">
                <a:off x="9381994" y="2864139"/>
                <a:ext cx="233103" cy="225041"/>
              </a:xfrm>
              <a:custGeom>
                <a:avLst/>
                <a:gdLst/>
                <a:ahLst/>
                <a:cxnLst/>
                <a:rect l="l" t="t" r="r" b="b"/>
                <a:pathLst>
                  <a:path w="8385" h="8095" extrusionOk="0">
                    <a:moveTo>
                      <a:pt x="2056" y="0"/>
                    </a:moveTo>
                    <a:cubicBezTo>
                      <a:pt x="1384" y="0"/>
                      <a:pt x="705" y="47"/>
                      <a:pt x="41" y="91"/>
                    </a:cubicBezTo>
                    <a:cubicBezTo>
                      <a:pt x="1" y="2426"/>
                      <a:pt x="141" y="5102"/>
                      <a:pt x="1995" y="6782"/>
                    </a:cubicBezTo>
                    <a:cubicBezTo>
                      <a:pt x="3125" y="7811"/>
                      <a:pt x="4496" y="8095"/>
                      <a:pt x="5909" y="8095"/>
                    </a:cubicBezTo>
                    <a:cubicBezTo>
                      <a:pt x="6654" y="8095"/>
                      <a:pt x="7411" y="8016"/>
                      <a:pt x="8150" y="7926"/>
                    </a:cubicBezTo>
                    <a:cubicBezTo>
                      <a:pt x="8150" y="7912"/>
                      <a:pt x="8143" y="7899"/>
                      <a:pt x="8150" y="7886"/>
                    </a:cubicBezTo>
                    <a:cubicBezTo>
                      <a:pt x="8384" y="5624"/>
                      <a:pt x="8103" y="3155"/>
                      <a:pt x="6417" y="1476"/>
                    </a:cubicBezTo>
                    <a:cubicBezTo>
                      <a:pt x="5203" y="266"/>
                      <a:pt x="3650" y="0"/>
                      <a:pt x="2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0"/>
              <p:cNvSpPr/>
              <p:nvPr/>
            </p:nvSpPr>
            <p:spPr>
              <a:xfrm rot="10800000" flipH="1">
                <a:off x="9381994" y="2624884"/>
                <a:ext cx="233103" cy="224985"/>
              </a:xfrm>
              <a:custGeom>
                <a:avLst/>
                <a:gdLst/>
                <a:ahLst/>
                <a:cxnLst/>
                <a:rect l="l" t="t" r="r" b="b"/>
                <a:pathLst>
                  <a:path w="8385" h="8093" extrusionOk="0">
                    <a:moveTo>
                      <a:pt x="5895" y="0"/>
                    </a:moveTo>
                    <a:cubicBezTo>
                      <a:pt x="4487" y="0"/>
                      <a:pt x="3121" y="285"/>
                      <a:pt x="1995" y="1311"/>
                    </a:cubicBezTo>
                    <a:cubicBezTo>
                      <a:pt x="141" y="2997"/>
                      <a:pt x="1" y="5667"/>
                      <a:pt x="41" y="8002"/>
                    </a:cubicBezTo>
                    <a:cubicBezTo>
                      <a:pt x="705" y="8046"/>
                      <a:pt x="1384" y="8093"/>
                      <a:pt x="2056" y="8093"/>
                    </a:cubicBezTo>
                    <a:cubicBezTo>
                      <a:pt x="3650" y="8093"/>
                      <a:pt x="5203" y="7827"/>
                      <a:pt x="6417" y="6617"/>
                    </a:cubicBezTo>
                    <a:cubicBezTo>
                      <a:pt x="8103" y="4938"/>
                      <a:pt x="8384" y="2469"/>
                      <a:pt x="8150" y="214"/>
                    </a:cubicBezTo>
                    <a:cubicBezTo>
                      <a:pt x="8143" y="194"/>
                      <a:pt x="8150" y="187"/>
                      <a:pt x="8150" y="174"/>
                    </a:cubicBezTo>
                    <a:cubicBezTo>
                      <a:pt x="7406" y="81"/>
                      <a:pt x="6644" y="0"/>
                      <a:pt x="5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 name="Google Shape;2515;p20"/>
            <p:cNvGrpSpPr/>
            <p:nvPr/>
          </p:nvGrpSpPr>
          <p:grpSpPr>
            <a:xfrm>
              <a:off x="8309880" y="3164000"/>
              <a:ext cx="195323" cy="232436"/>
              <a:chOff x="8309880" y="3164000"/>
              <a:chExt cx="195323" cy="232436"/>
            </a:xfrm>
          </p:grpSpPr>
          <p:sp>
            <p:nvSpPr>
              <p:cNvPr id="2516" name="Google Shape;2516;p20"/>
              <p:cNvSpPr/>
              <p:nvPr/>
            </p:nvSpPr>
            <p:spPr>
              <a:xfrm rot="10800000" flipH="1">
                <a:off x="8309880" y="3164000"/>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0"/>
              <p:cNvSpPr/>
              <p:nvPr/>
            </p:nvSpPr>
            <p:spPr>
              <a:xfrm rot="10800000" flipH="1">
                <a:off x="8318249" y="3172948"/>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0"/>
              <p:cNvSpPr/>
              <p:nvPr/>
            </p:nvSpPr>
            <p:spPr>
              <a:xfrm rot="10800000" flipH="1">
                <a:off x="8317859" y="3282122"/>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20"/>
            <p:cNvGrpSpPr/>
            <p:nvPr/>
          </p:nvGrpSpPr>
          <p:grpSpPr>
            <a:xfrm>
              <a:off x="9373626" y="3462674"/>
              <a:ext cx="488668" cy="481468"/>
              <a:chOff x="9373626" y="3462674"/>
              <a:chExt cx="488668" cy="481468"/>
            </a:xfrm>
          </p:grpSpPr>
          <p:sp>
            <p:nvSpPr>
              <p:cNvPr id="2520" name="Google Shape;2520;p20"/>
              <p:cNvSpPr/>
              <p:nvPr/>
            </p:nvSpPr>
            <p:spPr>
              <a:xfrm rot="10800000" flipH="1">
                <a:off x="9373626" y="3462674"/>
                <a:ext cx="488668" cy="481468"/>
              </a:xfrm>
              <a:custGeom>
                <a:avLst/>
                <a:gdLst/>
                <a:ahLst/>
                <a:cxnLst/>
                <a:rect l="l" t="t" r="r" b="b"/>
                <a:pathLst>
                  <a:path w="17578" h="17319" extrusionOk="0">
                    <a:moveTo>
                      <a:pt x="2357" y="311"/>
                    </a:moveTo>
                    <a:cubicBezTo>
                      <a:pt x="3951" y="311"/>
                      <a:pt x="5504" y="577"/>
                      <a:pt x="6718" y="1787"/>
                    </a:cubicBezTo>
                    <a:cubicBezTo>
                      <a:pt x="8404" y="3466"/>
                      <a:pt x="8685" y="5935"/>
                      <a:pt x="8451" y="8190"/>
                    </a:cubicBezTo>
                    <a:cubicBezTo>
                      <a:pt x="8444" y="8210"/>
                      <a:pt x="8451" y="8216"/>
                      <a:pt x="8451" y="8230"/>
                    </a:cubicBezTo>
                    <a:cubicBezTo>
                      <a:pt x="7707" y="8323"/>
                      <a:pt x="6945" y="8404"/>
                      <a:pt x="6196" y="8404"/>
                    </a:cubicBezTo>
                    <a:cubicBezTo>
                      <a:pt x="4788" y="8404"/>
                      <a:pt x="3422" y="8118"/>
                      <a:pt x="2296" y="7092"/>
                    </a:cubicBezTo>
                    <a:cubicBezTo>
                      <a:pt x="442" y="5406"/>
                      <a:pt x="302" y="2737"/>
                      <a:pt x="342" y="402"/>
                    </a:cubicBezTo>
                    <a:cubicBezTo>
                      <a:pt x="1006" y="358"/>
                      <a:pt x="1685" y="311"/>
                      <a:pt x="2357" y="311"/>
                    </a:cubicBezTo>
                    <a:close/>
                    <a:moveTo>
                      <a:pt x="15228" y="311"/>
                    </a:moveTo>
                    <a:cubicBezTo>
                      <a:pt x="15899" y="311"/>
                      <a:pt x="16578" y="358"/>
                      <a:pt x="17243" y="402"/>
                    </a:cubicBezTo>
                    <a:cubicBezTo>
                      <a:pt x="17283" y="2737"/>
                      <a:pt x="17142" y="5406"/>
                      <a:pt x="15289" y="7092"/>
                    </a:cubicBezTo>
                    <a:cubicBezTo>
                      <a:pt x="14158" y="8118"/>
                      <a:pt x="12791" y="8404"/>
                      <a:pt x="11382" y="8404"/>
                    </a:cubicBezTo>
                    <a:cubicBezTo>
                      <a:pt x="10632" y="8404"/>
                      <a:pt x="9871" y="8323"/>
                      <a:pt x="9127" y="8230"/>
                    </a:cubicBezTo>
                    <a:cubicBezTo>
                      <a:pt x="9133" y="8216"/>
                      <a:pt x="9133" y="8210"/>
                      <a:pt x="9133" y="8190"/>
                    </a:cubicBezTo>
                    <a:cubicBezTo>
                      <a:pt x="8899" y="5935"/>
                      <a:pt x="9180" y="3466"/>
                      <a:pt x="10866" y="1787"/>
                    </a:cubicBezTo>
                    <a:cubicBezTo>
                      <a:pt x="12081" y="577"/>
                      <a:pt x="13634" y="311"/>
                      <a:pt x="15228" y="311"/>
                    </a:cubicBezTo>
                    <a:close/>
                    <a:moveTo>
                      <a:pt x="6210" y="8917"/>
                    </a:moveTo>
                    <a:cubicBezTo>
                      <a:pt x="6955" y="8917"/>
                      <a:pt x="7712" y="8996"/>
                      <a:pt x="8451" y="9086"/>
                    </a:cubicBezTo>
                    <a:cubicBezTo>
                      <a:pt x="8451" y="9099"/>
                      <a:pt x="8444" y="9113"/>
                      <a:pt x="8451" y="9126"/>
                    </a:cubicBezTo>
                    <a:cubicBezTo>
                      <a:pt x="8685" y="11388"/>
                      <a:pt x="8404" y="13856"/>
                      <a:pt x="6718" y="15536"/>
                    </a:cubicBezTo>
                    <a:cubicBezTo>
                      <a:pt x="5504" y="16746"/>
                      <a:pt x="3951" y="17012"/>
                      <a:pt x="2357" y="17012"/>
                    </a:cubicBezTo>
                    <a:cubicBezTo>
                      <a:pt x="1685" y="17012"/>
                      <a:pt x="1006" y="16964"/>
                      <a:pt x="342" y="16921"/>
                    </a:cubicBezTo>
                    <a:cubicBezTo>
                      <a:pt x="302" y="14586"/>
                      <a:pt x="442" y="11909"/>
                      <a:pt x="2296" y="10230"/>
                    </a:cubicBezTo>
                    <a:cubicBezTo>
                      <a:pt x="3426" y="9201"/>
                      <a:pt x="4797" y="8917"/>
                      <a:pt x="6210" y="8917"/>
                    </a:cubicBezTo>
                    <a:close/>
                    <a:moveTo>
                      <a:pt x="11368" y="8917"/>
                    </a:moveTo>
                    <a:cubicBezTo>
                      <a:pt x="12782" y="8917"/>
                      <a:pt x="14154" y="9201"/>
                      <a:pt x="15289" y="10230"/>
                    </a:cubicBezTo>
                    <a:cubicBezTo>
                      <a:pt x="17142" y="11909"/>
                      <a:pt x="17283" y="14586"/>
                      <a:pt x="17243" y="16921"/>
                    </a:cubicBezTo>
                    <a:cubicBezTo>
                      <a:pt x="16578" y="16964"/>
                      <a:pt x="15899" y="17012"/>
                      <a:pt x="15228" y="17012"/>
                    </a:cubicBezTo>
                    <a:cubicBezTo>
                      <a:pt x="13634" y="17012"/>
                      <a:pt x="12081" y="16746"/>
                      <a:pt x="10866" y="15536"/>
                    </a:cubicBezTo>
                    <a:cubicBezTo>
                      <a:pt x="9180" y="13856"/>
                      <a:pt x="8899" y="11388"/>
                      <a:pt x="9133" y="9126"/>
                    </a:cubicBezTo>
                    <a:cubicBezTo>
                      <a:pt x="9133" y="9113"/>
                      <a:pt x="9133" y="9099"/>
                      <a:pt x="9127" y="9086"/>
                    </a:cubicBezTo>
                    <a:cubicBezTo>
                      <a:pt x="9866" y="8996"/>
                      <a:pt x="10623" y="8917"/>
                      <a:pt x="11368" y="8917"/>
                    </a:cubicBezTo>
                    <a:close/>
                    <a:moveTo>
                      <a:pt x="2447" y="1"/>
                    </a:moveTo>
                    <a:cubicBezTo>
                      <a:pt x="1730" y="1"/>
                      <a:pt x="1007" y="67"/>
                      <a:pt x="309" y="154"/>
                    </a:cubicBezTo>
                    <a:cubicBezTo>
                      <a:pt x="262" y="161"/>
                      <a:pt x="228" y="181"/>
                      <a:pt x="215" y="214"/>
                    </a:cubicBezTo>
                    <a:cubicBezTo>
                      <a:pt x="210" y="214"/>
                      <a:pt x="205" y="214"/>
                      <a:pt x="200" y="214"/>
                    </a:cubicBezTo>
                    <a:cubicBezTo>
                      <a:pt x="125" y="214"/>
                      <a:pt x="54" y="261"/>
                      <a:pt x="54" y="355"/>
                    </a:cubicBezTo>
                    <a:cubicBezTo>
                      <a:pt x="1" y="2810"/>
                      <a:pt x="175" y="5654"/>
                      <a:pt x="2189" y="7380"/>
                    </a:cubicBezTo>
                    <a:cubicBezTo>
                      <a:pt x="3012" y="8089"/>
                      <a:pt x="4075" y="8504"/>
                      <a:pt x="5193" y="8658"/>
                    </a:cubicBezTo>
                    <a:cubicBezTo>
                      <a:pt x="4075" y="8818"/>
                      <a:pt x="3012" y="9233"/>
                      <a:pt x="2189" y="9942"/>
                    </a:cubicBezTo>
                    <a:cubicBezTo>
                      <a:pt x="175" y="11662"/>
                      <a:pt x="1" y="14512"/>
                      <a:pt x="54" y="16968"/>
                    </a:cubicBezTo>
                    <a:cubicBezTo>
                      <a:pt x="54" y="17068"/>
                      <a:pt x="135" y="17108"/>
                      <a:pt x="215" y="17108"/>
                    </a:cubicBezTo>
                    <a:cubicBezTo>
                      <a:pt x="228" y="17135"/>
                      <a:pt x="262" y="17162"/>
                      <a:pt x="309" y="17168"/>
                    </a:cubicBezTo>
                    <a:cubicBezTo>
                      <a:pt x="1007" y="17254"/>
                      <a:pt x="1729" y="17318"/>
                      <a:pt x="2445" y="17318"/>
                    </a:cubicBezTo>
                    <a:cubicBezTo>
                      <a:pt x="4091" y="17318"/>
                      <a:pt x="5706" y="16976"/>
                      <a:pt x="6932" y="15750"/>
                    </a:cubicBezTo>
                    <a:cubicBezTo>
                      <a:pt x="8130" y="14559"/>
                      <a:pt x="8658" y="12980"/>
                      <a:pt x="8792" y="11354"/>
                    </a:cubicBezTo>
                    <a:cubicBezTo>
                      <a:pt x="8919" y="12980"/>
                      <a:pt x="9455" y="14559"/>
                      <a:pt x="10646" y="15750"/>
                    </a:cubicBezTo>
                    <a:cubicBezTo>
                      <a:pt x="11872" y="16976"/>
                      <a:pt x="13490" y="17318"/>
                      <a:pt x="15138" y="17318"/>
                    </a:cubicBezTo>
                    <a:cubicBezTo>
                      <a:pt x="15855" y="17318"/>
                      <a:pt x="16578" y="17254"/>
                      <a:pt x="17276" y="17168"/>
                    </a:cubicBezTo>
                    <a:cubicBezTo>
                      <a:pt x="17323" y="17162"/>
                      <a:pt x="17350" y="17135"/>
                      <a:pt x="17370" y="17108"/>
                    </a:cubicBezTo>
                    <a:cubicBezTo>
                      <a:pt x="17450" y="17108"/>
                      <a:pt x="17530" y="17068"/>
                      <a:pt x="17530" y="16968"/>
                    </a:cubicBezTo>
                    <a:cubicBezTo>
                      <a:pt x="17577" y="14512"/>
                      <a:pt x="17410" y="11662"/>
                      <a:pt x="15396" y="9942"/>
                    </a:cubicBezTo>
                    <a:cubicBezTo>
                      <a:pt x="14573" y="9233"/>
                      <a:pt x="13502" y="8818"/>
                      <a:pt x="12392" y="8658"/>
                    </a:cubicBezTo>
                    <a:cubicBezTo>
                      <a:pt x="13502" y="8504"/>
                      <a:pt x="14573" y="8089"/>
                      <a:pt x="15396" y="7380"/>
                    </a:cubicBezTo>
                    <a:cubicBezTo>
                      <a:pt x="17410" y="5654"/>
                      <a:pt x="17577" y="2810"/>
                      <a:pt x="17530" y="355"/>
                    </a:cubicBezTo>
                    <a:cubicBezTo>
                      <a:pt x="17530" y="261"/>
                      <a:pt x="17460" y="214"/>
                      <a:pt x="17385" y="214"/>
                    </a:cubicBezTo>
                    <a:cubicBezTo>
                      <a:pt x="17380" y="214"/>
                      <a:pt x="17375" y="214"/>
                      <a:pt x="17370" y="214"/>
                    </a:cubicBezTo>
                    <a:cubicBezTo>
                      <a:pt x="17350" y="181"/>
                      <a:pt x="17323" y="161"/>
                      <a:pt x="17276" y="154"/>
                    </a:cubicBezTo>
                    <a:cubicBezTo>
                      <a:pt x="16577" y="67"/>
                      <a:pt x="15854" y="1"/>
                      <a:pt x="15136" y="1"/>
                    </a:cubicBezTo>
                    <a:cubicBezTo>
                      <a:pt x="13489" y="1"/>
                      <a:pt x="11871" y="347"/>
                      <a:pt x="10646" y="1572"/>
                    </a:cubicBezTo>
                    <a:cubicBezTo>
                      <a:pt x="9455" y="2763"/>
                      <a:pt x="8919" y="4336"/>
                      <a:pt x="8792" y="5968"/>
                    </a:cubicBezTo>
                    <a:cubicBezTo>
                      <a:pt x="8658" y="4336"/>
                      <a:pt x="8130" y="2763"/>
                      <a:pt x="6932" y="1572"/>
                    </a:cubicBezTo>
                    <a:cubicBezTo>
                      <a:pt x="5707" y="347"/>
                      <a:pt x="4092" y="1"/>
                      <a:pt x="2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0"/>
              <p:cNvSpPr/>
              <p:nvPr/>
            </p:nvSpPr>
            <p:spPr>
              <a:xfrm rot="10800000" flipH="1">
                <a:off x="9621026" y="3710510"/>
                <a:ext cx="233075" cy="225013"/>
              </a:xfrm>
              <a:custGeom>
                <a:avLst/>
                <a:gdLst/>
                <a:ahLst/>
                <a:cxnLst/>
                <a:rect l="l" t="t" r="r" b="b"/>
                <a:pathLst>
                  <a:path w="8384" h="8094" extrusionOk="0">
                    <a:moveTo>
                      <a:pt x="6329" y="1"/>
                    </a:moveTo>
                    <a:cubicBezTo>
                      <a:pt x="4735" y="1"/>
                      <a:pt x="3182" y="267"/>
                      <a:pt x="1967" y="1477"/>
                    </a:cubicBezTo>
                    <a:cubicBezTo>
                      <a:pt x="281" y="3156"/>
                      <a:pt x="0" y="5625"/>
                      <a:pt x="234" y="7880"/>
                    </a:cubicBezTo>
                    <a:cubicBezTo>
                      <a:pt x="234" y="7900"/>
                      <a:pt x="234" y="7906"/>
                      <a:pt x="228" y="7920"/>
                    </a:cubicBezTo>
                    <a:cubicBezTo>
                      <a:pt x="972" y="8013"/>
                      <a:pt x="1733" y="8094"/>
                      <a:pt x="2483" y="8094"/>
                    </a:cubicBezTo>
                    <a:cubicBezTo>
                      <a:pt x="3892" y="8094"/>
                      <a:pt x="5259" y="7808"/>
                      <a:pt x="6390" y="6782"/>
                    </a:cubicBezTo>
                    <a:cubicBezTo>
                      <a:pt x="8243" y="5096"/>
                      <a:pt x="8384" y="2427"/>
                      <a:pt x="8344" y="92"/>
                    </a:cubicBezTo>
                    <a:cubicBezTo>
                      <a:pt x="7679" y="48"/>
                      <a:pt x="7000" y="1"/>
                      <a:pt x="63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0"/>
              <p:cNvSpPr/>
              <p:nvPr/>
            </p:nvSpPr>
            <p:spPr>
              <a:xfrm rot="10800000" flipH="1">
                <a:off x="9621026" y="3471200"/>
                <a:ext cx="233075" cy="225041"/>
              </a:xfrm>
              <a:custGeom>
                <a:avLst/>
                <a:gdLst/>
                <a:ahLst/>
                <a:cxnLst/>
                <a:rect l="l" t="t" r="r" b="b"/>
                <a:pathLst>
                  <a:path w="8384" h="8095" extrusionOk="0">
                    <a:moveTo>
                      <a:pt x="2469" y="0"/>
                    </a:moveTo>
                    <a:cubicBezTo>
                      <a:pt x="1724" y="0"/>
                      <a:pt x="967" y="79"/>
                      <a:pt x="228" y="169"/>
                    </a:cubicBezTo>
                    <a:cubicBezTo>
                      <a:pt x="234" y="182"/>
                      <a:pt x="234" y="196"/>
                      <a:pt x="234" y="209"/>
                    </a:cubicBezTo>
                    <a:cubicBezTo>
                      <a:pt x="0" y="2471"/>
                      <a:pt x="281" y="4939"/>
                      <a:pt x="1967" y="6619"/>
                    </a:cubicBezTo>
                    <a:cubicBezTo>
                      <a:pt x="3182" y="7829"/>
                      <a:pt x="4735" y="8095"/>
                      <a:pt x="6329" y="8095"/>
                    </a:cubicBezTo>
                    <a:cubicBezTo>
                      <a:pt x="7000" y="8095"/>
                      <a:pt x="7679" y="8047"/>
                      <a:pt x="8344" y="8004"/>
                    </a:cubicBezTo>
                    <a:cubicBezTo>
                      <a:pt x="8384" y="5669"/>
                      <a:pt x="8243" y="2992"/>
                      <a:pt x="6390" y="1313"/>
                    </a:cubicBezTo>
                    <a:cubicBezTo>
                      <a:pt x="5255" y="284"/>
                      <a:pt x="3883" y="0"/>
                      <a:pt x="24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0"/>
              <p:cNvSpPr/>
              <p:nvPr/>
            </p:nvSpPr>
            <p:spPr>
              <a:xfrm rot="10800000" flipH="1">
                <a:off x="9381994" y="3710510"/>
                <a:ext cx="233103" cy="225013"/>
              </a:xfrm>
              <a:custGeom>
                <a:avLst/>
                <a:gdLst/>
                <a:ahLst/>
                <a:cxnLst/>
                <a:rect l="l" t="t" r="r" b="b"/>
                <a:pathLst>
                  <a:path w="8385" h="8094" extrusionOk="0">
                    <a:moveTo>
                      <a:pt x="2056" y="1"/>
                    </a:moveTo>
                    <a:cubicBezTo>
                      <a:pt x="1384" y="1"/>
                      <a:pt x="705" y="48"/>
                      <a:pt x="41" y="92"/>
                    </a:cubicBezTo>
                    <a:cubicBezTo>
                      <a:pt x="1" y="2427"/>
                      <a:pt x="141" y="5096"/>
                      <a:pt x="1995" y="6782"/>
                    </a:cubicBezTo>
                    <a:cubicBezTo>
                      <a:pt x="3121" y="7808"/>
                      <a:pt x="4487" y="8094"/>
                      <a:pt x="5895" y="8094"/>
                    </a:cubicBezTo>
                    <a:cubicBezTo>
                      <a:pt x="6644" y="8094"/>
                      <a:pt x="7406" y="8013"/>
                      <a:pt x="8150" y="7920"/>
                    </a:cubicBezTo>
                    <a:cubicBezTo>
                      <a:pt x="8150" y="7906"/>
                      <a:pt x="8143" y="7900"/>
                      <a:pt x="8150" y="7880"/>
                    </a:cubicBezTo>
                    <a:cubicBezTo>
                      <a:pt x="8384" y="5625"/>
                      <a:pt x="8103" y="3156"/>
                      <a:pt x="6417" y="1477"/>
                    </a:cubicBezTo>
                    <a:cubicBezTo>
                      <a:pt x="5203" y="267"/>
                      <a:pt x="3650" y="1"/>
                      <a:pt x="2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0"/>
              <p:cNvSpPr/>
              <p:nvPr/>
            </p:nvSpPr>
            <p:spPr>
              <a:xfrm rot="10800000" flipH="1">
                <a:off x="9381994" y="3471200"/>
                <a:ext cx="233103" cy="225041"/>
              </a:xfrm>
              <a:custGeom>
                <a:avLst/>
                <a:gdLst/>
                <a:ahLst/>
                <a:cxnLst/>
                <a:rect l="l" t="t" r="r" b="b"/>
                <a:pathLst>
                  <a:path w="8385" h="8095" extrusionOk="0">
                    <a:moveTo>
                      <a:pt x="5909" y="0"/>
                    </a:moveTo>
                    <a:cubicBezTo>
                      <a:pt x="4496" y="0"/>
                      <a:pt x="3125" y="284"/>
                      <a:pt x="1995" y="1313"/>
                    </a:cubicBezTo>
                    <a:cubicBezTo>
                      <a:pt x="141" y="2992"/>
                      <a:pt x="1" y="5669"/>
                      <a:pt x="41" y="8004"/>
                    </a:cubicBezTo>
                    <a:cubicBezTo>
                      <a:pt x="705" y="8047"/>
                      <a:pt x="1384" y="8095"/>
                      <a:pt x="2056" y="8095"/>
                    </a:cubicBezTo>
                    <a:cubicBezTo>
                      <a:pt x="3650" y="8095"/>
                      <a:pt x="5203" y="7829"/>
                      <a:pt x="6417" y="6619"/>
                    </a:cubicBezTo>
                    <a:cubicBezTo>
                      <a:pt x="8103" y="4939"/>
                      <a:pt x="8384" y="2471"/>
                      <a:pt x="8150" y="209"/>
                    </a:cubicBezTo>
                    <a:cubicBezTo>
                      <a:pt x="8143" y="196"/>
                      <a:pt x="8150" y="182"/>
                      <a:pt x="8150" y="169"/>
                    </a:cubicBezTo>
                    <a:cubicBezTo>
                      <a:pt x="7411" y="79"/>
                      <a:pt x="6654" y="0"/>
                      <a:pt x="5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20"/>
            <p:cNvGrpSpPr/>
            <p:nvPr/>
          </p:nvGrpSpPr>
          <p:grpSpPr>
            <a:xfrm>
              <a:off x="8309880" y="4606395"/>
              <a:ext cx="195323" cy="232436"/>
              <a:chOff x="8309880" y="4606395"/>
              <a:chExt cx="195323" cy="232436"/>
            </a:xfrm>
          </p:grpSpPr>
          <p:sp>
            <p:nvSpPr>
              <p:cNvPr id="2526" name="Google Shape;2526;p20"/>
              <p:cNvSpPr/>
              <p:nvPr/>
            </p:nvSpPr>
            <p:spPr>
              <a:xfrm rot="10800000" flipH="1">
                <a:off x="8309880" y="4606395"/>
                <a:ext cx="195323" cy="232436"/>
              </a:xfrm>
              <a:custGeom>
                <a:avLst/>
                <a:gdLst/>
                <a:ahLst/>
                <a:cxnLst/>
                <a:rect l="l" t="t" r="r" b="b"/>
                <a:pathLst>
                  <a:path w="7026" h="8361" extrusionOk="0">
                    <a:moveTo>
                      <a:pt x="3493" y="281"/>
                    </a:moveTo>
                    <a:cubicBezTo>
                      <a:pt x="3499" y="301"/>
                      <a:pt x="3506" y="321"/>
                      <a:pt x="3519" y="335"/>
                    </a:cubicBezTo>
                    <a:cubicBezTo>
                      <a:pt x="4523" y="1613"/>
                      <a:pt x="5627" y="2824"/>
                      <a:pt x="6657" y="4088"/>
                    </a:cubicBezTo>
                    <a:cubicBezTo>
                      <a:pt x="5420" y="4088"/>
                      <a:pt x="4181" y="4072"/>
                      <a:pt x="2941" y="4072"/>
                    </a:cubicBezTo>
                    <a:cubicBezTo>
                      <a:pt x="2056" y="4072"/>
                      <a:pt x="1171" y="4080"/>
                      <a:pt x="288" y="4108"/>
                    </a:cubicBezTo>
                    <a:cubicBezTo>
                      <a:pt x="1372" y="2844"/>
                      <a:pt x="2382" y="1526"/>
                      <a:pt x="3493" y="281"/>
                    </a:cubicBezTo>
                    <a:close/>
                    <a:moveTo>
                      <a:pt x="301" y="4276"/>
                    </a:moveTo>
                    <a:lnTo>
                      <a:pt x="301" y="4276"/>
                    </a:lnTo>
                    <a:cubicBezTo>
                      <a:pt x="1449" y="4317"/>
                      <a:pt x="2602" y="4324"/>
                      <a:pt x="3754" y="4324"/>
                    </a:cubicBezTo>
                    <a:cubicBezTo>
                      <a:pt x="4457" y="4324"/>
                      <a:pt x="5160" y="4321"/>
                      <a:pt x="5862" y="4321"/>
                    </a:cubicBezTo>
                    <a:cubicBezTo>
                      <a:pt x="6073" y="4321"/>
                      <a:pt x="6285" y="4322"/>
                      <a:pt x="6497" y="4322"/>
                    </a:cubicBezTo>
                    <a:cubicBezTo>
                      <a:pt x="5567" y="5587"/>
                      <a:pt x="4583" y="6818"/>
                      <a:pt x="3593" y="8042"/>
                    </a:cubicBezTo>
                    <a:cubicBezTo>
                      <a:pt x="2576" y="6724"/>
                      <a:pt x="1499" y="5440"/>
                      <a:pt x="301" y="4276"/>
                    </a:cubicBezTo>
                    <a:close/>
                    <a:moveTo>
                      <a:pt x="3420" y="1"/>
                    </a:moveTo>
                    <a:cubicBezTo>
                      <a:pt x="3389" y="1"/>
                      <a:pt x="3360" y="14"/>
                      <a:pt x="3332" y="47"/>
                    </a:cubicBezTo>
                    <a:cubicBezTo>
                      <a:pt x="2175" y="1332"/>
                      <a:pt x="977" y="2656"/>
                      <a:pt x="20" y="4102"/>
                    </a:cubicBezTo>
                    <a:cubicBezTo>
                      <a:pt x="0" y="4128"/>
                      <a:pt x="0" y="4148"/>
                      <a:pt x="7" y="4169"/>
                    </a:cubicBezTo>
                    <a:cubicBezTo>
                      <a:pt x="7" y="4189"/>
                      <a:pt x="0" y="4202"/>
                      <a:pt x="7" y="4215"/>
                    </a:cubicBezTo>
                    <a:cubicBezTo>
                      <a:pt x="7" y="4242"/>
                      <a:pt x="13" y="4262"/>
                      <a:pt x="34" y="4282"/>
                    </a:cubicBezTo>
                    <a:cubicBezTo>
                      <a:pt x="1184" y="5600"/>
                      <a:pt x="2335" y="6905"/>
                      <a:pt x="3406" y="8290"/>
                    </a:cubicBezTo>
                    <a:cubicBezTo>
                      <a:pt x="3442" y="8336"/>
                      <a:pt x="3486" y="8355"/>
                      <a:pt x="3531" y="8355"/>
                    </a:cubicBezTo>
                    <a:cubicBezTo>
                      <a:pt x="3545" y="8355"/>
                      <a:pt x="3559" y="8353"/>
                      <a:pt x="3573" y="8350"/>
                    </a:cubicBezTo>
                    <a:cubicBezTo>
                      <a:pt x="3587" y="8357"/>
                      <a:pt x="3601" y="8361"/>
                      <a:pt x="3617" y="8361"/>
                    </a:cubicBezTo>
                    <a:cubicBezTo>
                      <a:pt x="3645" y="8361"/>
                      <a:pt x="3676" y="8347"/>
                      <a:pt x="3707" y="8317"/>
                    </a:cubicBezTo>
                    <a:cubicBezTo>
                      <a:pt x="4871" y="7012"/>
                      <a:pt x="5941" y="5614"/>
                      <a:pt x="6972" y="4195"/>
                    </a:cubicBezTo>
                    <a:cubicBezTo>
                      <a:pt x="7025" y="4122"/>
                      <a:pt x="6992" y="4048"/>
                      <a:pt x="6932" y="4008"/>
                    </a:cubicBezTo>
                    <a:cubicBezTo>
                      <a:pt x="6932" y="3988"/>
                      <a:pt x="6918" y="3961"/>
                      <a:pt x="6905" y="3941"/>
                    </a:cubicBezTo>
                    <a:cubicBezTo>
                      <a:pt x="5861" y="2663"/>
                      <a:pt x="4831" y="1345"/>
                      <a:pt x="3680" y="174"/>
                    </a:cubicBezTo>
                    <a:cubicBezTo>
                      <a:pt x="3660" y="148"/>
                      <a:pt x="3633" y="141"/>
                      <a:pt x="3606" y="141"/>
                    </a:cubicBezTo>
                    <a:cubicBezTo>
                      <a:pt x="3600" y="127"/>
                      <a:pt x="3593" y="121"/>
                      <a:pt x="3586" y="107"/>
                    </a:cubicBezTo>
                    <a:cubicBezTo>
                      <a:pt x="3559" y="74"/>
                      <a:pt x="3526" y="54"/>
                      <a:pt x="3499" y="20"/>
                    </a:cubicBezTo>
                    <a:cubicBezTo>
                      <a:pt x="3486" y="7"/>
                      <a:pt x="3472" y="7"/>
                      <a:pt x="3459" y="7"/>
                    </a:cubicBezTo>
                    <a:cubicBezTo>
                      <a:pt x="3445" y="3"/>
                      <a:pt x="3432" y="1"/>
                      <a:pt x="3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0"/>
              <p:cNvSpPr/>
              <p:nvPr/>
            </p:nvSpPr>
            <p:spPr>
              <a:xfrm rot="10800000" flipH="1">
                <a:off x="8318249" y="4615232"/>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2"/>
                      <a:pt x="6196" y="47"/>
                    </a:cubicBezTo>
                    <a:cubicBezTo>
                      <a:pt x="5984" y="47"/>
                      <a:pt x="5772" y="46"/>
                      <a:pt x="5561" y="46"/>
                    </a:cubicBezTo>
                    <a:cubicBezTo>
                      <a:pt x="4859" y="46"/>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0"/>
              <p:cNvSpPr/>
              <p:nvPr/>
            </p:nvSpPr>
            <p:spPr>
              <a:xfrm rot="10800000" flipH="1">
                <a:off x="8317859" y="4724601"/>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54"/>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20"/>
            <p:cNvGrpSpPr/>
            <p:nvPr/>
          </p:nvGrpSpPr>
          <p:grpSpPr>
            <a:xfrm>
              <a:off x="8162925" y="4905069"/>
              <a:ext cx="488641" cy="481440"/>
              <a:chOff x="8162925" y="4905069"/>
              <a:chExt cx="488641" cy="481440"/>
            </a:xfrm>
          </p:grpSpPr>
          <p:sp>
            <p:nvSpPr>
              <p:cNvPr id="2530" name="Google Shape;2530;p20"/>
              <p:cNvSpPr/>
              <p:nvPr/>
            </p:nvSpPr>
            <p:spPr>
              <a:xfrm rot="10800000" flipH="1">
                <a:off x="8162925" y="4905069"/>
                <a:ext cx="488641" cy="481440"/>
              </a:xfrm>
              <a:custGeom>
                <a:avLst/>
                <a:gdLst/>
                <a:ahLst/>
                <a:cxnLst/>
                <a:rect l="l" t="t" r="r" b="b"/>
                <a:pathLst>
                  <a:path w="17577" h="17318" extrusionOk="0">
                    <a:moveTo>
                      <a:pt x="2348" y="307"/>
                    </a:moveTo>
                    <a:cubicBezTo>
                      <a:pt x="3942" y="307"/>
                      <a:pt x="5496" y="574"/>
                      <a:pt x="6711" y="1790"/>
                    </a:cubicBezTo>
                    <a:cubicBezTo>
                      <a:pt x="8397" y="3462"/>
                      <a:pt x="8678" y="5931"/>
                      <a:pt x="8444" y="8192"/>
                    </a:cubicBezTo>
                    <a:cubicBezTo>
                      <a:pt x="8444" y="8206"/>
                      <a:pt x="8444" y="8219"/>
                      <a:pt x="8451" y="8233"/>
                    </a:cubicBezTo>
                    <a:cubicBezTo>
                      <a:pt x="7711" y="8323"/>
                      <a:pt x="6955" y="8402"/>
                      <a:pt x="6209" y="8402"/>
                    </a:cubicBezTo>
                    <a:cubicBezTo>
                      <a:pt x="4796" y="8402"/>
                      <a:pt x="3423" y="8118"/>
                      <a:pt x="2289" y="7088"/>
                    </a:cubicBezTo>
                    <a:cubicBezTo>
                      <a:pt x="435" y="5409"/>
                      <a:pt x="295" y="2733"/>
                      <a:pt x="342" y="398"/>
                    </a:cubicBezTo>
                    <a:cubicBezTo>
                      <a:pt x="1003" y="354"/>
                      <a:pt x="1679" y="307"/>
                      <a:pt x="2348" y="307"/>
                    </a:cubicBezTo>
                    <a:close/>
                    <a:moveTo>
                      <a:pt x="15226" y="307"/>
                    </a:moveTo>
                    <a:cubicBezTo>
                      <a:pt x="15895" y="307"/>
                      <a:pt x="16573" y="354"/>
                      <a:pt x="17236" y="398"/>
                    </a:cubicBezTo>
                    <a:cubicBezTo>
                      <a:pt x="17276" y="2733"/>
                      <a:pt x="17135" y="5409"/>
                      <a:pt x="15282" y="7088"/>
                    </a:cubicBezTo>
                    <a:cubicBezTo>
                      <a:pt x="14152" y="8118"/>
                      <a:pt x="12781" y="8402"/>
                      <a:pt x="11368" y="8402"/>
                    </a:cubicBezTo>
                    <a:cubicBezTo>
                      <a:pt x="10623" y="8402"/>
                      <a:pt x="9866" y="8323"/>
                      <a:pt x="9126" y="8233"/>
                    </a:cubicBezTo>
                    <a:cubicBezTo>
                      <a:pt x="9126" y="8219"/>
                      <a:pt x="9133" y="8206"/>
                      <a:pt x="9133" y="8192"/>
                    </a:cubicBezTo>
                    <a:cubicBezTo>
                      <a:pt x="8892" y="5931"/>
                      <a:pt x="9173" y="3462"/>
                      <a:pt x="10859" y="1790"/>
                    </a:cubicBezTo>
                    <a:cubicBezTo>
                      <a:pt x="12080" y="574"/>
                      <a:pt x="13632" y="307"/>
                      <a:pt x="15226" y="307"/>
                    </a:cubicBezTo>
                    <a:close/>
                    <a:moveTo>
                      <a:pt x="6206" y="8917"/>
                    </a:moveTo>
                    <a:cubicBezTo>
                      <a:pt x="6952" y="8917"/>
                      <a:pt x="7710"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22" y="9202"/>
                      <a:pt x="4794" y="8917"/>
                      <a:pt x="6206" y="8917"/>
                    </a:cubicBezTo>
                    <a:close/>
                    <a:moveTo>
                      <a:pt x="11371" y="8917"/>
                    </a:moveTo>
                    <a:cubicBezTo>
                      <a:pt x="12783" y="8917"/>
                      <a:pt x="14153" y="9202"/>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67" y="8996"/>
                      <a:pt x="10625" y="8917"/>
                      <a:pt x="11371" y="8917"/>
                    </a:cubicBezTo>
                    <a:close/>
                    <a:moveTo>
                      <a:pt x="2439" y="0"/>
                    </a:moveTo>
                    <a:cubicBezTo>
                      <a:pt x="1722" y="0"/>
                      <a:pt x="1000" y="65"/>
                      <a:pt x="302" y="150"/>
                    </a:cubicBezTo>
                    <a:cubicBezTo>
                      <a:pt x="261" y="157"/>
                      <a:pt x="228" y="184"/>
                      <a:pt x="208" y="211"/>
                    </a:cubicBezTo>
                    <a:cubicBezTo>
                      <a:pt x="134" y="211"/>
                      <a:pt x="47" y="257"/>
                      <a:pt x="47" y="351"/>
                    </a:cubicBezTo>
                    <a:cubicBezTo>
                      <a:pt x="0" y="2813"/>
                      <a:pt x="168" y="5657"/>
                      <a:pt x="2182" y="7383"/>
                    </a:cubicBezTo>
                    <a:cubicBezTo>
                      <a:pt x="3011" y="8085"/>
                      <a:pt x="4075" y="8500"/>
                      <a:pt x="5186" y="8661"/>
                    </a:cubicBezTo>
                    <a:cubicBezTo>
                      <a:pt x="4075" y="8821"/>
                      <a:pt x="3011" y="9229"/>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7"/>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29"/>
                      <a:pt x="13502" y="8821"/>
                      <a:pt x="12385" y="8661"/>
                    </a:cubicBezTo>
                    <a:cubicBezTo>
                      <a:pt x="13502" y="8500"/>
                      <a:pt x="14566" y="8085"/>
                      <a:pt x="15389" y="7383"/>
                    </a:cubicBezTo>
                    <a:cubicBezTo>
                      <a:pt x="17403" y="5657"/>
                      <a:pt x="17577" y="2813"/>
                      <a:pt x="17530" y="351"/>
                    </a:cubicBezTo>
                    <a:cubicBezTo>
                      <a:pt x="17523" y="257"/>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4"/>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0"/>
              <p:cNvSpPr/>
              <p:nvPr/>
            </p:nvSpPr>
            <p:spPr>
              <a:xfrm rot="10800000" flipH="1">
                <a:off x="8410130" y="5152933"/>
                <a:ext cx="233075" cy="225041"/>
              </a:xfrm>
              <a:custGeom>
                <a:avLst/>
                <a:gdLst/>
                <a:ahLst/>
                <a:cxnLst/>
                <a:rect l="l" t="t" r="r" b="b"/>
                <a:pathLst>
                  <a:path w="8384" h="8095" extrusionOk="0">
                    <a:moveTo>
                      <a:pt x="6334" y="0"/>
                    </a:moveTo>
                    <a:cubicBezTo>
                      <a:pt x="4740" y="0"/>
                      <a:pt x="3188" y="267"/>
                      <a:pt x="1967" y="1483"/>
                    </a:cubicBezTo>
                    <a:cubicBezTo>
                      <a:pt x="281" y="3155"/>
                      <a:pt x="0" y="5624"/>
                      <a:pt x="241" y="7885"/>
                    </a:cubicBezTo>
                    <a:cubicBezTo>
                      <a:pt x="241" y="7899"/>
                      <a:pt x="234" y="7912"/>
                      <a:pt x="234" y="7926"/>
                    </a:cubicBezTo>
                    <a:cubicBezTo>
                      <a:pt x="974" y="8016"/>
                      <a:pt x="1731" y="8095"/>
                      <a:pt x="2476" y="8095"/>
                    </a:cubicBezTo>
                    <a:cubicBezTo>
                      <a:pt x="3889" y="8095"/>
                      <a:pt x="5260" y="7811"/>
                      <a:pt x="6390" y="6781"/>
                    </a:cubicBezTo>
                    <a:cubicBezTo>
                      <a:pt x="8243" y="5102"/>
                      <a:pt x="8384" y="2426"/>
                      <a:pt x="8344" y="91"/>
                    </a:cubicBezTo>
                    <a:cubicBezTo>
                      <a:pt x="7681" y="47"/>
                      <a:pt x="7003" y="0"/>
                      <a:pt x="6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0"/>
              <p:cNvSpPr/>
              <p:nvPr/>
            </p:nvSpPr>
            <p:spPr>
              <a:xfrm rot="10800000" flipH="1">
                <a:off x="8410130" y="4913678"/>
                <a:ext cx="233075" cy="224958"/>
              </a:xfrm>
              <a:custGeom>
                <a:avLst/>
                <a:gdLst/>
                <a:ahLst/>
                <a:cxnLst/>
                <a:rect l="l" t="t" r="r" b="b"/>
                <a:pathLst>
                  <a:path w="8384" h="8092" extrusionOk="0">
                    <a:moveTo>
                      <a:pt x="2479" y="1"/>
                    </a:moveTo>
                    <a:cubicBezTo>
                      <a:pt x="1733" y="1"/>
                      <a:pt x="975" y="80"/>
                      <a:pt x="234" y="173"/>
                    </a:cubicBezTo>
                    <a:cubicBezTo>
                      <a:pt x="234" y="186"/>
                      <a:pt x="241" y="193"/>
                      <a:pt x="241" y="213"/>
                    </a:cubicBezTo>
                    <a:cubicBezTo>
                      <a:pt x="0" y="2468"/>
                      <a:pt x="281" y="4937"/>
                      <a:pt x="1967" y="6616"/>
                    </a:cubicBezTo>
                    <a:cubicBezTo>
                      <a:pt x="3187" y="7826"/>
                      <a:pt x="4737" y="8092"/>
                      <a:pt x="6330" y="8092"/>
                    </a:cubicBezTo>
                    <a:cubicBezTo>
                      <a:pt x="7001" y="8092"/>
                      <a:pt x="7679" y="8045"/>
                      <a:pt x="8344" y="8001"/>
                    </a:cubicBezTo>
                    <a:cubicBezTo>
                      <a:pt x="8384" y="5666"/>
                      <a:pt x="8243" y="2996"/>
                      <a:pt x="6390" y="1310"/>
                    </a:cubicBezTo>
                    <a:cubicBezTo>
                      <a:pt x="5261" y="286"/>
                      <a:pt x="3891" y="1"/>
                      <a:pt x="2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0"/>
              <p:cNvSpPr/>
              <p:nvPr/>
            </p:nvSpPr>
            <p:spPr>
              <a:xfrm rot="10800000" flipH="1">
                <a:off x="8171098" y="5152933"/>
                <a:ext cx="233103" cy="225041"/>
              </a:xfrm>
              <a:custGeom>
                <a:avLst/>
                <a:gdLst/>
                <a:ahLst/>
                <a:cxnLst/>
                <a:rect l="l" t="t" r="r" b="b"/>
                <a:pathLst>
                  <a:path w="8385" h="8095" extrusionOk="0">
                    <a:moveTo>
                      <a:pt x="2054" y="0"/>
                    </a:moveTo>
                    <a:cubicBezTo>
                      <a:pt x="1385" y="0"/>
                      <a:pt x="709" y="47"/>
                      <a:pt x="48" y="91"/>
                    </a:cubicBezTo>
                    <a:cubicBezTo>
                      <a:pt x="1" y="2426"/>
                      <a:pt x="141" y="5102"/>
                      <a:pt x="1995" y="6781"/>
                    </a:cubicBezTo>
                    <a:cubicBezTo>
                      <a:pt x="3129" y="7811"/>
                      <a:pt x="4502" y="8095"/>
                      <a:pt x="5915" y="8095"/>
                    </a:cubicBezTo>
                    <a:cubicBezTo>
                      <a:pt x="6661" y="8095"/>
                      <a:pt x="7417" y="8016"/>
                      <a:pt x="8157" y="7926"/>
                    </a:cubicBezTo>
                    <a:cubicBezTo>
                      <a:pt x="8150" y="7912"/>
                      <a:pt x="8150" y="7899"/>
                      <a:pt x="8150" y="7885"/>
                    </a:cubicBezTo>
                    <a:cubicBezTo>
                      <a:pt x="8384" y="5624"/>
                      <a:pt x="8103" y="3162"/>
                      <a:pt x="6417" y="1483"/>
                    </a:cubicBezTo>
                    <a:cubicBezTo>
                      <a:pt x="5202" y="267"/>
                      <a:pt x="3648" y="0"/>
                      <a:pt x="20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0"/>
              <p:cNvSpPr/>
              <p:nvPr/>
            </p:nvSpPr>
            <p:spPr>
              <a:xfrm rot="10800000" flipH="1">
                <a:off x="8171098" y="4913678"/>
                <a:ext cx="233103" cy="224958"/>
              </a:xfrm>
              <a:custGeom>
                <a:avLst/>
                <a:gdLst/>
                <a:ahLst/>
                <a:cxnLst/>
                <a:rect l="l" t="t" r="r" b="b"/>
                <a:pathLst>
                  <a:path w="8385" h="8092" extrusionOk="0">
                    <a:moveTo>
                      <a:pt x="5912" y="1"/>
                    </a:moveTo>
                    <a:cubicBezTo>
                      <a:pt x="4500" y="1"/>
                      <a:pt x="3128" y="286"/>
                      <a:pt x="1995" y="1310"/>
                    </a:cubicBezTo>
                    <a:cubicBezTo>
                      <a:pt x="141" y="2996"/>
                      <a:pt x="1" y="5666"/>
                      <a:pt x="48" y="8001"/>
                    </a:cubicBezTo>
                    <a:cubicBezTo>
                      <a:pt x="710" y="8045"/>
                      <a:pt x="1387" y="8092"/>
                      <a:pt x="2058" y="8092"/>
                    </a:cubicBezTo>
                    <a:cubicBezTo>
                      <a:pt x="3650" y="8092"/>
                      <a:pt x="5203" y="7826"/>
                      <a:pt x="6417" y="6616"/>
                    </a:cubicBezTo>
                    <a:cubicBezTo>
                      <a:pt x="8103" y="4937"/>
                      <a:pt x="8384" y="2468"/>
                      <a:pt x="8150" y="213"/>
                    </a:cubicBezTo>
                    <a:cubicBezTo>
                      <a:pt x="8150" y="193"/>
                      <a:pt x="8150" y="186"/>
                      <a:pt x="8157" y="173"/>
                    </a:cubicBezTo>
                    <a:cubicBezTo>
                      <a:pt x="7416" y="80"/>
                      <a:pt x="6658" y="1"/>
                      <a:pt x="5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20"/>
            <p:cNvGrpSpPr/>
            <p:nvPr/>
          </p:nvGrpSpPr>
          <p:grpSpPr>
            <a:xfrm>
              <a:off x="8775823" y="2030871"/>
              <a:ext cx="488641" cy="481385"/>
              <a:chOff x="8775823" y="2030871"/>
              <a:chExt cx="488641" cy="481385"/>
            </a:xfrm>
          </p:grpSpPr>
          <p:sp>
            <p:nvSpPr>
              <p:cNvPr id="2536" name="Google Shape;2536;p20"/>
              <p:cNvSpPr/>
              <p:nvPr/>
            </p:nvSpPr>
            <p:spPr>
              <a:xfrm rot="10800000" flipH="1">
                <a:off x="8775823" y="2030871"/>
                <a:ext cx="488641" cy="481385"/>
              </a:xfrm>
              <a:custGeom>
                <a:avLst/>
                <a:gdLst/>
                <a:ahLst/>
                <a:cxnLst/>
                <a:rect l="l" t="t" r="r" b="b"/>
                <a:pathLst>
                  <a:path w="17577" h="17316" extrusionOk="0">
                    <a:moveTo>
                      <a:pt x="2351" y="306"/>
                    </a:moveTo>
                    <a:cubicBezTo>
                      <a:pt x="3945" y="306"/>
                      <a:pt x="5497" y="572"/>
                      <a:pt x="6717" y="1788"/>
                    </a:cubicBezTo>
                    <a:cubicBezTo>
                      <a:pt x="8404" y="3467"/>
                      <a:pt x="8678" y="5929"/>
                      <a:pt x="8444" y="8191"/>
                    </a:cubicBezTo>
                    <a:cubicBezTo>
                      <a:pt x="8444" y="8204"/>
                      <a:pt x="8450" y="8217"/>
                      <a:pt x="8450" y="8231"/>
                    </a:cubicBezTo>
                    <a:cubicBezTo>
                      <a:pt x="7711" y="8321"/>
                      <a:pt x="6954" y="8400"/>
                      <a:pt x="6209" y="8400"/>
                    </a:cubicBezTo>
                    <a:cubicBezTo>
                      <a:pt x="4795" y="8400"/>
                      <a:pt x="3423" y="8116"/>
                      <a:pt x="2288" y="7087"/>
                    </a:cubicBezTo>
                    <a:cubicBezTo>
                      <a:pt x="442" y="5407"/>
                      <a:pt x="294" y="2731"/>
                      <a:pt x="341" y="396"/>
                    </a:cubicBezTo>
                    <a:cubicBezTo>
                      <a:pt x="1004" y="353"/>
                      <a:pt x="1681" y="306"/>
                      <a:pt x="2351" y="306"/>
                    </a:cubicBezTo>
                    <a:close/>
                    <a:moveTo>
                      <a:pt x="15225" y="306"/>
                    </a:moveTo>
                    <a:cubicBezTo>
                      <a:pt x="15895" y="306"/>
                      <a:pt x="16572" y="353"/>
                      <a:pt x="17235" y="396"/>
                    </a:cubicBezTo>
                    <a:cubicBezTo>
                      <a:pt x="17282" y="2731"/>
                      <a:pt x="17141" y="5407"/>
                      <a:pt x="15281" y="7087"/>
                    </a:cubicBezTo>
                    <a:cubicBezTo>
                      <a:pt x="14151" y="8116"/>
                      <a:pt x="12780" y="8400"/>
                      <a:pt x="11367" y="8400"/>
                    </a:cubicBezTo>
                    <a:cubicBezTo>
                      <a:pt x="10622" y="8400"/>
                      <a:pt x="9865" y="8321"/>
                      <a:pt x="9126" y="8231"/>
                    </a:cubicBezTo>
                    <a:cubicBezTo>
                      <a:pt x="9126" y="8217"/>
                      <a:pt x="9133" y="8204"/>
                      <a:pt x="9133" y="8191"/>
                    </a:cubicBezTo>
                    <a:cubicBezTo>
                      <a:pt x="8892" y="5929"/>
                      <a:pt x="9173" y="3467"/>
                      <a:pt x="10859" y="1788"/>
                    </a:cubicBezTo>
                    <a:cubicBezTo>
                      <a:pt x="12079" y="572"/>
                      <a:pt x="13631" y="306"/>
                      <a:pt x="15225" y="306"/>
                    </a:cubicBezTo>
                    <a:close/>
                    <a:moveTo>
                      <a:pt x="6206" y="8915"/>
                    </a:moveTo>
                    <a:cubicBezTo>
                      <a:pt x="6952" y="8915"/>
                      <a:pt x="7710" y="8995"/>
                      <a:pt x="8450" y="9087"/>
                    </a:cubicBezTo>
                    <a:cubicBezTo>
                      <a:pt x="8450" y="9101"/>
                      <a:pt x="8444" y="9114"/>
                      <a:pt x="8444" y="9127"/>
                    </a:cubicBezTo>
                    <a:cubicBezTo>
                      <a:pt x="8678" y="11382"/>
                      <a:pt x="8404" y="13851"/>
                      <a:pt x="6717" y="15530"/>
                    </a:cubicBezTo>
                    <a:cubicBezTo>
                      <a:pt x="5499" y="16739"/>
                      <a:pt x="3950" y="17009"/>
                      <a:pt x="2358" y="17009"/>
                    </a:cubicBezTo>
                    <a:cubicBezTo>
                      <a:pt x="1686" y="17009"/>
                      <a:pt x="1007" y="16961"/>
                      <a:pt x="341" y="16915"/>
                    </a:cubicBezTo>
                    <a:cubicBezTo>
                      <a:pt x="294" y="14580"/>
                      <a:pt x="442" y="11911"/>
                      <a:pt x="2288" y="10225"/>
                    </a:cubicBezTo>
                    <a:cubicBezTo>
                      <a:pt x="3422" y="9200"/>
                      <a:pt x="4793" y="8915"/>
                      <a:pt x="6206" y="8915"/>
                    </a:cubicBezTo>
                    <a:close/>
                    <a:moveTo>
                      <a:pt x="11371" y="8915"/>
                    </a:moveTo>
                    <a:cubicBezTo>
                      <a:pt x="12782" y="8915"/>
                      <a:pt x="14152" y="9200"/>
                      <a:pt x="15281" y="10225"/>
                    </a:cubicBezTo>
                    <a:cubicBezTo>
                      <a:pt x="17141" y="11911"/>
                      <a:pt x="17282" y="14580"/>
                      <a:pt x="17235" y="16915"/>
                    </a:cubicBezTo>
                    <a:cubicBezTo>
                      <a:pt x="16570" y="16961"/>
                      <a:pt x="15890" y="17009"/>
                      <a:pt x="15219" y="17009"/>
                    </a:cubicBezTo>
                    <a:cubicBezTo>
                      <a:pt x="13627" y="17009"/>
                      <a:pt x="12077" y="16739"/>
                      <a:pt x="10859" y="15530"/>
                    </a:cubicBezTo>
                    <a:cubicBezTo>
                      <a:pt x="9173" y="13851"/>
                      <a:pt x="8892" y="11382"/>
                      <a:pt x="9133" y="9127"/>
                    </a:cubicBezTo>
                    <a:cubicBezTo>
                      <a:pt x="9133" y="9114"/>
                      <a:pt x="9126" y="9101"/>
                      <a:pt x="9126" y="9087"/>
                    </a:cubicBezTo>
                    <a:cubicBezTo>
                      <a:pt x="9866" y="8995"/>
                      <a:pt x="10624" y="8915"/>
                      <a:pt x="11371" y="8915"/>
                    </a:cubicBezTo>
                    <a:close/>
                    <a:moveTo>
                      <a:pt x="2455" y="1"/>
                    </a:moveTo>
                    <a:cubicBezTo>
                      <a:pt x="1733" y="1"/>
                      <a:pt x="1004" y="67"/>
                      <a:pt x="301" y="155"/>
                    </a:cubicBezTo>
                    <a:cubicBezTo>
                      <a:pt x="261" y="155"/>
                      <a:pt x="228" y="182"/>
                      <a:pt x="207" y="209"/>
                    </a:cubicBezTo>
                    <a:cubicBezTo>
                      <a:pt x="134" y="209"/>
                      <a:pt x="47" y="256"/>
                      <a:pt x="47" y="349"/>
                    </a:cubicBezTo>
                    <a:cubicBezTo>
                      <a:pt x="0" y="2811"/>
                      <a:pt x="174" y="5655"/>
                      <a:pt x="2181" y="7381"/>
                    </a:cubicBezTo>
                    <a:cubicBezTo>
                      <a:pt x="3011" y="8084"/>
                      <a:pt x="4075" y="8498"/>
                      <a:pt x="5185" y="8659"/>
                    </a:cubicBezTo>
                    <a:cubicBezTo>
                      <a:pt x="4075" y="8820"/>
                      <a:pt x="3011" y="9228"/>
                      <a:pt x="2181" y="9937"/>
                    </a:cubicBezTo>
                    <a:cubicBezTo>
                      <a:pt x="174" y="11663"/>
                      <a:pt x="0" y="14507"/>
                      <a:pt x="47" y="16962"/>
                    </a:cubicBezTo>
                    <a:cubicBezTo>
                      <a:pt x="47" y="17056"/>
                      <a:pt x="123" y="17103"/>
                      <a:pt x="194" y="17103"/>
                    </a:cubicBezTo>
                    <a:cubicBezTo>
                      <a:pt x="198" y="17103"/>
                      <a:pt x="203" y="17103"/>
                      <a:pt x="207" y="17103"/>
                    </a:cubicBezTo>
                    <a:cubicBezTo>
                      <a:pt x="228" y="17136"/>
                      <a:pt x="261" y="17156"/>
                      <a:pt x="301" y="17163"/>
                    </a:cubicBezTo>
                    <a:cubicBezTo>
                      <a:pt x="1000" y="17250"/>
                      <a:pt x="1723" y="17316"/>
                      <a:pt x="2441" y="17316"/>
                    </a:cubicBezTo>
                    <a:cubicBezTo>
                      <a:pt x="4088" y="17316"/>
                      <a:pt x="5706" y="16970"/>
                      <a:pt x="6932" y="15744"/>
                    </a:cubicBezTo>
                    <a:cubicBezTo>
                      <a:pt x="8123" y="14553"/>
                      <a:pt x="8658" y="12981"/>
                      <a:pt x="8792" y="11355"/>
                    </a:cubicBezTo>
                    <a:cubicBezTo>
                      <a:pt x="8919" y="12981"/>
                      <a:pt x="9454" y="14553"/>
                      <a:pt x="10645" y="15744"/>
                    </a:cubicBezTo>
                    <a:cubicBezTo>
                      <a:pt x="11870" y="16970"/>
                      <a:pt x="13485" y="17316"/>
                      <a:pt x="15132" y="17316"/>
                    </a:cubicBezTo>
                    <a:cubicBezTo>
                      <a:pt x="15850" y="17316"/>
                      <a:pt x="16575" y="17250"/>
                      <a:pt x="17275" y="17163"/>
                    </a:cubicBezTo>
                    <a:cubicBezTo>
                      <a:pt x="17315" y="17156"/>
                      <a:pt x="17349" y="17136"/>
                      <a:pt x="17369" y="17103"/>
                    </a:cubicBezTo>
                    <a:cubicBezTo>
                      <a:pt x="17374" y="17103"/>
                      <a:pt x="17378" y="17103"/>
                      <a:pt x="17383" y="17103"/>
                    </a:cubicBezTo>
                    <a:cubicBezTo>
                      <a:pt x="17452" y="17103"/>
                      <a:pt x="17523" y="17056"/>
                      <a:pt x="17530" y="16962"/>
                    </a:cubicBezTo>
                    <a:cubicBezTo>
                      <a:pt x="17576" y="14507"/>
                      <a:pt x="17402" y="11663"/>
                      <a:pt x="15395" y="9937"/>
                    </a:cubicBezTo>
                    <a:cubicBezTo>
                      <a:pt x="14566" y="9228"/>
                      <a:pt x="13502" y="8820"/>
                      <a:pt x="12384" y="8659"/>
                    </a:cubicBezTo>
                    <a:cubicBezTo>
                      <a:pt x="13502" y="8498"/>
                      <a:pt x="14566" y="8084"/>
                      <a:pt x="15395" y="7381"/>
                    </a:cubicBezTo>
                    <a:cubicBezTo>
                      <a:pt x="17402" y="5655"/>
                      <a:pt x="17576" y="2811"/>
                      <a:pt x="17530" y="349"/>
                    </a:cubicBezTo>
                    <a:cubicBezTo>
                      <a:pt x="17523" y="256"/>
                      <a:pt x="17443" y="209"/>
                      <a:pt x="17369" y="209"/>
                    </a:cubicBezTo>
                    <a:cubicBezTo>
                      <a:pt x="17349" y="182"/>
                      <a:pt x="17315" y="155"/>
                      <a:pt x="17275" y="155"/>
                    </a:cubicBezTo>
                    <a:cubicBezTo>
                      <a:pt x="16570" y="67"/>
                      <a:pt x="15841" y="1"/>
                      <a:pt x="15118" y="1"/>
                    </a:cubicBezTo>
                    <a:cubicBezTo>
                      <a:pt x="13476" y="1"/>
                      <a:pt x="11867" y="345"/>
                      <a:pt x="10645" y="1567"/>
                    </a:cubicBezTo>
                    <a:cubicBezTo>
                      <a:pt x="9454" y="2758"/>
                      <a:pt x="8919" y="4337"/>
                      <a:pt x="8792" y="5963"/>
                    </a:cubicBezTo>
                    <a:cubicBezTo>
                      <a:pt x="8658" y="4337"/>
                      <a:pt x="8123" y="2758"/>
                      <a:pt x="6932" y="1567"/>
                    </a:cubicBezTo>
                    <a:cubicBezTo>
                      <a:pt x="5710" y="345"/>
                      <a:pt x="4097" y="1"/>
                      <a:pt x="2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0"/>
              <p:cNvSpPr/>
              <p:nvPr/>
            </p:nvSpPr>
            <p:spPr>
              <a:xfrm rot="10800000" flipH="1">
                <a:off x="9023001" y="2278735"/>
                <a:ext cx="233270" cy="225041"/>
              </a:xfrm>
              <a:custGeom>
                <a:avLst/>
                <a:gdLst/>
                <a:ahLst/>
                <a:cxnLst/>
                <a:rect l="l" t="t" r="r" b="b"/>
                <a:pathLst>
                  <a:path w="8391" h="8095" extrusionOk="0">
                    <a:moveTo>
                      <a:pt x="6334" y="1"/>
                    </a:moveTo>
                    <a:cubicBezTo>
                      <a:pt x="4740" y="1"/>
                      <a:pt x="3188" y="267"/>
                      <a:pt x="1968" y="1483"/>
                    </a:cubicBezTo>
                    <a:cubicBezTo>
                      <a:pt x="282" y="3162"/>
                      <a:pt x="1" y="5624"/>
                      <a:pt x="242" y="7886"/>
                    </a:cubicBezTo>
                    <a:cubicBezTo>
                      <a:pt x="242" y="7899"/>
                      <a:pt x="235" y="7912"/>
                      <a:pt x="235" y="7926"/>
                    </a:cubicBezTo>
                    <a:cubicBezTo>
                      <a:pt x="974" y="8016"/>
                      <a:pt x="1731" y="8095"/>
                      <a:pt x="2476" y="8095"/>
                    </a:cubicBezTo>
                    <a:cubicBezTo>
                      <a:pt x="3889" y="8095"/>
                      <a:pt x="5260" y="7811"/>
                      <a:pt x="6390" y="6782"/>
                    </a:cubicBezTo>
                    <a:cubicBezTo>
                      <a:pt x="8250" y="5102"/>
                      <a:pt x="8391" y="2426"/>
                      <a:pt x="8344" y="91"/>
                    </a:cubicBezTo>
                    <a:cubicBezTo>
                      <a:pt x="7681" y="48"/>
                      <a:pt x="7004" y="1"/>
                      <a:pt x="6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0"/>
              <p:cNvSpPr/>
              <p:nvPr/>
            </p:nvSpPr>
            <p:spPr>
              <a:xfrm rot="10800000" flipH="1">
                <a:off x="9023001" y="2039397"/>
                <a:ext cx="233270" cy="225041"/>
              </a:xfrm>
              <a:custGeom>
                <a:avLst/>
                <a:gdLst/>
                <a:ahLst/>
                <a:cxnLst/>
                <a:rect l="l" t="t" r="r" b="b"/>
                <a:pathLst>
                  <a:path w="8391" h="8095" extrusionOk="0">
                    <a:moveTo>
                      <a:pt x="2480" y="1"/>
                    </a:moveTo>
                    <a:cubicBezTo>
                      <a:pt x="1733" y="1"/>
                      <a:pt x="975" y="81"/>
                      <a:pt x="235" y="173"/>
                    </a:cubicBezTo>
                    <a:cubicBezTo>
                      <a:pt x="235" y="187"/>
                      <a:pt x="242" y="193"/>
                      <a:pt x="242" y="213"/>
                    </a:cubicBezTo>
                    <a:cubicBezTo>
                      <a:pt x="1" y="2468"/>
                      <a:pt x="282" y="4937"/>
                      <a:pt x="1968" y="6616"/>
                    </a:cubicBezTo>
                    <a:cubicBezTo>
                      <a:pt x="3186" y="7825"/>
                      <a:pt x="4736" y="8095"/>
                      <a:pt x="6328" y="8095"/>
                    </a:cubicBezTo>
                    <a:cubicBezTo>
                      <a:pt x="6999" y="8095"/>
                      <a:pt x="7679" y="8047"/>
                      <a:pt x="8344" y="8001"/>
                    </a:cubicBezTo>
                    <a:cubicBezTo>
                      <a:pt x="8391" y="5666"/>
                      <a:pt x="8250" y="2997"/>
                      <a:pt x="6390" y="1311"/>
                    </a:cubicBezTo>
                    <a:cubicBezTo>
                      <a:pt x="5261" y="286"/>
                      <a:pt x="3891" y="1"/>
                      <a:pt x="2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0"/>
              <p:cNvSpPr/>
              <p:nvPr/>
            </p:nvSpPr>
            <p:spPr>
              <a:xfrm rot="10800000" flipH="1">
                <a:off x="8783997" y="2278735"/>
                <a:ext cx="233075" cy="225041"/>
              </a:xfrm>
              <a:custGeom>
                <a:avLst/>
                <a:gdLst/>
                <a:ahLst/>
                <a:cxnLst/>
                <a:rect l="l" t="t" r="r" b="b"/>
                <a:pathLst>
                  <a:path w="8384" h="8095" extrusionOk="0">
                    <a:moveTo>
                      <a:pt x="2057" y="1"/>
                    </a:moveTo>
                    <a:cubicBezTo>
                      <a:pt x="1387" y="1"/>
                      <a:pt x="710" y="48"/>
                      <a:pt x="47" y="91"/>
                    </a:cubicBezTo>
                    <a:cubicBezTo>
                      <a:pt x="0" y="2426"/>
                      <a:pt x="148" y="5102"/>
                      <a:pt x="1994" y="6782"/>
                    </a:cubicBezTo>
                    <a:cubicBezTo>
                      <a:pt x="3129" y="7811"/>
                      <a:pt x="4501" y="8095"/>
                      <a:pt x="5915" y="8095"/>
                    </a:cubicBezTo>
                    <a:cubicBezTo>
                      <a:pt x="6660" y="8095"/>
                      <a:pt x="7417" y="8016"/>
                      <a:pt x="8156" y="7926"/>
                    </a:cubicBezTo>
                    <a:cubicBezTo>
                      <a:pt x="8156" y="7912"/>
                      <a:pt x="8150" y="7899"/>
                      <a:pt x="8150" y="7886"/>
                    </a:cubicBezTo>
                    <a:cubicBezTo>
                      <a:pt x="8384" y="5624"/>
                      <a:pt x="8110" y="3162"/>
                      <a:pt x="6423" y="1483"/>
                    </a:cubicBezTo>
                    <a:cubicBezTo>
                      <a:pt x="5203" y="267"/>
                      <a:pt x="3651" y="1"/>
                      <a:pt x="2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0"/>
              <p:cNvSpPr/>
              <p:nvPr/>
            </p:nvSpPr>
            <p:spPr>
              <a:xfrm rot="10800000" flipH="1">
                <a:off x="8783997" y="2039397"/>
                <a:ext cx="233075" cy="225041"/>
              </a:xfrm>
              <a:custGeom>
                <a:avLst/>
                <a:gdLst/>
                <a:ahLst/>
                <a:cxnLst/>
                <a:rect l="l" t="t" r="r" b="b"/>
                <a:pathLst>
                  <a:path w="8384" h="8095" extrusionOk="0">
                    <a:moveTo>
                      <a:pt x="5912" y="1"/>
                    </a:moveTo>
                    <a:cubicBezTo>
                      <a:pt x="4499" y="1"/>
                      <a:pt x="3128" y="286"/>
                      <a:pt x="1994" y="1311"/>
                    </a:cubicBezTo>
                    <a:cubicBezTo>
                      <a:pt x="148" y="2997"/>
                      <a:pt x="0" y="5666"/>
                      <a:pt x="47" y="8001"/>
                    </a:cubicBezTo>
                    <a:cubicBezTo>
                      <a:pt x="713" y="8047"/>
                      <a:pt x="1392" y="8095"/>
                      <a:pt x="2064" y="8095"/>
                    </a:cubicBezTo>
                    <a:cubicBezTo>
                      <a:pt x="3656" y="8095"/>
                      <a:pt x="5205" y="7825"/>
                      <a:pt x="6423" y="6616"/>
                    </a:cubicBezTo>
                    <a:cubicBezTo>
                      <a:pt x="8110" y="4937"/>
                      <a:pt x="8384" y="2468"/>
                      <a:pt x="8150" y="213"/>
                    </a:cubicBezTo>
                    <a:cubicBezTo>
                      <a:pt x="8150" y="200"/>
                      <a:pt x="8156" y="187"/>
                      <a:pt x="8156" y="173"/>
                    </a:cubicBezTo>
                    <a:cubicBezTo>
                      <a:pt x="7416" y="81"/>
                      <a:pt x="6658" y="1"/>
                      <a:pt x="59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20"/>
            <p:cNvGrpSpPr/>
            <p:nvPr/>
          </p:nvGrpSpPr>
          <p:grpSpPr>
            <a:xfrm>
              <a:off x="8162925" y="-243050"/>
              <a:ext cx="488641" cy="481440"/>
              <a:chOff x="8162925" y="-243050"/>
              <a:chExt cx="488641" cy="481440"/>
            </a:xfrm>
          </p:grpSpPr>
          <p:sp>
            <p:nvSpPr>
              <p:cNvPr id="2542" name="Google Shape;2542;p20"/>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0"/>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0"/>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0"/>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0"/>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 name="Google Shape;2547;p20"/>
            <p:cNvGrpSpPr/>
            <p:nvPr/>
          </p:nvGrpSpPr>
          <p:grpSpPr>
            <a:xfrm>
              <a:off x="9373626" y="-243050"/>
              <a:ext cx="488668" cy="481440"/>
              <a:chOff x="9373626" y="-243050"/>
              <a:chExt cx="488668" cy="481440"/>
            </a:xfrm>
          </p:grpSpPr>
          <p:sp>
            <p:nvSpPr>
              <p:cNvPr id="2548" name="Google Shape;2548;p20"/>
              <p:cNvSpPr/>
              <p:nvPr/>
            </p:nvSpPr>
            <p:spPr>
              <a:xfrm rot="10800000" flipH="1">
                <a:off x="9373626" y="-243050"/>
                <a:ext cx="488668" cy="481440"/>
              </a:xfrm>
              <a:custGeom>
                <a:avLst/>
                <a:gdLst/>
                <a:ahLst/>
                <a:cxnLst/>
                <a:rect l="l" t="t" r="r" b="b"/>
                <a:pathLst>
                  <a:path w="17578" h="17318" extrusionOk="0">
                    <a:moveTo>
                      <a:pt x="2357" y="307"/>
                    </a:moveTo>
                    <a:cubicBezTo>
                      <a:pt x="3951" y="307"/>
                      <a:pt x="5504" y="573"/>
                      <a:pt x="6718" y="1783"/>
                    </a:cubicBezTo>
                    <a:cubicBezTo>
                      <a:pt x="8404" y="3462"/>
                      <a:pt x="8685" y="5931"/>
                      <a:pt x="8451" y="8193"/>
                    </a:cubicBezTo>
                    <a:cubicBezTo>
                      <a:pt x="8444" y="8206"/>
                      <a:pt x="8451" y="8219"/>
                      <a:pt x="8451" y="8233"/>
                    </a:cubicBezTo>
                    <a:cubicBezTo>
                      <a:pt x="7712" y="8323"/>
                      <a:pt x="6955" y="8402"/>
                      <a:pt x="6210" y="8402"/>
                    </a:cubicBezTo>
                    <a:cubicBezTo>
                      <a:pt x="4797" y="8402"/>
                      <a:pt x="3426" y="8118"/>
                      <a:pt x="2296" y="7089"/>
                    </a:cubicBezTo>
                    <a:cubicBezTo>
                      <a:pt x="442" y="5409"/>
                      <a:pt x="302" y="2733"/>
                      <a:pt x="342" y="398"/>
                    </a:cubicBezTo>
                    <a:cubicBezTo>
                      <a:pt x="1006" y="354"/>
                      <a:pt x="1685" y="307"/>
                      <a:pt x="2357" y="307"/>
                    </a:cubicBezTo>
                    <a:close/>
                    <a:moveTo>
                      <a:pt x="15228" y="307"/>
                    </a:moveTo>
                    <a:cubicBezTo>
                      <a:pt x="15899" y="307"/>
                      <a:pt x="16578" y="354"/>
                      <a:pt x="17243" y="398"/>
                    </a:cubicBezTo>
                    <a:cubicBezTo>
                      <a:pt x="17283" y="2733"/>
                      <a:pt x="17142" y="5409"/>
                      <a:pt x="15289" y="7089"/>
                    </a:cubicBezTo>
                    <a:cubicBezTo>
                      <a:pt x="14154" y="8118"/>
                      <a:pt x="12782" y="8402"/>
                      <a:pt x="11368" y="8402"/>
                    </a:cubicBezTo>
                    <a:cubicBezTo>
                      <a:pt x="10623" y="8402"/>
                      <a:pt x="9866" y="8323"/>
                      <a:pt x="9127" y="8233"/>
                    </a:cubicBezTo>
                    <a:cubicBezTo>
                      <a:pt x="9133" y="8219"/>
                      <a:pt x="9133" y="8206"/>
                      <a:pt x="9133" y="8193"/>
                    </a:cubicBezTo>
                    <a:cubicBezTo>
                      <a:pt x="8899" y="5931"/>
                      <a:pt x="9180" y="3462"/>
                      <a:pt x="10866" y="1783"/>
                    </a:cubicBezTo>
                    <a:cubicBezTo>
                      <a:pt x="12081" y="573"/>
                      <a:pt x="13634" y="307"/>
                      <a:pt x="15228" y="307"/>
                    </a:cubicBezTo>
                    <a:close/>
                    <a:moveTo>
                      <a:pt x="6196" y="8915"/>
                    </a:moveTo>
                    <a:cubicBezTo>
                      <a:pt x="6945" y="8915"/>
                      <a:pt x="7707" y="8996"/>
                      <a:pt x="8451" y="9089"/>
                    </a:cubicBezTo>
                    <a:cubicBezTo>
                      <a:pt x="8451" y="9102"/>
                      <a:pt x="8444" y="9109"/>
                      <a:pt x="8451" y="9129"/>
                    </a:cubicBezTo>
                    <a:cubicBezTo>
                      <a:pt x="8685" y="11384"/>
                      <a:pt x="8404" y="13853"/>
                      <a:pt x="6718" y="15532"/>
                    </a:cubicBezTo>
                    <a:cubicBezTo>
                      <a:pt x="5504" y="16742"/>
                      <a:pt x="3951" y="17008"/>
                      <a:pt x="2357" y="17008"/>
                    </a:cubicBezTo>
                    <a:cubicBezTo>
                      <a:pt x="1685" y="17008"/>
                      <a:pt x="1006" y="16961"/>
                      <a:pt x="342" y="16917"/>
                    </a:cubicBezTo>
                    <a:cubicBezTo>
                      <a:pt x="302" y="14582"/>
                      <a:pt x="442" y="11912"/>
                      <a:pt x="2296" y="10226"/>
                    </a:cubicBezTo>
                    <a:cubicBezTo>
                      <a:pt x="3422" y="9200"/>
                      <a:pt x="4788" y="8915"/>
                      <a:pt x="6196" y="8915"/>
                    </a:cubicBezTo>
                    <a:close/>
                    <a:moveTo>
                      <a:pt x="11382" y="8915"/>
                    </a:moveTo>
                    <a:cubicBezTo>
                      <a:pt x="12791" y="8915"/>
                      <a:pt x="14158" y="9200"/>
                      <a:pt x="15289" y="10226"/>
                    </a:cubicBezTo>
                    <a:cubicBezTo>
                      <a:pt x="17142" y="11912"/>
                      <a:pt x="17283" y="14582"/>
                      <a:pt x="17243" y="16917"/>
                    </a:cubicBezTo>
                    <a:cubicBezTo>
                      <a:pt x="16578" y="16961"/>
                      <a:pt x="15899" y="17008"/>
                      <a:pt x="15228" y="17008"/>
                    </a:cubicBezTo>
                    <a:cubicBezTo>
                      <a:pt x="13634" y="17008"/>
                      <a:pt x="12081" y="16742"/>
                      <a:pt x="10866" y="15532"/>
                    </a:cubicBezTo>
                    <a:cubicBezTo>
                      <a:pt x="9180" y="13853"/>
                      <a:pt x="8899" y="11384"/>
                      <a:pt x="9133" y="9129"/>
                    </a:cubicBezTo>
                    <a:cubicBezTo>
                      <a:pt x="9133" y="9109"/>
                      <a:pt x="9133" y="9102"/>
                      <a:pt x="9127" y="9089"/>
                    </a:cubicBezTo>
                    <a:cubicBezTo>
                      <a:pt x="9871" y="8996"/>
                      <a:pt x="10632" y="8915"/>
                      <a:pt x="11382" y="8915"/>
                    </a:cubicBezTo>
                    <a:close/>
                    <a:moveTo>
                      <a:pt x="2445" y="0"/>
                    </a:moveTo>
                    <a:cubicBezTo>
                      <a:pt x="1729" y="0"/>
                      <a:pt x="1007" y="65"/>
                      <a:pt x="309" y="150"/>
                    </a:cubicBezTo>
                    <a:cubicBezTo>
                      <a:pt x="262" y="157"/>
                      <a:pt x="228" y="184"/>
                      <a:pt x="215" y="211"/>
                    </a:cubicBezTo>
                    <a:cubicBezTo>
                      <a:pt x="135" y="211"/>
                      <a:pt x="54" y="251"/>
                      <a:pt x="54" y="351"/>
                    </a:cubicBezTo>
                    <a:cubicBezTo>
                      <a:pt x="1" y="2807"/>
                      <a:pt x="175" y="5657"/>
                      <a:pt x="2189" y="7376"/>
                    </a:cubicBezTo>
                    <a:cubicBezTo>
                      <a:pt x="3012" y="8085"/>
                      <a:pt x="4075" y="8500"/>
                      <a:pt x="5193" y="8661"/>
                    </a:cubicBezTo>
                    <a:cubicBezTo>
                      <a:pt x="4075" y="8821"/>
                      <a:pt x="3012" y="9230"/>
                      <a:pt x="2189" y="9939"/>
                    </a:cubicBezTo>
                    <a:cubicBezTo>
                      <a:pt x="175" y="11665"/>
                      <a:pt x="1" y="14508"/>
                      <a:pt x="54" y="16964"/>
                    </a:cubicBezTo>
                    <a:cubicBezTo>
                      <a:pt x="54" y="17058"/>
                      <a:pt x="125" y="17105"/>
                      <a:pt x="200" y="17105"/>
                    </a:cubicBezTo>
                    <a:cubicBezTo>
                      <a:pt x="205" y="17105"/>
                      <a:pt x="210" y="17105"/>
                      <a:pt x="215" y="17104"/>
                    </a:cubicBezTo>
                    <a:cubicBezTo>
                      <a:pt x="228" y="17138"/>
                      <a:pt x="262" y="17158"/>
                      <a:pt x="309" y="17165"/>
                    </a:cubicBezTo>
                    <a:cubicBezTo>
                      <a:pt x="1007" y="17252"/>
                      <a:pt x="1730" y="17318"/>
                      <a:pt x="2447" y="17318"/>
                    </a:cubicBezTo>
                    <a:cubicBezTo>
                      <a:pt x="4092" y="17318"/>
                      <a:pt x="5707" y="16972"/>
                      <a:pt x="6932" y="15746"/>
                    </a:cubicBezTo>
                    <a:cubicBezTo>
                      <a:pt x="8130" y="14555"/>
                      <a:pt x="8658" y="12983"/>
                      <a:pt x="8792" y="11350"/>
                    </a:cubicBezTo>
                    <a:cubicBezTo>
                      <a:pt x="8919" y="12983"/>
                      <a:pt x="9455" y="14555"/>
                      <a:pt x="10646" y="15746"/>
                    </a:cubicBezTo>
                    <a:cubicBezTo>
                      <a:pt x="11871" y="16972"/>
                      <a:pt x="13489" y="17318"/>
                      <a:pt x="15136" y="17318"/>
                    </a:cubicBezTo>
                    <a:cubicBezTo>
                      <a:pt x="15854" y="17318"/>
                      <a:pt x="16577" y="17252"/>
                      <a:pt x="17276" y="17165"/>
                    </a:cubicBezTo>
                    <a:cubicBezTo>
                      <a:pt x="17323" y="17158"/>
                      <a:pt x="17350" y="17138"/>
                      <a:pt x="17370" y="17104"/>
                    </a:cubicBezTo>
                    <a:cubicBezTo>
                      <a:pt x="17375" y="17105"/>
                      <a:pt x="17380" y="17105"/>
                      <a:pt x="17385" y="17105"/>
                    </a:cubicBezTo>
                    <a:cubicBezTo>
                      <a:pt x="17460" y="17105"/>
                      <a:pt x="17530" y="17058"/>
                      <a:pt x="17530" y="16964"/>
                    </a:cubicBezTo>
                    <a:cubicBezTo>
                      <a:pt x="17577" y="14508"/>
                      <a:pt x="17410" y="11665"/>
                      <a:pt x="15396" y="9939"/>
                    </a:cubicBezTo>
                    <a:cubicBezTo>
                      <a:pt x="14573" y="9230"/>
                      <a:pt x="13502" y="8821"/>
                      <a:pt x="12392" y="8661"/>
                    </a:cubicBezTo>
                    <a:cubicBezTo>
                      <a:pt x="13502" y="8500"/>
                      <a:pt x="14573" y="8085"/>
                      <a:pt x="15396" y="7376"/>
                    </a:cubicBezTo>
                    <a:cubicBezTo>
                      <a:pt x="17410" y="5657"/>
                      <a:pt x="17577" y="2807"/>
                      <a:pt x="17530" y="351"/>
                    </a:cubicBezTo>
                    <a:cubicBezTo>
                      <a:pt x="17530" y="251"/>
                      <a:pt x="17450" y="211"/>
                      <a:pt x="17370" y="211"/>
                    </a:cubicBezTo>
                    <a:cubicBezTo>
                      <a:pt x="17350" y="184"/>
                      <a:pt x="17323" y="157"/>
                      <a:pt x="17276" y="150"/>
                    </a:cubicBezTo>
                    <a:cubicBezTo>
                      <a:pt x="16578" y="65"/>
                      <a:pt x="15855" y="0"/>
                      <a:pt x="15138" y="0"/>
                    </a:cubicBezTo>
                    <a:cubicBezTo>
                      <a:pt x="13490" y="0"/>
                      <a:pt x="11872" y="343"/>
                      <a:pt x="10646" y="1569"/>
                    </a:cubicBezTo>
                    <a:cubicBezTo>
                      <a:pt x="9455" y="2760"/>
                      <a:pt x="8919" y="4339"/>
                      <a:pt x="8792" y="5965"/>
                    </a:cubicBezTo>
                    <a:cubicBezTo>
                      <a:pt x="8658" y="4339"/>
                      <a:pt x="8130" y="2760"/>
                      <a:pt x="6932" y="1569"/>
                    </a:cubicBezTo>
                    <a:cubicBezTo>
                      <a:pt x="5706" y="343"/>
                      <a:pt x="4091" y="0"/>
                      <a:pt x="2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0"/>
              <p:cNvSpPr/>
              <p:nvPr/>
            </p:nvSpPr>
            <p:spPr>
              <a:xfrm rot="10800000" flipH="1">
                <a:off x="9621026" y="4815"/>
                <a:ext cx="233075" cy="225041"/>
              </a:xfrm>
              <a:custGeom>
                <a:avLst/>
                <a:gdLst/>
                <a:ahLst/>
                <a:cxnLst/>
                <a:rect l="l" t="t" r="r" b="b"/>
                <a:pathLst>
                  <a:path w="8384" h="8095" extrusionOk="0">
                    <a:moveTo>
                      <a:pt x="6329" y="0"/>
                    </a:moveTo>
                    <a:cubicBezTo>
                      <a:pt x="4735" y="0"/>
                      <a:pt x="3182" y="266"/>
                      <a:pt x="1967" y="1476"/>
                    </a:cubicBezTo>
                    <a:cubicBezTo>
                      <a:pt x="281" y="3155"/>
                      <a:pt x="0" y="5624"/>
                      <a:pt x="234" y="7886"/>
                    </a:cubicBezTo>
                    <a:cubicBezTo>
                      <a:pt x="234" y="7899"/>
                      <a:pt x="234" y="7912"/>
                      <a:pt x="228" y="7926"/>
                    </a:cubicBezTo>
                    <a:cubicBezTo>
                      <a:pt x="967" y="8016"/>
                      <a:pt x="1724" y="8095"/>
                      <a:pt x="2469" y="8095"/>
                    </a:cubicBezTo>
                    <a:cubicBezTo>
                      <a:pt x="3883" y="8095"/>
                      <a:pt x="5255" y="7811"/>
                      <a:pt x="6390" y="6782"/>
                    </a:cubicBezTo>
                    <a:cubicBezTo>
                      <a:pt x="8243" y="5102"/>
                      <a:pt x="8384" y="2426"/>
                      <a:pt x="8344" y="91"/>
                    </a:cubicBezTo>
                    <a:cubicBezTo>
                      <a:pt x="7679" y="47"/>
                      <a:pt x="7000" y="0"/>
                      <a:pt x="6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0"/>
              <p:cNvSpPr/>
              <p:nvPr/>
            </p:nvSpPr>
            <p:spPr>
              <a:xfrm rot="10800000" flipH="1">
                <a:off x="9621026" y="-234440"/>
                <a:ext cx="233075" cy="224985"/>
              </a:xfrm>
              <a:custGeom>
                <a:avLst/>
                <a:gdLst/>
                <a:ahLst/>
                <a:cxnLst/>
                <a:rect l="l" t="t" r="r" b="b"/>
                <a:pathLst>
                  <a:path w="8384" h="8093" extrusionOk="0">
                    <a:moveTo>
                      <a:pt x="2483" y="0"/>
                    </a:moveTo>
                    <a:cubicBezTo>
                      <a:pt x="1733" y="0"/>
                      <a:pt x="972" y="81"/>
                      <a:pt x="228" y="174"/>
                    </a:cubicBezTo>
                    <a:cubicBezTo>
                      <a:pt x="234" y="187"/>
                      <a:pt x="234" y="194"/>
                      <a:pt x="234" y="214"/>
                    </a:cubicBezTo>
                    <a:cubicBezTo>
                      <a:pt x="0" y="2469"/>
                      <a:pt x="281" y="4938"/>
                      <a:pt x="1967" y="6617"/>
                    </a:cubicBezTo>
                    <a:cubicBezTo>
                      <a:pt x="3182" y="7827"/>
                      <a:pt x="4735" y="8093"/>
                      <a:pt x="6329" y="8093"/>
                    </a:cubicBezTo>
                    <a:cubicBezTo>
                      <a:pt x="7000" y="8093"/>
                      <a:pt x="7679" y="8046"/>
                      <a:pt x="8344" y="8002"/>
                    </a:cubicBezTo>
                    <a:cubicBezTo>
                      <a:pt x="8384" y="5667"/>
                      <a:pt x="8243" y="2997"/>
                      <a:pt x="6390" y="1311"/>
                    </a:cubicBezTo>
                    <a:cubicBezTo>
                      <a:pt x="5259" y="285"/>
                      <a:pt x="3892" y="0"/>
                      <a:pt x="2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0"/>
              <p:cNvSpPr/>
              <p:nvPr/>
            </p:nvSpPr>
            <p:spPr>
              <a:xfrm rot="10800000" flipH="1">
                <a:off x="9381994" y="4815"/>
                <a:ext cx="233103" cy="225041"/>
              </a:xfrm>
              <a:custGeom>
                <a:avLst/>
                <a:gdLst/>
                <a:ahLst/>
                <a:cxnLst/>
                <a:rect l="l" t="t" r="r" b="b"/>
                <a:pathLst>
                  <a:path w="8385" h="8095" extrusionOk="0">
                    <a:moveTo>
                      <a:pt x="2056" y="0"/>
                    </a:moveTo>
                    <a:cubicBezTo>
                      <a:pt x="1384" y="0"/>
                      <a:pt x="705" y="47"/>
                      <a:pt x="41" y="91"/>
                    </a:cubicBezTo>
                    <a:cubicBezTo>
                      <a:pt x="1" y="2426"/>
                      <a:pt x="141" y="5102"/>
                      <a:pt x="1995" y="6782"/>
                    </a:cubicBezTo>
                    <a:cubicBezTo>
                      <a:pt x="3125" y="7811"/>
                      <a:pt x="4496" y="8095"/>
                      <a:pt x="5909" y="8095"/>
                    </a:cubicBezTo>
                    <a:cubicBezTo>
                      <a:pt x="6654" y="8095"/>
                      <a:pt x="7411" y="8016"/>
                      <a:pt x="8150" y="7926"/>
                    </a:cubicBezTo>
                    <a:cubicBezTo>
                      <a:pt x="8150" y="7912"/>
                      <a:pt x="8143" y="7899"/>
                      <a:pt x="8150" y="7886"/>
                    </a:cubicBezTo>
                    <a:cubicBezTo>
                      <a:pt x="8384" y="5624"/>
                      <a:pt x="8103" y="3155"/>
                      <a:pt x="6417" y="1476"/>
                    </a:cubicBezTo>
                    <a:cubicBezTo>
                      <a:pt x="5203" y="266"/>
                      <a:pt x="3650" y="0"/>
                      <a:pt x="2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0"/>
              <p:cNvSpPr/>
              <p:nvPr/>
            </p:nvSpPr>
            <p:spPr>
              <a:xfrm rot="10800000" flipH="1">
                <a:off x="9381994" y="-234440"/>
                <a:ext cx="233103" cy="224985"/>
              </a:xfrm>
              <a:custGeom>
                <a:avLst/>
                <a:gdLst/>
                <a:ahLst/>
                <a:cxnLst/>
                <a:rect l="l" t="t" r="r" b="b"/>
                <a:pathLst>
                  <a:path w="8385" h="8093" extrusionOk="0">
                    <a:moveTo>
                      <a:pt x="5895" y="0"/>
                    </a:moveTo>
                    <a:cubicBezTo>
                      <a:pt x="4487" y="0"/>
                      <a:pt x="3121" y="285"/>
                      <a:pt x="1995" y="1311"/>
                    </a:cubicBezTo>
                    <a:cubicBezTo>
                      <a:pt x="141" y="2997"/>
                      <a:pt x="1" y="5667"/>
                      <a:pt x="41" y="8002"/>
                    </a:cubicBezTo>
                    <a:cubicBezTo>
                      <a:pt x="705" y="8046"/>
                      <a:pt x="1384" y="8093"/>
                      <a:pt x="2056" y="8093"/>
                    </a:cubicBezTo>
                    <a:cubicBezTo>
                      <a:pt x="3650" y="8093"/>
                      <a:pt x="5203" y="7827"/>
                      <a:pt x="6417" y="6617"/>
                    </a:cubicBezTo>
                    <a:cubicBezTo>
                      <a:pt x="8103" y="4938"/>
                      <a:pt x="8384" y="2469"/>
                      <a:pt x="8150" y="214"/>
                    </a:cubicBezTo>
                    <a:cubicBezTo>
                      <a:pt x="8143" y="194"/>
                      <a:pt x="8150" y="187"/>
                      <a:pt x="8150" y="174"/>
                    </a:cubicBezTo>
                    <a:cubicBezTo>
                      <a:pt x="7406" y="81"/>
                      <a:pt x="6644" y="0"/>
                      <a:pt x="5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20"/>
            <p:cNvGrpSpPr/>
            <p:nvPr/>
          </p:nvGrpSpPr>
          <p:grpSpPr>
            <a:xfrm>
              <a:off x="8309880" y="304675"/>
              <a:ext cx="195323" cy="232436"/>
              <a:chOff x="8309880" y="304675"/>
              <a:chExt cx="195323" cy="232436"/>
            </a:xfrm>
          </p:grpSpPr>
          <p:sp>
            <p:nvSpPr>
              <p:cNvPr id="2554" name="Google Shape;2554;p20"/>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0"/>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0"/>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7" name="Google Shape;2557;p20"/>
            <p:cNvGrpSpPr/>
            <p:nvPr/>
          </p:nvGrpSpPr>
          <p:grpSpPr>
            <a:xfrm>
              <a:off x="8901539" y="-228213"/>
              <a:ext cx="206304" cy="204552"/>
              <a:chOff x="8901539" y="-228213"/>
              <a:chExt cx="206304" cy="204552"/>
            </a:xfrm>
          </p:grpSpPr>
          <p:sp>
            <p:nvSpPr>
              <p:cNvPr id="2558" name="Google Shape;2558;p20"/>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0"/>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0"/>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0"/>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0"/>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20"/>
            <p:cNvGrpSpPr/>
            <p:nvPr/>
          </p:nvGrpSpPr>
          <p:grpSpPr>
            <a:xfrm>
              <a:off x="8592421" y="-2338"/>
              <a:ext cx="818960" cy="846371"/>
              <a:chOff x="8592421" y="-2338"/>
              <a:chExt cx="818960" cy="846371"/>
            </a:xfrm>
          </p:grpSpPr>
          <p:sp>
            <p:nvSpPr>
              <p:cNvPr id="2564" name="Google Shape;2564;p20"/>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0"/>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0"/>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0"/>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0"/>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0"/>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0"/>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0"/>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0"/>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0"/>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0"/>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0"/>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0"/>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0"/>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0"/>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0"/>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0"/>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0"/>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0"/>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0"/>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0"/>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0"/>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0"/>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0"/>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0"/>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0"/>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0"/>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0"/>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0"/>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0"/>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4" name="Google Shape;2594;p20"/>
            <p:cNvSpPr/>
            <p:nvPr/>
          </p:nvSpPr>
          <p:spPr>
            <a:xfrm rot="10800000" flipH="1">
              <a:off x="8162925" y="2045744"/>
              <a:ext cx="488641" cy="481440"/>
            </a:xfrm>
            <a:custGeom>
              <a:avLst/>
              <a:gdLst/>
              <a:ahLst/>
              <a:cxnLst/>
              <a:rect l="l" t="t" r="r" b="b"/>
              <a:pathLst>
                <a:path w="17577" h="17318" extrusionOk="0">
                  <a:moveTo>
                    <a:pt x="2348" y="307"/>
                  </a:moveTo>
                  <a:cubicBezTo>
                    <a:pt x="3942" y="307"/>
                    <a:pt x="5496" y="574"/>
                    <a:pt x="6711" y="1790"/>
                  </a:cubicBezTo>
                  <a:cubicBezTo>
                    <a:pt x="8397" y="3462"/>
                    <a:pt x="8678" y="5931"/>
                    <a:pt x="8444" y="8192"/>
                  </a:cubicBezTo>
                  <a:cubicBezTo>
                    <a:pt x="8444" y="8206"/>
                    <a:pt x="8444" y="8219"/>
                    <a:pt x="8451" y="8233"/>
                  </a:cubicBezTo>
                  <a:cubicBezTo>
                    <a:pt x="7711" y="8323"/>
                    <a:pt x="6955" y="8402"/>
                    <a:pt x="6209" y="8402"/>
                  </a:cubicBezTo>
                  <a:cubicBezTo>
                    <a:pt x="4796" y="8402"/>
                    <a:pt x="3423" y="8118"/>
                    <a:pt x="2289" y="7088"/>
                  </a:cubicBezTo>
                  <a:cubicBezTo>
                    <a:pt x="435" y="5409"/>
                    <a:pt x="295" y="2733"/>
                    <a:pt x="342" y="398"/>
                  </a:cubicBezTo>
                  <a:cubicBezTo>
                    <a:pt x="1003" y="354"/>
                    <a:pt x="1679" y="307"/>
                    <a:pt x="2348" y="307"/>
                  </a:cubicBezTo>
                  <a:close/>
                  <a:moveTo>
                    <a:pt x="15226" y="307"/>
                  </a:moveTo>
                  <a:cubicBezTo>
                    <a:pt x="15895" y="307"/>
                    <a:pt x="16573" y="354"/>
                    <a:pt x="17236" y="398"/>
                  </a:cubicBezTo>
                  <a:cubicBezTo>
                    <a:pt x="17276" y="2733"/>
                    <a:pt x="17135" y="5409"/>
                    <a:pt x="15282" y="7088"/>
                  </a:cubicBezTo>
                  <a:cubicBezTo>
                    <a:pt x="14152" y="8118"/>
                    <a:pt x="12781" y="8402"/>
                    <a:pt x="11368" y="8402"/>
                  </a:cubicBezTo>
                  <a:cubicBezTo>
                    <a:pt x="10623" y="8402"/>
                    <a:pt x="9866" y="8323"/>
                    <a:pt x="9126" y="8233"/>
                  </a:cubicBezTo>
                  <a:cubicBezTo>
                    <a:pt x="9126" y="8219"/>
                    <a:pt x="9133" y="8206"/>
                    <a:pt x="9133" y="8192"/>
                  </a:cubicBezTo>
                  <a:cubicBezTo>
                    <a:pt x="8892" y="5931"/>
                    <a:pt x="9173" y="3462"/>
                    <a:pt x="10859" y="1790"/>
                  </a:cubicBezTo>
                  <a:cubicBezTo>
                    <a:pt x="12080" y="574"/>
                    <a:pt x="13632" y="307"/>
                    <a:pt x="15226" y="307"/>
                  </a:cubicBezTo>
                  <a:close/>
                  <a:moveTo>
                    <a:pt x="6206" y="8917"/>
                  </a:moveTo>
                  <a:cubicBezTo>
                    <a:pt x="6952" y="8917"/>
                    <a:pt x="7710"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22" y="9202"/>
                    <a:pt x="4794" y="8917"/>
                    <a:pt x="6206" y="8917"/>
                  </a:cubicBezTo>
                  <a:close/>
                  <a:moveTo>
                    <a:pt x="11371" y="8917"/>
                  </a:moveTo>
                  <a:cubicBezTo>
                    <a:pt x="12783" y="8917"/>
                    <a:pt x="14153" y="9202"/>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67" y="8996"/>
                    <a:pt x="10625" y="8917"/>
                    <a:pt x="11371" y="8917"/>
                  </a:cubicBezTo>
                  <a:close/>
                  <a:moveTo>
                    <a:pt x="2439" y="0"/>
                  </a:moveTo>
                  <a:cubicBezTo>
                    <a:pt x="1722" y="0"/>
                    <a:pt x="1000" y="65"/>
                    <a:pt x="302" y="150"/>
                  </a:cubicBezTo>
                  <a:cubicBezTo>
                    <a:pt x="261" y="157"/>
                    <a:pt x="228" y="184"/>
                    <a:pt x="208" y="211"/>
                  </a:cubicBezTo>
                  <a:cubicBezTo>
                    <a:pt x="134" y="211"/>
                    <a:pt x="47" y="257"/>
                    <a:pt x="47" y="351"/>
                  </a:cubicBezTo>
                  <a:cubicBezTo>
                    <a:pt x="0" y="2813"/>
                    <a:pt x="168" y="5657"/>
                    <a:pt x="2182" y="7383"/>
                  </a:cubicBezTo>
                  <a:cubicBezTo>
                    <a:pt x="3011" y="8085"/>
                    <a:pt x="4075" y="8500"/>
                    <a:pt x="5186" y="8661"/>
                  </a:cubicBezTo>
                  <a:cubicBezTo>
                    <a:pt x="4075" y="8821"/>
                    <a:pt x="3011" y="9229"/>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7"/>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29"/>
                    <a:pt x="13502" y="8821"/>
                    <a:pt x="12385" y="8661"/>
                  </a:cubicBezTo>
                  <a:cubicBezTo>
                    <a:pt x="13502" y="8500"/>
                    <a:pt x="14566" y="8085"/>
                    <a:pt x="15389" y="7383"/>
                  </a:cubicBezTo>
                  <a:cubicBezTo>
                    <a:pt x="17403" y="5657"/>
                    <a:pt x="17577" y="2813"/>
                    <a:pt x="17530" y="351"/>
                  </a:cubicBezTo>
                  <a:cubicBezTo>
                    <a:pt x="17523" y="257"/>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4"/>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5" name="Google Shape;2595;p20"/>
            <p:cNvGrpSpPr/>
            <p:nvPr/>
          </p:nvGrpSpPr>
          <p:grpSpPr>
            <a:xfrm>
              <a:off x="8171098" y="2054354"/>
              <a:ext cx="472107" cy="464296"/>
              <a:chOff x="8171098" y="2054354"/>
              <a:chExt cx="472107" cy="464296"/>
            </a:xfrm>
          </p:grpSpPr>
          <p:sp>
            <p:nvSpPr>
              <p:cNvPr id="2596" name="Google Shape;2596;p20"/>
              <p:cNvSpPr/>
              <p:nvPr/>
            </p:nvSpPr>
            <p:spPr>
              <a:xfrm rot="10800000" flipH="1">
                <a:off x="8410130" y="2293609"/>
                <a:ext cx="233075" cy="225041"/>
              </a:xfrm>
              <a:custGeom>
                <a:avLst/>
                <a:gdLst/>
                <a:ahLst/>
                <a:cxnLst/>
                <a:rect l="l" t="t" r="r" b="b"/>
                <a:pathLst>
                  <a:path w="8384" h="8095" extrusionOk="0">
                    <a:moveTo>
                      <a:pt x="6334" y="0"/>
                    </a:moveTo>
                    <a:cubicBezTo>
                      <a:pt x="4740" y="0"/>
                      <a:pt x="3188" y="267"/>
                      <a:pt x="1967" y="1483"/>
                    </a:cubicBezTo>
                    <a:cubicBezTo>
                      <a:pt x="281" y="3155"/>
                      <a:pt x="0" y="5624"/>
                      <a:pt x="241" y="7885"/>
                    </a:cubicBezTo>
                    <a:cubicBezTo>
                      <a:pt x="241" y="7899"/>
                      <a:pt x="234" y="7912"/>
                      <a:pt x="234" y="7926"/>
                    </a:cubicBezTo>
                    <a:cubicBezTo>
                      <a:pt x="974" y="8016"/>
                      <a:pt x="1731" y="8095"/>
                      <a:pt x="2476" y="8095"/>
                    </a:cubicBezTo>
                    <a:cubicBezTo>
                      <a:pt x="3889" y="8095"/>
                      <a:pt x="5260" y="7811"/>
                      <a:pt x="6390" y="6781"/>
                    </a:cubicBezTo>
                    <a:cubicBezTo>
                      <a:pt x="8243" y="5102"/>
                      <a:pt x="8384" y="2426"/>
                      <a:pt x="8344" y="91"/>
                    </a:cubicBezTo>
                    <a:cubicBezTo>
                      <a:pt x="7681" y="47"/>
                      <a:pt x="7003" y="0"/>
                      <a:pt x="6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0"/>
              <p:cNvSpPr/>
              <p:nvPr/>
            </p:nvSpPr>
            <p:spPr>
              <a:xfrm rot="10800000" flipH="1">
                <a:off x="8410130" y="2054354"/>
                <a:ext cx="233075" cy="224958"/>
              </a:xfrm>
              <a:custGeom>
                <a:avLst/>
                <a:gdLst/>
                <a:ahLst/>
                <a:cxnLst/>
                <a:rect l="l" t="t" r="r" b="b"/>
                <a:pathLst>
                  <a:path w="8384" h="8092" extrusionOk="0">
                    <a:moveTo>
                      <a:pt x="2479" y="1"/>
                    </a:moveTo>
                    <a:cubicBezTo>
                      <a:pt x="1733" y="1"/>
                      <a:pt x="975" y="80"/>
                      <a:pt x="234" y="173"/>
                    </a:cubicBezTo>
                    <a:cubicBezTo>
                      <a:pt x="234" y="186"/>
                      <a:pt x="241" y="193"/>
                      <a:pt x="241" y="213"/>
                    </a:cubicBezTo>
                    <a:cubicBezTo>
                      <a:pt x="0" y="2468"/>
                      <a:pt x="281" y="4937"/>
                      <a:pt x="1967" y="6616"/>
                    </a:cubicBezTo>
                    <a:cubicBezTo>
                      <a:pt x="3187" y="7826"/>
                      <a:pt x="4737" y="8092"/>
                      <a:pt x="6330" y="8092"/>
                    </a:cubicBezTo>
                    <a:cubicBezTo>
                      <a:pt x="7001" y="8092"/>
                      <a:pt x="7679" y="8045"/>
                      <a:pt x="8344" y="8001"/>
                    </a:cubicBezTo>
                    <a:cubicBezTo>
                      <a:pt x="8384" y="5666"/>
                      <a:pt x="8243" y="2996"/>
                      <a:pt x="6390" y="1310"/>
                    </a:cubicBezTo>
                    <a:cubicBezTo>
                      <a:pt x="5261" y="286"/>
                      <a:pt x="3891" y="1"/>
                      <a:pt x="2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0"/>
              <p:cNvSpPr/>
              <p:nvPr/>
            </p:nvSpPr>
            <p:spPr>
              <a:xfrm rot="10800000" flipH="1">
                <a:off x="8171098" y="2293609"/>
                <a:ext cx="233103" cy="225041"/>
              </a:xfrm>
              <a:custGeom>
                <a:avLst/>
                <a:gdLst/>
                <a:ahLst/>
                <a:cxnLst/>
                <a:rect l="l" t="t" r="r" b="b"/>
                <a:pathLst>
                  <a:path w="8385" h="8095" extrusionOk="0">
                    <a:moveTo>
                      <a:pt x="2054" y="0"/>
                    </a:moveTo>
                    <a:cubicBezTo>
                      <a:pt x="1385" y="0"/>
                      <a:pt x="709" y="47"/>
                      <a:pt x="48" y="91"/>
                    </a:cubicBezTo>
                    <a:cubicBezTo>
                      <a:pt x="1" y="2426"/>
                      <a:pt x="141" y="5102"/>
                      <a:pt x="1995" y="6781"/>
                    </a:cubicBezTo>
                    <a:cubicBezTo>
                      <a:pt x="3129" y="7811"/>
                      <a:pt x="4502" y="8095"/>
                      <a:pt x="5915" y="8095"/>
                    </a:cubicBezTo>
                    <a:cubicBezTo>
                      <a:pt x="6661" y="8095"/>
                      <a:pt x="7417" y="8016"/>
                      <a:pt x="8157" y="7926"/>
                    </a:cubicBezTo>
                    <a:cubicBezTo>
                      <a:pt x="8150" y="7912"/>
                      <a:pt x="8150" y="7899"/>
                      <a:pt x="8150" y="7885"/>
                    </a:cubicBezTo>
                    <a:cubicBezTo>
                      <a:pt x="8384" y="5624"/>
                      <a:pt x="8103" y="3162"/>
                      <a:pt x="6417" y="1483"/>
                    </a:cubicBezTo>
                    <a:cubicBezTo>
                      <a:pt x="5202" y="267"/>
                      <a:pt x="3648" y="0"/>
                      <a:pt x="20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0"/>
              <p:cNvSpPr/>
              <p:nvPr/>
            </p:nvSpPr>
            <p:spPr>
              <a:xfrm rot="10800000" flipH="1">
                <a:off x="8171098" y="2054354"/>
                <a:ext cx="233103" cy="224958"/>
              </a:xfrm>
              <a:custGeom>
                <a:avLst/>
                <a:gdLst/>
                <a:ahLst/>
                <a:cxnLst/>
                <a:rect l="l" t="t" r="r" b="b"/>
                <a:pathLst>
                  <a:path w="8385" h="8092" extrusionOk="0">
                    <a:moveTo>
                      <a:pt x="5912" y="1"/>
                    </a:moveTo>
                    <a:cubicBezTo>
                      <a:pt x="4500" y="1"/>
                      <a:pt x="3128" y="286"/>
                      <a:pt x="1995" y="1310"/>
                    </a:cubicBezTo>
                    <a:cubicBezTo>
                      <a:pt x="141" y="2996"/>
                      <a:pt x="1" y="5666"/>
                      <a:pt x="48" y="8001"/>
                    </a:cubicBezTo>
                    <a:cubicBezTo>
                      <a:pt x="710" y="8045"/>
                      <a:pt x="1387" y="8092"/>
                      <a:pt x="2058" y="8092"/>
                    </a:cubicBezTo>
                    <a:cubicBezTo>
                      <a:pt x="3650" y="8092"/>
                      <a:pt x="5203" y="7826"/>
                      <a:pt x="6417" y="6616"/>
                    </a:cubicBezTo>
                    <a:cubicBezTo>
                      <a:pt x="8103" y="4937"/>
                      <a:pt x="8384" y="2468"/>
                      <a:pt x="8150" y="213"/>
                    </a:cubicBezTo>
                    <a:cubicBezTo>
                      <a:pt x="8150" y="193"/>
                      <a:pt x="8150" y="186"/>
                      <a:pt x="8157" y="173"/>
                    </a:cubicBezTo>
                    <a:cubicBezTo>
                      <a:pt x="7416" y="80"/>
                      <a:pt x="6658" y="1"/>
                      <a:pt x="5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 name="Google Shape;2600;p20"/>
            <p:cNvGrpSpPr/>
            <p:nvPr/>
          </p:nvGrpSpPr>
          <p:grpSpPr>
            <a:xfrm>
              <a:off x="8162925" y="1204163"/>
              <a:ext cx="488641" cy="481440"/>
              <a:chOff x="8162925" y="-243050"/>
              <a:chExt cx="488641" cy="481440"/>
            </a:xfrm>
          </p:grpSpPr>
          <p:sp>
            <p:nvSpPr>
              <p:cNvPr id="2601" name="Google Shape;2601;p20"/>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0"/>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0"/>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0"/>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0"/>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20"/>
            <p:cNvGrpSpPr/>
            <p:nvPr/>
          </p:nvGrpSpPr>
          <p:grpSpPr>
            <a:xfrm>
              <a:off x="8309880" y="1749463"/>
              <a:ext cx="195323" cy="232436"/>
              <a:chOff x="8309880" y="304675"/>
              <a:chExt cx="195323" cy="232436"/>
            </a:xfrm>
          </p:grpSpPr>
          <p:sp>
            <p:nvSpPr>
              <p:cNvPr id="2607" name="Google Shape;2607;p20"/>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0"/>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0"/>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20"/>
            <p:cNvGrpSpPr/>
            <p:nvPr/>
          </p:nvGrpSpPr>
          <p:grpSpPr>
            <a:xfrm>
              <a:off x="8162925" y="3480588"/>
              <a:ext cx="488641" cy="481440"/>
              <a:chOff x="8162925" y="-243050"/>
              <a:chExt cx="488641" cy="481440"/>
            </a:xfrm>
          </p:grpSpPr>
          <p:sp>
            <p:nvSpPr>
              <p:cNvPr id="2611" name="Google Shape;2611;p20"/>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0"/>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0"/>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0"/>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0"/>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20"/>
            <p:cNvGrpSpPr/>
            <p:nvPr/>
          </p:nvGrpSpPr>
          <p:grpSpPr>
            <a:xfrm>
              <a:off x="8162925" y="4063488"/>
              <a:ext cx="488641" cy="481440"/>
              <a:chOff x="8162925" y="-243050"/>
              <a:chExt cx="488641" cy="481440"/>
            </a:xfrm>
          </p:grpSpPr>
          <p:sp>
            <p:nvSpPr>
              <p:cNvPr id="2617" name="Google Shape;2617;p20"/>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0"/>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0"/>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0"/>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0"/>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2" name="Google Shape;2622;p20"/>
            <p:cNvGrpSpPr/>
            <p:nvPr/>
          </p:nvGrpSpPr>
          <p:grpSpPr>
            <a:xfrm>
              <a:off x="8920730" y="1749463"/>
              <a:ext cx="195323" cy="232436"/>
              <a:chOff x="8309880" y="304675"/>
              <a:chExt cx="195323" cy="232436"/>
            </a:xfrm>
          </p:grpSpPr>
          <p:sp>
            <p:nvSpPr>
              <p:cNvPr id="2623" name="Google Shape;2623;p20"/>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0"/>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0"/>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20"/>
            <p:cNvGrpSpPr/>
            <p:nvPr/>
          </p:nvGrpSpPr>
          <p:grpSpPr>
            <a:xfrm>
              <a:off x="8914380" y="4601513"/>
              <a:ext cx="195323" cy="232436"/>
              <a:chOff x="8309880" y="304675"/>
              <a:chExt cx="195323" cy="232436"/>
            </a:xfrm>
          </p:grpSpPr>
          <p:sp>
            <p:nvSpPr>
              <p:cNvPr id="2627" name="Google Shape;2627;p20"/>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0"/>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0"/>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0" name="Google Shape;2630;p20"/>
            <p:cNvGrpSpPr/>
            <p:nvPr/>
          </p:nvGrpSpPr>
          <p:grpSpPr>
            <a:xfrm>
              <a:off x="8901539" y="3735687"/>
              <a:ext cx="206304" cy="204552"/>
              <a:chOff x="8901539" y="-228213"/>
              <a:chExt cx="206304" cy="204552"/>
            </a:xfrm>
          </p:grpSpPr>
          <p:sp>
            <p:nvSpPr>
              <p:cNvPr id="2631" name="Google Shape;2631;p20"/>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0"/>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0"/>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0"/>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0"/>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 name="Google Shape;2636;p20"/>
            <p:cNvGrpSpPr/>
            <p:nvPr/>
          </p:nvGrpSpPr>
          <p:grpSpPr>
            <a:xfrm>
              <a:off x="8901539" y="2642137"/>
              <a:ext cx="206304" cy="204552"/>
              <a:chOff x="8901539" y="-228213"/>
              <a:chExt cx="206304" cy="204552"/>
            </a:xfrm>
          </p:grpSpPr>
          <p:sp>
            <p:nvSpPr>
              <p:cNvPr id="2637" name="Google Shape;2637;p20"/>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0"/>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0"/>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0"/>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0"/>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 name="Google Shape;2642;p20"/>
            <p:cNvGrpSpPr/>
            <p:nvPr/>
          </p:nvGrpSpPr>
          <p:grpSpPr>
            <a:xfrm>
              <a:off x="8592421" y="2868012"/>
              <a:ext cx="818960" cy="846371"/>
              <a:chOff x="8592421" y="-2338"/>
              <a:chExt cx="818960" cy="846371"/>
            </a:xfrm>
          </p:grpSpPr>
          <p:sp>
            <p:nvSpPr>
              <p:cNvPr id="2643" name="Google Shape;2643;p20"/>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0"/>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0"/>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0"/>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0"/>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0"/>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0"/>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0"/>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0"/>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0"/>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0"/>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0"/>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0"/>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0"/>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0"/>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0"/>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0"/>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0"/>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0"/>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0"/>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0"/>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0"/>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0"/>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0"/>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0"/>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0"/>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0"/>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0"/>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0"/>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0"/>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3" name="Google Shape;2673;p20"/>
            <p:cNvGrpSpPr/>
            <p:nvPr/>
          </p:nvGrpSpPr>
          <p:grpSpPr>
            <a:xfrm>
              <a:off x="9523551" y="5186612"/>
              <a:ext cx="206304" cy="204552"/>
              <a:chOff x="8901539" y="-228213"/>
              <a:chExt cx="206304" cy="204552"/>
            </a:xfrm>
          </p:grpSpPr>
          <p:sp>
            <p:nvSpPr>
              <p:cNvPr id="2674" name="Google Shape;2674;p20"/>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0"/>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0"/>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0"/>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0"/>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 name="Google Shape;2679;p20"/>
            <p:cNvGrpSpPr/>
            <p:nvPr/>
          </p:nvGrpSpPr>
          <p:grpSpPr>
            <a:xfrm>
              <a:off x="9523551" y="4093062"/>
              <a:ext cx="206304" cy="204552"/>
              <a:chOff x="8901539" y="-228213"/>
              <a:chExt cx="206304" cy="204552"/>
            </a:xfrm>
          </p:grpSpPr>
          <p:sp>
            <p:nvSpPr>
              <p:cNvPr id="2680" name="Google Shape;2680;p20"/>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0"/>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0"/>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0"/>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0"/>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20"/>
            <p:cNvGrpSpPr/>
            <p:nvPr/>
          </p:nvGrpSpPr>
          <p:grpSpPr>
            <a:xfrm>
              <a:off x="9214433" y="4318937"/>
              <a:ext cx="818960" cy="846371"/>
              <a:chOff x="8592421" y="-2338"/>
              <a:chExt cx="818960" cy="846371"/>
            </a:xfrm>
          </p:grpSpPr>
          <p:sp>
            <p:nvSpPr>
              <p:cNvPr id="2686" name="Google Shape;2686;p20"/>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0"/>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0"/>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0"/>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0"/>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0"/>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0"/>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0"/>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0"/>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0"/>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0"/>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0"/>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0"/>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0"/>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0"/>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0"/>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0"/>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0"/>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0"/>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0"/>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0"/>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0"/>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0"/>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0"/>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0"/>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0"/>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0"/>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0"/>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0"/>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0"/>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20"/>
            <p:cNvGrpSpPr/>
            <p:nvPr/>
          </p:nvGrpSpPr>
          <p:grpSpPr>
            <a:xfrm>
              <a:off x="9514914" y="2310187"/>
              <a:ext cx="206304" cy="204552"/>
              <a:chOff x="8901539" y="-228213"/>
              <a:chExt cx="206304" cy="204552"/>
            </a:xfrm>
          </p:grpSpPr>
          <p:sp>
            <p:nvSpPr>
              <p:cNvPr id="2717" name="Google Shape;2717;p20"/>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0"/>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0"/>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0"/>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0"/>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2" name="Google Shape;2722;p20"/>
            <p:cNvGrpSpPr/>
            <p:nvPr/>
          </p:nvGrpSpPr>
          <p:grpSpPr>
            <a:xfrm>
              <a:off x="9514914" y="1216637"/>
              <a:ext cx="206304" cy="204552"/>
              <a:chOff x="8901539" y="-228213"/>
              <a:chExt cx="206304" cy="204552"/>
            </a:xfrm>
          </p:grpSpPr>
          <p:sp>
            <p:nvSpPr>
              <p:cNvPr id="2723" name="Google Shape;2723;p20"/>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0"/>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0"/>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0"/>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0"/>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20"/>
            <p:cNvGrpSpPr/>
            <p:nvPr/>
          </p:nvGrpSpPr>
          <p:grpSpPr>
            <a:xfrm>
              <a:off x="9205796" y="1442512"/>
              <a:ext cx="818960" cy="846371"/>
              <a:chOff x="8592421" y="-2338"/>
              <a:chExt cx="818960" cy="846371"/>
            </a:xfrm>
          </p:grpSpPr>
          <p:sp>
            <p:nvSpPr>
              <p:cNvPr id="2729" name="Google Shape;2729;p20"/>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0"/>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0"/>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0"/>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0"/>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0"/>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0"/>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0"/>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0"/>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0"/>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0"/>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0"/>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0"/>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0"/>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0"/>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0"/>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0"/>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0"/>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0"/>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0"/>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0"/>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0"/>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0"/>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0"/>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0"/>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0"/>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0"/>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0"/>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0"/>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0"/>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20"/>
            <p:cNvGrpSpPr/>
            <p:nvPr/>
          </p:nvGrpSpPr>
          <p:grpSpPr>
            <a:xfrm>
              <a:off x="9529043" y="304675"/>
              <a:ext cx="195323" cy="232436"/>
              <a:chOff x="8309880" y="304675"/>
              <a:chExt cx="195323" cy="232436"/>
            </a:xfrm>
          </p:grpSpPr>
          <p:sp>
            <p:nvSpPr>
              <p:cNvPr id="2760" name="Google Shape;2760;p20"/>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0"/>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0"/>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20"/>
            <p:cNvGrpSpPr/>
            <p:nvPr/>
          </p:nvGrpSpPr>
          <p:grpSpPr>
            <a:xfrm>
              <a:off x="9382388" y="602062"/>
              <a:ext cx="488641" cy="481440"/>
              <a:chOff x="8162925" y="-243050"/>
              <a:chExt cx="488641" cy="481440"/>
            </a:xfrm>
          </p:grpSpPr>
          <p:sp>
            <p:nvSpPr>
              <p:cNvPr id="2764" name="Google Shape;2764;p20"/>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0"/>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0"/>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0"/>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0"/>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9" name="Google Shape;2769;p20"/>
            <p:cNvGrpSpPr/>
            <p:nvPr/>
          </p:nvGrpSpPr>
          <p:grpSpPr>
            <a:xfrm>
              <a:off x="9529055" y="3164000"/>
              <a:ext cx="195323" cy="232436"/>
              <a:chOff x="8309880" y="3164000"/>
              <a:chExt cx="195323" cy="232436"/>
            </a:xfrm>
          </p:grpSpPr>
          <p:sp>
            <p:nvSpPr>
              <p:cNvPr id="2770" name="Google Shape;2770;p20"/>
              <p:cNvSpPr/>
              <p:nvPr/>
            </p:nvSpPr>
            <p:spPr>
              <a:xfrm rot="10800000" flipH="1">
                <a:off x="8309880" y="3164000"/>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0"/>
              <p:cNvSpPr/>
              <p:nvPr/>
            </p:nvSpPr>
            <p:spPr>
              <a:xfrm rot="10800000" flipH="1">
                <a:off x="8318249" y="3172948"/>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0"/>
              <p:cNvSpPr/>
              <p:nvPr/>
            </p:nvSpPr>
            <p:spPr>
              <a:xfrm rot="10800000" flipH="1">
                <a:off x="8317859" y="3282122"/>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73" name="Google Shape;2773;p20"/>
          <p:cNvSpPr txBox="1">
            <a:spLocks noGrp="1"/>
          </p:cNvSpPr>
          <p:nvPr>
            <p:ph type="subTitle" idx="1"/>
          </p:nvPr>
        </p:nvSpPr>
        <p:spPr>
          <a:xfrm>
            <a:off x="720000" y="3000066"/>
            <a:ext cx="5747400" cy="1197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4" name="Google Shape;2774;p20"/>
          <p:cNvSpPr txBox="1">
            <a:spLocks noGrp="1"/>
          </p:cNvSpPr>
          <p:nvPr>
            <p:ph type="subTitle" idx="2"/>
          </p:nvPr>
        </p:nvSpPr>
        <p:spPr>
          <a:xfrm>
            <a:off x="720000" y="1717850"/>
            <a:ext cx="5747400" cy="1197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5" name="Google Shape;2775;p20"/>
          <p:cNvSpPr txBox="1">
            <a:spLocks noGrp="1"/>
          </p:cNvSpPr>
          <p:nvPr>
            <p:ph type="title"/>
          </p:nvPr>
        </p:nvSpPr>
        <p:spPr>
          <a:xfrm>
            <a:off x="720000" y="445025"/>
            <a:ext cx="718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76" name="Google Shape;2776;p20"/>
          <p:cNvSpPr>
            <a:spLocks noGrp="1"/>
          </p:cNvSpPr>
          <p:nvPr>
            <p:ph type="pic" idx="3"/>
          </p:nvPr>
        </p:nvSpPr>
        <p:spPr>
          <a:xfrm>
            <a:off x="7217975" y="1717850"/>
            <a:ext cx="1707900" cy="1707900"/>
          </a:xfrm>
          <a:prstGeom prst="ellipse">
            <a:avLst/>
          </a:prstGeom>
          <a:noFill/>
          <a:ln w="9525" cap="flat" cmpd="sng">
            <a:solidFill>
              <a:schemeClr val="dk1"/>
            </a:solidFill>
            <a:prstDash val="solid"/>
            <a:roun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694"/>
        <p:cNvGrpSpPr/>
        <p:nvPr/>
      </p:nvGrpSpPr>
      <p:grpSpPr>
        <a:xfrm>
          <a:off x="0" y="0"/>
          <a:ext cx="0" cy="0"/>
          <a:chOff x="0" y="0"/>
          <a:chExt cx="0" cy="0"/>
        </a:xfrm>
      </p:grpSpPr>
      <p:grpSp>
        <p:nvGrpSpPr>
          <p:cNvPr id="5695" name="Google Shape;5695;p33"/>
          <p:cNvGrpSpPr/>
          <p:nvPr/>
        </p:nvGrpSpPr>
        <p:grpSpPr>
          <a:xfrm rot="10800000" flipH="1">
            <a:off x="8186738" y="-243050"/>
            <a:ext cx="1870469" cy="5634214"/>
            <a:chOff x="8162925" y="-243050"/>
            <a:chExt cx="1870469" cy="5634214"/>
          </a:xfrm>
        </p:grpSpPr>
        <p:grpSp>
          <p:nvGrpSpPr>
            <p:cNvPr id="5696" name="Google Shape;5696;p33"/>
            <p:cNvGrpSpPr/>
            <p:nvPr/>
          </p:nvGrpSpPr>
          <p:grpSpPr>
            <a:xfrm>
              <a:off x="8775625" y="1196725"/>
              <a:ext cx="488641" cy="481440"/>
              <a:chOff x="8162925" y="-243050"/>
              <a:chExt cx="488641" cy="481440"/>
            </a:xfrm>
          </p:grpSpPr>
          <p:sp>
            <p:nvSpPr>
              <p:cNvPr id="5697" name="Google Shape;5697;p33"/>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3"/>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3"/>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3"/>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3"/>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33"/>
            <p:cNvGrpSpPr/>
            <p:nvPr/>
          </p:nvGrpSpPr>
          <p:grpSpPr>
            <a:xfrm>
              <a:off x="8162925" y="602062"/>
              <a:ext cx="488641" cy="481440"/>
              <a:chOff x="8162925" y="-243050"/>
              <a:chExt cx="488641" cy="481440"/>
            </a:xfrm>
          </p:grpSpPr>
          <p:sp>
            <p:nvSpPr>
              <p:cNvPr id="5703" name="Google Shape;5703;p33"/>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3"/>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3"/>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3"/>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3"/>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8" name="Google Shape;5708;p33"/>
            <p:cNvGrpSpPr/>
            <p:nvPr/>
          </p:nvGrpSpPr>
          <p:grpSpPr>
            <a:xfrm>
              <a:off x="8901539" y="865337"/>
              <a:ext cx="206304" cy="204552"/>
              <a:chOff x="8901539" y="-228213"/>
              <a:chExt cx="206304" cy="204552"/>
            </a:xfrm>
          </p:grpSpPr>
          <p:sp>
            <p:nvSpPr>
              <p:cNvPr id="5709" name="Google Shape;5709;p33"/>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3"/>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3"/>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3"/>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3"/>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33"/>
            <p:cNvGrpSpPr/>
            <p:nvPr/>
          </p:nvGrpSpPr>
          <p:grpSpPr>
            <a:xfrm>
              <a:off x="8775823" y="4055195"/>
              <a:ext cx="488641" cy="481552"/>
              <a:chOff x="8775823" y="4055195"/>
              <a:chExt cx="488641" cy="481552"/>
            </a:xfrm>
          </p:grpSpPr>
          <p:sp>
            <p:nvSpPr>
              <p:cNvPr id="5715" name="Google Shape;5715;p33"/>
              <p:cNvSpPr/>
              <p:nvPr/>
            </p:nvSpPr>
            <p:spPr>
              <a:xfrm rot="10800000" flipH="1">
                <a:off x="8775823" y="4055195"/>
                <a:ext cx="488641" cy="481552"/>
              </a:xfrm>
              <a:custGeom>
                <a:avLst/>
                <a:gdLst/>
                <a:ahLst/>
                <a:cxnLst/>
                <a:rect l="l" t="t" r="r" b="b"/>
                <a:pathLst>
                  <a:path w="17577" h="17322" extrusionOk="0">
                    <a:moveTo>
                      <a:pt x="2355" y="311"/>
                    </a:moveTo>
                    <a:cubicBezTo>
                      <a:pt x="3948" y="311"/>
                      <a:pt x="5498" y="576"/>
                      <a:pt x="6717" y="1786"/>
                    </a:cubicBezTo>
                    <a:cubicBezTo>
                      <a:pt x="8404" y="3466"/>
                      <a:pt x="8678" y="5934"/>
                      <a:pt x="8444" y="8189"/>
                    </a:cubicBezTo>
                    <a:cubicBezTo>
                      <a:pt x="8444" y="8209"/>
                      <a:pt x="8450" y="8223"/>
                      <a:pt x="8450" y="8229"/>
                    </a:cubicBezTo>
                    <a:cubicBezTo>
                      <a:pt x="7706" y="8322"/>
                      <a:pt x="6945" y="8403"/>
                      <a:pt x="6195" y="8403"/>
                    </a:cubicBezTo>
                    <a:cubicBezTo>
                      <a:pt x="4786" y="8403"/>
                      <a:pt x="3419" y="8118"/>
                      <a:pt x="2288" y="7092"/>
                    </a:cubicBezTo>
                    <a:cubicBezTo>
                      <a:pt x="442" y="5406"/>
                      <a:pt x="294" y="2736"/>
                      <a:pt x="341" y="401"/>
                    </a:cubicBezTo>
                    <a:cubicBezTo>
                      <a:pt x="1006" y="358"/>
                      <a:pt x="1684" y="311"/>
                      <a:pt x="2355" y="311"/>
                    </a:cubicBezTo>
                    <a:close/>
                    <a:moveTo>
                      <a:pt x="15222" y="311"/>
                    </a:moveTo>
                    <a:cubicBezTo>
                      <a:pt x="15893" y="311"/>
                      <a:pt x="16571" y="358"/>
                      <a:pt x="17235" y="401"/>
                    </a:cubicBezTo>
                    <a:cubicBezTo>
                      <a:pt x="17282" y="2736"/>
                      <a:pt x="17141" y="5406"/>
                      <a:pt x="15281" y="7092"/>
                    </a:cubicBezTo>
                    <a:cubicBezTo>
                      <a:pt x="14155" y="8118"/>
                      <a:pt x="12789" y="8403"/>
                      <a:pt x="11381" y="8403"/>
                    </a:cubicBezTo>
                    <a:cubicBezTo>
                      <a:pt x="10632" y="8403"/>
                      <a:pt x="9870" y="8322"/>
                      <a:pt x="9126" y="8229"/>
                    </a:cubicBezTo>
                    <a:cubicBezTo>
                      <a:pt x="9126" y="8223"/>
                      <a:pt x="9133" y="8209"/>
                      <a:pt x="9133" y="8189"/>
                    </a:cubicBezTo>
                    <a:cubicBezTo>
                      <a:pt x="8892" y="5934"/>
                      <a:pt x="9173" y="3466"/>
                      <a:pt x="10859" y="1786"/>
                    </a:cubicBezTo>
                    <a:cubicBezTo>
                      <a:pt x="12078" y="576"/>
                      <a:pt x="13629" y="311"/>
                      <a:pt x="15222" y="311"/>
                    </a:cubicBezTo>
                    <a:close/>
                    <a:moveTo>
                      <a:pt x="6209" y="8917"/>
                    </a:moveTo>
                    <a:cubicBezTo>
                      <a:pt x="6954" y="8917"/>
                      <a:pt x="7711" y="8996"/>
                      <a:pt x="8450" y="9086"/>
                    </a:cubicBezTo>
                    <a:cubicBezTo>
                      <a:pt x="8450" y="9106"/>
                      <a:pt x="8444" y="9112"/>
                      <a:pt x="8444" y="9126"/>
                    </a:cubicBezTo>
                    <a:cubicBezTo>
                      <a:pt x="8678" y="11387"/>
                      <a:pt x="8404" y="13856"/>
                      <a:pt x="6717" y="15535"/>
                    </a:cubicBezTo>
                    <a:cubicBezTo>
                      <a:pt x="5498" y="16745"/>
                      <a:pt x="3948" y="17011"/>
                      <a:pt x="2355" y="17011"/>
                    </a:cubicBezTo>
                    <a:cubicBezTo>
                      <a:pt x="1684" y="17011"/>
                      <a:pt x="1006" y="16964"/>
                      <a:pt x="341" y="16920"/>
                    </a:cubicBezTo>
                    <a:cubicBezTo>
                      <a:pt x="294" y="14585"/>
                      <a:pt x="442" y="11909"/>
                      <a:pt x="2288" y="10230"/>
                    </a:cubicBezTo>
                    <a:cubicBezTo>
                      <a:pt x="3423" y="9200"/>
                      <a:pt x="4795" y="8917"/>
                      <a:pt x="6209" y="8917"/>
                    </a:cubicBezTo>
                    <a:close/>
                    <a:moveTo>
                      <a:pt x="11367" y="8917"/>
                    </a:moveTo>
                    <a:cubicBezTo>
                      <a:pt x="12780" y="8917"/>
                      <a:pt x="14151" y="9200"/>
                      <a:pt x="15281" y="10230"/>
                    </a:cubicBezTo>
                    <a:cubicBezTo>
                      <a:pt x="17141" y="11909"/>
                      <a:pt x="17282" y="14585"/>
                      <a:pt x="17235" y="16920"/>
                    </a:cubicBezTo>
                    <a:cubicBezTo>
                      <a:pt x="16571" y="16964"/>
                      <a:pt x="15893" y="17011"/>
                      <a:pt x="15222" y="17011"/>
                    </a:cubicBezTo>
                    <a:cubicBezTo>
                      <a:pt x="13629" y="17011"/>
                      <a:pt x="12078" y="16745"/>
                      <a:pt x="10859" y="15535"/>
                    </a:cubicBezTo>
                    <a:cubicBezTo>
                      <a:pt x="9173" y="13856"/>
                      <a:pt x="8892" y="11387"/>
                      <a:pt x="9133" y="9126"/>
                    </a:cubicBezTo>
                    <a:cubicBezTo>
                      <a:pt x="9133" y="9112"/>
                      <a:pt x="9126" y="9106"/>
                      <a:pt x="9126" y="9086"/>
                    </a:cubicBezTo>
                    <a:cubicBezTo>
                      <a:pt x="9865" y="8996"/>
                      <a:pt x="10622" y="8917"/>
                      <a:pt x="11367" y="8917"/>
                    </a:cubicBezTo>
                    <a:close/>
                    <a:moveTo>
                      <a:pt x="2441" y="1"/>
                    </a:moveTo>
                    <a:cubicBezTo>
                      <a:pt x="1723" y="1"/>
                      <a:pt x="1000" y="66"/>
                      <a:pt x="301" y="154"/>
                    </a:cubicBezTo>
                    <a:cubicBezTo>
                      <a:pt x="261" y="160"/>
                      <a:pt x="228" y="181"/>
                      <a:pt x="207" y="214"/>
                    </a:cubicBezTo>
                    <a:cubicBezTo>
                      <a:pt x="203" y="214"/>
                      <a:pt x="198" y="213"/>
                      <a:pt x="194" y="213"/>
                    </a:cubicBezTo>
                    <a:cubicBezTo>
                      <a:pt x="123" y="213"/>
                      <a:pt x="47" y="260"/>
                      <a:pt x="47" y="354"/>
                    </a:cubicBezTo>
                    <a:cubicBezTo>
                      <a:pt x="0" y="2810"/>
                      <a:pt x="174" y="5660"/>
                      <a:pt x="2181" y="7380"/>
                    </a:cubicBezTo>
                    <a:cubicBezTo>
                      <a:pt x="3011" y="8089"/>
                      <a:pt x="4075" y="8504"/>
                      <a:pt x="5185" y="8658"/>
                    </a:cubicBezTo>
                    <a:cubicBezTo>
                      <a:pt x="4075" y="8818"/>
                      <a:pt x="3011" y="9233"/>
                      <a:pt x="2181" y="9942"/>
                    </a:cubicBezTo>
                    <a:cubicBezTo>
                      <a:pt x="174" y="11662"/>
                      <a:pt x="0" y="14512"/>
                      <a:pt x="47" y="16967"/>
                    </a:cubicBezTo>
                    <a:cubicBezTo>
                      <a:pt x="47" y="17061"/>
                      <a:pt x="123" y="17108"/>
                      <a:pt x="194" y="17108"/>
                    </a:cubicBezTo>
                    <a:cubicBezTo>
                      <a:pt x="198" y="17108"/>
                      <a:pt x="203" y="17108"/>
                      <a:pt x="207" y="17108"/>
                    </a:cubicBezTo>
                    <a:cubicBezTo>
                      <a:pt x="228" y="17135"/>
                      <a:pt x="261" y="17161"/>
                      <a:pt x="301" y="17168"/>
                    </a:cubicBezTo>
                    <a:cubicBezTo>
                      <a:pt x="1000" y="17255"/>
                      <a:pt x="1723" y="17321"/>
                      <a:pt x="2441" y="17321"/>
                    </a:cubicBezTo>
                    <a:cubicBezTo>
                      <a:pt x="4088" y="17321"/>
                      <a:pt x="5706" y="16975"/>
                      <a:pt x="6932" y="15750"/>
                    </a:cubicBezTo>
                    <a:cubicBezTo>
                      <a:pt x="8123" y="14559"/>
                      <a:pt x="8658" y="12980"/>
                      <a:pt x="8792" y="11354"/>
                    </a:cubicBezTo>
                    <a:cubicBezTo>
                      <a:pt x="8919" y="12980"/>
                      <a:pt x="9454" y="14559"/>
                      <a:pt x="10645" y="15750"/>
                    </a:cubicBezTo>
                    <a:cubicBezTo>
                      <a:pt x="11870" y="16975"/>
                      <a:pt x="13485" y="17321"/>
                      <a:pt x="15132" y="17321"/>
                    </a:cubicBezTo>
                    <a:cubicBezTo>
                      <a:pt x="15850" y="17321"/>
                      <a:pt x="16575" y="17255"/>
                      <a:pt x="17275" y="17168"/>
                    </a:cubicBezTo>
                    <a:cubicBezTo>
                      <a:pt x="17315" y="17161"/>
                      <a:pt x="17349" y="17135"/>
                      <a:pt x="17369" y="17108"/>
                    </a:cubicBezTo>
                    <a:cubicBezTo>
                      <a:pt x="17374" y="17108"/>
                      <a:pt x="17378" y="17108"/>
                      <a:pt x="17383" y="17108"/>
                    </a:cubicBezTo>
                    <a:cubicBezTo>
                      <a:pt x="17452" y="17108"/>
                      <a:pt x="17523" y="17061"/>
                      <a:pt x="17530" y="16967"/>
                    </a:cubicBezTo>
                    <a:cubicBezTo>
                      <a:pt x="17576" y="14512"/>
                      <a:pt x="17402" y="11662"/>
                      <a:pt x="15395" y="9942"/>
                    </a:cubicBezTo>
                    <a:cubicBezTo>
                      <a:pt x="14566" y="9233"/>
                      <a:pt x="13502" y="8818"/>
                      <a:pt x="12384" y="8658"/>
                    </a:cubicBezTo>
                    <a:cubicBezTo>
                      <a:pt x="13502" y="8504"/>
                      <a:pt x="14566" y="8089"/>
                      <a:pt x="15395" y="7380"/>
                    </a:cubicBezTo>
                    <a:cubicBezTo>
                      <a:pt x="17402" y="5660"/>
                      <a:pt x="17576" y="2810"/>
                      <a:pt x="17530" y="354"/>
                    </a:cubicBezTo>
                    <a:cubicBezTo>
                      <a:pt x="17523" y="260"/>
                      <a:pt x="17452" y="213"/>
                      <a:pt x="17383" y="213"/>
                    </a:cubicBezTo>
                    <a:cubicBezTo>
                      <a:pt x="17378" y="213"/>
                      <a:pt x="17374" y="214"/>
                      <a:pt x="17369" y="214"/>
                    </a:cubicBezTo>
                    <a:cubicBezTo>
                      <a:pt x="17349" y="181"/>
                      <a:pt x="17315" y="160"/>
                      <a:pt x="17275" y="154"/>
                    </a:cubicBezTo>
                    <a:cubicBezTo>
                      <a:pt x="16575" y="66"/>
                      <a:pt x="15850" y="1"/>
                      <a:pt x="15132" y="1"/>
                    </a:cubicBezTo>
                    <a:cubicBezTo>
                      <a:pt x="13485" y="1"/>
                      <a:pt x="11870" y="347"/>
                      <a:pt x="10645" y="1572"/>
                    </a:cubicBezTo>
                    <a:cubicBezTo>
                      <a:pt x="9454" y="2763"/>
                      <a:pt x="8919" y="4335"/>
                      <a:pt x="8792" y="5968"/>
                    </a:cubicBezTo>
                    <a:cubicBezTo>
                      <a:pt x="8658" y="4335"/>
                      <a:pt x="8123" y="2763"/>
                      <a:pt x="6932" y="1572"/>
                    </a:cubicBezTo>
                    <a:cubicBezTo>
                      <a:pt x="5706" y="347"/>
                      <a:pt x="4088" y="1"/>
                      <a:pt x="2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3"/>
              <p:cNvSpPr/>
              <p:nvPr/>
            </p:nvSpPr>
            <p:spPr>
              <a:xfrm rot="10800000" flipH="1">
                <a:off x="9023001" y="4303115"/>
                <a:ext cx="233270" cy="225013"/>
              </a:xfrm>
              <a:custGeom>
                <a:avLst/>
                <a:gdLst/>
                <a:ahLst/>
                <a:cxnLst/>
                <a:rect l="l" t="t" r="r" b="b"/>
                <a:pathLst>
                  <a:path w="8391" h="8094" extrusionOk="0">
                    <a:moveTo>
                      <a:pt x="6331" y="1"/>
                    </a:moveTo>
                    <a:cubicBezTo>
                      <a:pt x="4738" y="1"/>
                      <a:pt x="3187" y="266"/>
                      <a:pt x="1968" y="1476"/>
                    </a:cubicBezTo>
                    <a:cubicBezTo>
                      <a:pt x="282" y="3156"/>
                      <a:pt x="1" y="5624"/>
                      <a:pt x="242" y="7879"/>
                    </a:cubicBezTo>
                    <a:cubicBezTo>
                      <a:pt x="242" y="7899"/>
                      <a:pt x="235" y="7913"/>
                      <a:pt x="235" y="7919"/>
                    </a:cubicBezTo>
                    <a:cubicBezTo>
                      <a:pt x="979" y="8012"/>
                      <a:pt x="1741" y="8093"/>
                      <a:pt x="2490" y="8093"/>
                    </a:cubicBezTo>
                    <a:cubicBezTo>
                      <a:pt x="3898" y="8093"/>
                      <a:pt x="5264" y="7808"/>
                      <a:pt x="6390" y="6782"/>
                    </a:cubicBezTo>
                    <a:cubicBezTo>
                      <a:pt x="8250" y="5096"/>
                      <a:pt x="8391" y="2426"/>
                      <a:pt x="8344" y="91"/>
                    </a:cubicBezTo>
                    <a:cubicBezTo>
                      <a:pt x="7680" y="48"/>
                      <a:pt x="7002" y="1"/>
                      <a:pt x="6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3"/>
              <p:cNvSpPr/>
              <p:nvPr/>
            </p:nvSpPr>
            <p:spPr>
              <a:xfrm rot="10800000" flipH="1">
                <a:off x="9023001" y="4063804"/>
                <a:ext cx="233270" cy="225069"/>
              </a:xfrm>
              <a:custGeom>
                <a:avLst/>
                <a:gdLst/>
                <a:ahLst/>
                <a:cxnLst/>
                <a:rect l="l" t="t" r="r" b="b"/>
                <a:pathLst>
                  <a:path w="8391" h="8096" extrusionOk="0">
                    <a:moveTo>
                      <a:pt x="2476" y="1"/>
                    </a:moveTo>
                    <a:cubicBezTo>
                      <a:pt x="1731" y="1"/>
                      <a:pt x="974" y="80"/>
                      <a:pt x="235" y="170"/>
                    </a:cubicBezTo>
                    <a:cubicBezTo>
                      <a:pt x="235" y="190"/>
                      <a:pt x="242" y="196"/>
                      <a:pt x="242" y="210"/>
                    </a:cubicBezTo>
                    <a:cubicBezTo>
                      <a:pt x="1" y="2471"/>
                      <a:pt x="282" y="4940"/>
                      <a:pt x="1968" y="6619"/>
                    </a:cubicBezTo>
                    <a:cubicBezTo>
                      <a:pt x="3187" y="7829"/>
                      <a:pt x="4738" y="8095"/>
                      <a:pt x="6331" y="8095"/>
                    </a:cubicBezTo>
                    <a:cubicBezTo>
                      <a:pt x="7002" y="8095"/>
                      <a:pt x="7680" y="8048"/>
                      <a:pt x="8344" y="8004"/>
                    </a:cubicBezTo>
                    <a:cubicBezTo>
                      <a:pt x="8391" y="5669"/>
                      <a:pt x="8250" y="2993"/>
                      <a:pt x="6390" y="1314"/>
                    </a:cubicBezTo>
                    <a:cubicBezTo>
                      <a:pt x="5260" y="284"/>
                      <a:pt x="3889" y="1"/>
                      <a:pt x="2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3"/>
              <p:cNvSpPr/>
              <p:nvPr/>
            </p:nvSpPr>
            <p:spPr>
              <a:xfrm rot="10800000" flipH="1">
                <a:off x="8783997" y="4303115"/>
                <a:ext cx="233075" cy="225013"/>
              </a:xfrm>
              <a:custGeom>
                <a:avLst/>
                <a:gdLst/>
                <a:ahLst/>
                <a:cxnLst/>
                <a:rect l="l" t="t" r="r" b="b"/>
                <a:pathLst>
                  <a:path w="8384" h="8094" extrusionOk="0">
                    <a:moveTo>
                      <a:pt x="2061" y="1"/>
                    </a:moveTo>
                    <a:cubicBezTo>
                      <a:pt x="1390" y="1"/>
                      <a:pt x="712" y="48"/>
                      <a:pt x="47" y="91"/>
                    </a:cubicBezTo>
                    <a:cubicBezTo>
                      <a:pt x="0" y="2426"/>
                      <a:pt x="148" y="5096"/>
                      <a:pt x="1994" y="6782"/>
                    </a:cubicBezTo>
                    <a:cubicBezTo>
                      <a:pt x="3125" y="7808"/>
                      <a:pt x="4492" y="8093"/>
                      <a:pt x="5901" y="8093"/>
                    </a:cubicBezTo>
                    <a:cubicBezTo>
                      <a:pt x="6651" y="8093"/>
                      <a:pt x="7412" y="8012"/>
                      <a:pt x="8156" y="7919"/>
                    </a:cubicBezTo>
                    <a:cubicBezTo>
                      <a:pt x="8156" y="7913"/>
                      <a:pt x="8150" y="7899"/>
                      <a:pt x="8150" y="7879"/>
                    </a:cubicBezTo>
                    <a:cubicBezTo>
                      <a:pt x="8384" y="5624"/>
                      <a:pt x="8110" y="3156"/>
                      <a:pt x="6423" y="1476"/>
                    </a:cubicBezTo>
                    <a:cubicBezTo>
                      <a:pt x="5204" y="266"/>
                      <a:pt x="3654" y="1"/>
                      <a:pt x="2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3"/>
              <p:cNvSpPr/>
              <p:nvPr/>
            </p:nvSpPr>
            <p:spPr>
              <a:xfrm rot="10800000" flipH="1">
                <a:off x="8783997" y="4063804"/>
                <a:ext cx="233075" cy="225069"/>
              </a:xfrm>
              <a:custGeom>
                <a:avLst/>
                <a:gdLst/>
                <a:ahLst/>
                <a:cxnLst/>
                <a:rect l="l" t="t" r="r" b="b"/>
                <a:pathLst>
                  <a:path w="8384" h="8096" extrusionOk="0">
                    <a:moveTo>
                      <a:pt x="5915" y="1"/>
                    </a:moveTo>
                    <a:cubicBezTo>
                      <a:pt x="4501" y="1"/>
                      <a:pt x="3129" y="284"/>
                      <a:pt x="1994" y="1314"/>
                    </a:cubicBezTo>
                    <a:cubicBezTo>
                      <a:pt x="148" y="2993"/>
                      <a:pt x="0" y="5669"/>
                      <a:pt x="47" y="8004"/>
                    </a:cubicBezTo>
                    <a:cubicBezTo>
                      <a:pt x="712" y="8048"/>
                      <a:pt x="1390" y="8095"/>
                      <a:pt x="2061" y="8095"/>
                    </a:cubicBezTo>
                    <a:cubicBezTo>
                      <a:pt x="3654" y="8095"/>
                      <a:pt x="5204" y="7829"/>
                      <a:pt x="6423" y="6619"/>
                    </a:cubicBezTo>
                    <a:cubicBezTo>
                      <a:pt x="8110" y="4940"/>
                      <a:pt x="8384" y="2471"/>
                      <a:pt x="8150" y="210"/>
                    </a:cubicBezTo>
                    <a:cubicBezTo>
                      <a:pt x="8150" y="196"/>
                      <a:pt x="8156" y="190"/>
                      <a:pt x="8156" y="170"/>
                    </a:cubicBezTo>
                    <a:cubicBezTo>
                      <a:pt x="7417" y="80"/>
                      <a:pt x="6660" y="1"/>
                      <a:pt x="5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33"/>
            <p:cNvGrpSpPr/>
            <p:nvPr/>
          </p:nvGrpSpPr>
          <p:grpSpPr>
            <a:xfrm>
              <a:off x="8775823" y="4890195"/>
              <a:ext cx="488641" cy="481385"/>
              <a:chOff x="8775823" y="4890195"/>
              <a:chExt cx="488641" cy="481385"/>
            </a:xfrm>
          </p:grpSpPr>
          <p:sp>
            <p:nvSpPr>
              <p:cNvPr id="5721" name="Google Shape;5721;p33"/>
              <p:cNvSpPr/>
              <p:nvPr/>
            </p:nvSpPr>
            <p:spPr>
              <a:xfrm rot="10800000" flipH="1">
                <a:off x="8775823" y="4890195"/>
                <a:ext cx="488641" cy="481385"/>
              </a:xfrm>
              <a:custGeom>
                <a:avLst/>
                <a:gdLst/>
                <a:ahLst/>
                <a:cxnLst/>
                <a:rect l="l" t="t" r="r" b="b"/>
                <a:pathLst>
                  <a:path w="17577" h="17316" extrusionOk="0">
                    <a:moveTo>
                      <a:pt x="2351" y="306"/>
                    </a:moveTo>
                    <a:cubicBezTo>
                      <a:pt x="3945" y="306"/>
                      <a:pt x="5497" y="572"/>
                      <a:pt x="6717" y="1788"/>
                    </a:cubicBezTo>
                    <a:cubicBezTo>
                      <a:pt x="8404" y="3467"/>
                      <a:pt x="8678" y="5929"/>
                      <a:pt x="8444" y="8191"/>
                    </a:cubicBezTo>
                    <a:cubicBezTo>
                      <a:pt x="8444" y="8204"/>
                      <a:pt x="8450" y="8217"/>
                      <a:pt x="8450" y="8231"/>
                    </a:cubicBezTo>
                    <a:cubicBezTo>
                      <a:pt x="7711" y="8321"/>
                      <a:pt x="6954" y="8400"/>
                      <a:pt x="6209" y="8400"/>
                    </a:cubicBezTo>
                    <a:cubicBezTo>
                      <a:pt x="4795" y="8400"/>
                      <a:pt x="3423" y="8116"/>
                      <a:pt x="2288" y="7087"/>
                    </a:cubicBezTo>
                    <a:cubicBezTo>
                      <a:pt x="442" y="5407"/>
                      <a:pt x="294" y="2731"/>
                      <a:pt x="341" y="396"/>
                    </a:cubicBezTo>
                    <a:cubicBezTo>
                      <a:pt x="1004" y="353"/>
                      <a:pt x="1681" y="306"/>
                      <a:pt x="2351" y="306"/>
                    </a:cubicBezTo>
                    <a:close/>
                    <a:moveTo>
                      <a:pt x="15225" y="306"/>
                    </a:moveTo>
                    <a:cubicBezTo>
                      <a:pt x="15895" y="306"/>
                      <a:pt x="16572" y="353"/>
                      <a:pt x="17235" y="396"/>
                    </a:cubicBezTo>
                    <a:cubicBezTo>
                      <a:pt x="17282" y="2731"/>
                      <a:pt x="17141" y="5407"/>
                      <a:pt x="15281" y="7087"/>
                    </a:cubicBezTo>
                    <a:cubicBezTo>
                      <a:pt x="14151" y="8116"/>
                      <a:pt x="12780" y="8400"/>
                      <a:pt x="11367" y="8400"/>
                    </a:cubicBezTo>
                    <a:cubicBezTo>
                      <a:pt x="10622" y="8400"/>
                      <a:pt x="9865" y="8321"/>
                      <a:pt x="9126" y="8231"/>
                    </a:cubicBezTo>
                    <a:cubicBezTo>
                      <a:pt x="9126" y="8217"/>
                      <a:pt x="9133" y="8204"/>
                      <a:pt x="9133" y="8191"/>
                    </a:cubicBezTo>
                    <a:cubicBezTo>
                      <a:pt x="8892" y="5929"/>
                      <a:pt x="9173" y="3467"/>
                      <a:pt x="10859" y="1788"/>
                    </a:cubicBezTo>
                    <a:cubicBezTo>
                      <a:pt x="12079" y="572"/>
                      <a:pt x="13631" y="306"/>
                      <a:pt x="15225" y="306"/>
                    </a:cubicBezTo>
                    <a:close/>
                    <a:moveTo>
                      <a:pt x="6206" y="8915"/>
                    </a:moveTo>
                    <a:cubicBezTo>
                      <a:pt x="6952" y="8915"/>
                      <a:pt x="7710" y="8995"/>
                      <a:pt x="8450" y="9087"/>
                    </a:cubicBezTo>
                    <a:cubicBezTo>
                      <a:pt x="8450" y="9101"/>
                      <a:pt x="8444" y="9114"/>
                      <a:pt x="8444" y="9127"/>
                    </a:cubicBezTo>
                    <a:cubicBezTo>
                      <a:pt x="8678" y="11382"/>
                      <a:pt x="8404" y="13851"/>
                      <a:pt x="6717" y="15530"/>
                    </a:cubicBezTo>
                    <a:cubicBezTo>
                      <a:pt x="5499" y="16739"/>
                      <a:pt x="3950" y="17009"/>
                      <a:pt x="2358" y="17009"/>
                    </a:cubicBezTo>
                    <a:cubicBezTo>
                      <a:pt x="1686" y="17009"/>
                      <a:pt x="1007" y="16961"/>
                      <a:pt x="341" y="16915"/>
                    </a:cubicBezTo>
                    <a:cubicBezTo>
                      <a:pt x="294" y="14580"/>
                      <a:pt x="442" y="11911"/>
                      <a:pt x="2288" y="10225"/>
                    </a:cubicBezTo>
                    <a:cubicBezTo>
                      <a:pt x="3422" y="9200"/>
                      <a:pt x="4793" y="8915"/>
                      <a:pt x="6206" y="8915"/>
                    </a:cubicBezTo>
                    <a:close/>
                    <a:moveTo>
                      <a:pt x="11371" y="8915"/>
                    </a:moveTo>
                    <a:cubicBezTo>
                      <a:pt x="12782" y="8915"/>
                      <a:pt x="14152" y="9200"/>
                      <a:pt x="15281" y="10225"/>
                    </a:cubicBezTo>
                    <a:cubicBezTo>
                      <a:pt x="17141" y="11911"/>
                      <a:pt x="17282" y="14580"/>
                      <a:pt x="17235" y="16915"/>
                    </a:cubicBezTo>
                    <a:cubicBezTo>
                      <a:pt x="16570" y="16961"/>
                      <a:pt x="15890" y="17009"/>
                      <a:pt x="15219" y="17009"/>
                    </a:cubicBezTo>
                    <a:cubicBezTo>
                      <a:pt x="13627" y="17009"/>
                      <a:pt x="12077" y="16739"/>
                      <a:pt x="10859" y="15530"/>
                    </a:cubicBezTo>
                    <a:cubicBezTo>
                      <a:pt x="9173" y="13851"/>
                      <a:pt x="8892" y="11382"/>
                      <a:pt x="9133" y="9127"/>
                    </a:cubicBezTo>
                    <a:cubicBezTo>
                      <a:pt x="9133" y="9114"/>
                      <a:pt x="9126" y="9101"/>
                      <a:pt x="9126" y="9087"/>
                    </a:cubicBezTo>
                    <a:cubicBezTo>
                      <a:pt x="9866" y="8995"/>
                      <a:pt x="10624" y="8915"/>
                      <a:pt x="11371" y="8915"/>
                    </a:cubicBezTo>
                    <a:close/>
                    <a:moveTo>
                      <a:pt x="2455" y="1"/>
                    </a:moveTo>
                    <a:cubicBezTo>
                      <a:pt x="1733" y="1"/>
                      <a:pt x="1004" y="67"/>
                      <a:pt x="301" y="155"/>
                    </a:cubicBezTo>
                    <a:cubicBezTo>
                      <a:pt x="261" y="155"/>
                      <a:pt x="228" y="182"/>
                      <a:pt x="207" y="209"/>
                    </a:cubicBezTo>
                    <a:cubicBezTo>
                      <a:pt x="134" y="209"/>
                      <a:pt x="47" y="256"/>
                      <a:pt x="47" y="349"/>
                    </a:cubicBezTo>
                    <a:cubicBezTo>
                      <a:pt x="0" y="2811"/>
                      <a:pt x="174" y="5655"/>
                      <a:pt x="2181" y="7381"/>
                    </a:cubicBezTo>
                    <a:cubicBezTo>
                      <a:pt x="3011" y="8084"/>
                      <a:pt x="4075" y="8498"/>
                      <a:pt x="5185" y="8659"/>
                    </a:cubicBezTo>
                    <a:cubicBezTo>
                      <a:pt x="4075" y="8820"/>
                      <a:pt x="3011" y="9228"/>
                      <a:pt x="2181" y="9937"/>
                    </a:cubicBezTo>
                    <a:cubicBezTo>
                      <a:pt x="174" y="11663"/>
                      <a:pt x="0" y="14507"/>
                      <a:pt x="47" y="16962"/>
                    </a:cubicBezTo>
                    <a:cubicBezTo>
                      <a:pt x="47" y="17056"/>
                      <a:pt x="123" y="17103"/>
                      <a:pt x="194" y="17103"/>
                    </a:cubicBezTo>
                    <a:cubicBezTo>
                      <a:pt x="198" y="17103"/>
                      <a:pt x="203" y="17103"/>
                      <a:pt x="207" y="17103"/>
                    </a:cubicBezTo>
                    <a:cubicBezTo>
                      <a:pt x="228" y="17136"/>
                      <a:pt x="261" y="17156"/>
                      <a:pt x="301" y="17163"/>
                    </a:cubicBezTo>
                    <a:cubicBezTo>
                      <a:pt x="1000" y="17250"/>
                      <a:pt x="1723" y="17316"/>
                      <a:pt x="2441" y="17316"/>
                    </a:cubicBezTo>
                    <a:cubicBezTo>
                      <a:pt x="4088" y="17316"/>
                      <a:pt x="5706" y="16970"/>
                      <a:pt x="6932" y="15744"/>
                    </a:cubicBezTo>
                    <a:cubicBezTo>
                      <a:pt x="8123" y="14553"/>
                      <a:pt x="8658" y="12981"/>
                      <a:pt x="8792" y="11355"/>
                    </a:cubicBezTo>
                    <a:cubicBezTo>
                      <a:pt x="8919" y="12981"/>
                      <a:pt x="9454" y="14553"/>
                      <a:pt x="10645" y="15744"/>
                    </a:cubicBezTo>
                    <a:cubicBezTo>
                      <a:pt x="11870" y="16970"/>
                      <a:pt x="13485" y="17316"/>
                      <a:pt x="15132" y="17316"/>
                    </a:cubicBezTo>
                    <a:cubicBezTo>
                      <a:pt x="15850" y="17316"/>
                      <a:pt x="16575" y="17250"/>
                      <a:pt x="17275" y="17163"/>
                    </a:cubicBezTo>
                    <a:cubicBezTo>
                      <a:pt x="17315" y="17156"/>
                      <a:pt x="17349" y="17136"/>
                      <a:pt x="17369" y="17103"/>
                    </a:cubicBezTo>
                    <a:cubicBezTo>
                      <a:pt x="17374" y="17103"/>
                      <a:pt x="17378" y="17103"/>
                      <a:pt x="17383" y="17103"/>
                    </a:cubicBezTo>
                    <a:cubicBezTo>
                      <a:pt x="17452" y="17103"/>
                      <a:pt x="17523" y="17056"/>
                      <a:pt x="17530" y="16962"/>
                    </a:cubicBezTo>
                    <a:cubicBezTo>
                      <a:pt x="17576" y="14507"/>
                      <a:pt x="17402" y="11663"/>
                      <a:pt x="15395" y="9937"/>
                    </a:cubicBezTo>
                    <a:cubicBezTo>
                      <a:pt x="14566" y="9228"/>
                      <a:pt x="13502" y="8820"/>
                      <a:pt x="12384" y="8659"/>
                    </a:cubicBezTo>
                    <a:cubicBezTo>
                      <a:pt x="13502" y="8498"/>
                      <a:pt x="14566" y="8084"/>
                      <a:pt x="15395" y="7381"/>
                    </a:cubicBezTo>
                    <a:cubicBezTo>
                      <a:pt x="17402" y="5655"/>
                      <a:pt x="17576" y="2811"/>
                      <a:pt x="17530" y="349"/>
                    </a:cubicBezTo>
                    <a:cubicBezTo>
                      <a:pt x="17523" y="256"/>
                      <a:pt x="17443" y="209"/>
                      <a:pt x="17369" y="209"/>
                    </a:cubicBezTo>
                    <a:cubicBezTo>
                      <a:pt x="17349" y="182"/>
                      <a:pt x="17315" y="155"/>
                      <a:pt x="17275" y="155"/>
                    </a:cubicBezTo>
                    <a:cubicBezTo>
                      <a:pt x="16570" y="67"/>
                      <a:pt x="15841" y="1"/>
                      <a:pt x="15118" y="1"/>
                    </a:cubicBezTo>
                    <a:cubicBezTo>
                      <a:pt x="13476" y="1"/>
                      <a:pt x="11867" y="345"/>
                      <a:pt x="10645" y="1567"/>
                    </a:cubicBezTo>
                    <a:cubicBezTo>
                      <a:pt x="9454" y="2758"/>
                      <a:pt x="8919" y="4337"/>
                      <a:pt x="8792" y="5963"/>
                    </a:cubicBezTo>
                    <a:cubicBezTo>
                      <a:pt x="8658" y="4337"/>
                      <a:pt x="8123" y="2758"/>
                      <a:pt x="6932" y="1567"/>
                    </a:cubicBezTo>
                    <a:cubicBezTo>
                      <a:pt x="5710" y="345"/>
                      <a:pt x="4097" y="1"/>
                      <a:pt x="2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3"/>
              <p:cNvSpPr/>
              <p:nvPr/>
            </p:nvSpPr>
            <p:spPr>
              <a:xfrm rot="10800000" flipH="1">
                <a:off x="9023001" y="5138060"/>
                <a:ext cx="233270" cy="225041"/>
              </a:xfrm>
              <a:custGeom>
                <a:avLst/>
                <a:gdLst/>
                <a:ahLst/>
                <a:cxnLst/>
                <a:rect l="l" t="t" r="r" b="b"/>
                <a:pathLst>
                  <a:path w="8391" h="8095" extrusionOk="0">
                    <a:moveTo>
                      <a:pt x="6334" y="1"/>
                    </a:moveTo>
                    <a:cubicBezTo>
                      <a:pt x="4740" y="1"/>
                      <a:pt x="3188" y="267"/>
                      <a:pt x="1968" y="1483"/>
                    </a:cubicBezTo>
                    <a:cubicBezTo>
                      <a:pt x="282" y="3162"/>
                      <a:pt x="1" y="5624"/>
                      <a:pt x="242" y="7886"/>
                    </a:cubicBezTo>
                    <a:cubicBezTo>
                      <a:pt x="242" y="7899"/>
                      <a:pt x="235" y="7912"/>
                      <a:pt x="235" y="7926"/>
                    </a:cubicBezTo>
                    <a:cubicBezTo>
                      <a:pt x="974" y="8016"/>
                      <a:pt x="1731" y="8095"/>
                      <a:pt x="2476" y="8095"/>
                    </a:cubicBezTo>
                    <a:cubicBezTo>
                      <a:pt x="3889" y="8095"/>
                      <a:pt x="5260" y="7811"/>
                      <a:pt x="6390" y="6782"/>
                    </a:cubicBezTo>
                    <a:cubicBezTo>
                      <a:pt x="8250" y="5102"/>
                      <a:pt x="8391" y="2426"/>
                      <a:pt x="8344" y="91"/>
                    </a:cubicBezTo>
                    <a:cubicBezTo>
                      <a:pt x="7681" y="48"/>
                      <a:pt x="7004" y="1"/>
                      <a:pt x="6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rot="10800000" flipH="1">
                <a:off x="9023001" y="4898722"/>
                <a:ext cx="233270" cy="225041"/>
              </a:xfrm>
              <a:custGeom>
                <a:avLst/>
                <a:gdLst/>
                <a:ahLst/>
                <a:cxnLst/>
                <a:rect l="l" t="t" r="r" b="b"/>
                <a:pathLst>
                  <a:path w="8391" h="8095" extrusionOk="0">
                    <a:moveTo>
                      <a:pt x="2480" y="1"/>
                    </a:moveTo>
                    <a:cubicBezTo>
                      <a:pt x="1733" y="1"/>
                      <a:pt x="975" y="81"/>
                      <a:pt x="235" y="173"/>
                    </a:cubicBezTo>
                    <a:cubicBezTo>
                      <a:pt x="235" y="187"/>
                      <a:pt x="242" y="193"/>
                      <a:pt x="242" y="213"/>
                    </a:cubicBezTo>
                    <a:cubicBezTo>
                      <a:pt x="1" y="2468"/>
                      <a:pt x="282" y="4937"/>
                      <a:pt x="1968" y="6616"/>
                    </a:cubicBezTo>
                    <a:cubicBezTo>
                      <a:pt x="3186" y="7825"/>
                      <a:pt x="4736" y="8095"/>
                      <a:pt x="6328" y="8095"/>
                    </a:cubicBezTo>
                    <a:cubicBezTo>
                      <a:pt x="6999" y="8095"/>
                      <a:pt x="7679" y="8047"/>
                      <a:pt x="8344" y="8001"/>
                    </a:cubicBezTo>
                    <a:cubicBezTo>
                      <a:pt x="8391" y="5666"/>
                      <a:pt x="8250" y="2997"/>
                      <a:pt x="6390" y="1311"/>
                    </a:cubicBezTo>
                    <a:cubicBezTo>
                      <a:pt x="5261" y="286"/>
                      <a:pt x="3891" y="1"/>
                      <a:pt x="2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rot="10800000" flipH="1">
                <a:off x="8783997" y="5138060"/>
                <a:ext cx="233075" cy="225041"/>
              </a:xfrm>
              <a:custGeom>
                <a:avLst/>
                <a:gdLst/>
                <a:ahLst/>
                <a:cxnLst/>
                <a:rect l="l" t="t" r="r" b="b"/>
                <a:pathLst>
                  <a:path w="8384" h="8095" extrusionOk="0">
                    <a:moveTo>
                      <a:pt x="2057" y="1"/>
                    </a:moveTo>
                    <a:cubicBezTo>
                      <a:pt x="1387" y="1"/>
                      <a:pt x="710" y="48"/>
                      <a:pt x="47" y="91"/>
                    </a:cubicBezTo>
                    <a:cubicBezTo>
                      <a:pt x="0" y="2426"/>
                      <a:pt x="148" y="5102"/>
                      <a:pt x="1994" y="6782"/>
                    </a:cubicBezTo>
                    <a:cubicBezTo>
                      <a:pt x="3129" y="7811"/>
                      <a:pt x="4501" y="8095"/>
                      <a:pt x="5915" y="8095"/>
                    </a:cubicBezTo>
                    <a:cubicBezTo>
                      <a:pt x="6660" y="8095"/>
                      <a:pt x="7417" y="8016"/>
                      <a:pt x="8156" y="7926"/>
                    </a:cubicBezTo>
                    <a:cubicBezTo>
                      <a:pt x="8156" y="7912"/>
                      <a:pt x="8150" y="7899"/>
                      <a:pt x="8150" y="7886"/>
                    </a:cubicBezTo>
                    <a:cubicBezTo>
                      <a:pt x="8384" y="5624"/>
                      <a:pt x="8110" y="3162"/>
                      <a:pt x="6423" y="1483"/>
                    </a:cubicBezTo>
                    <a:cubicBezTo>
                      <a:pt x="5203" y="267"/>
                      <a:pt x="3651" y="1"/>
                      <a:pt x="2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rot="10800000" flipH="1">
                <a:off x="8783997" y="4898722"/>
                <a:ext cx="233075" cy="225041"/>
              </a:xfrm>
              <a:custGeom>
                <a:avLst/>
                <a:gdLst/>
                <a:ahLst/>
                <a:cxnLst/>
                <a:rect l="l" t="t" r="r" b="b"/>
                <a:pathLst>
                  <a:path w="8384" h="8095" extrusionOk="0">
                    <a:moveTo>
                      <a:pt x="5912" y="1"/>
                    </a:moveTo>
                    <a:cubicBezTo>
                      <a:pt x="4499" y="1"/>
                      <a:pt x="3128" y="286"/>
                      <a:pt x="1994" y="1311"/>
                    </a:cubicBezTo>
                    <a:cubicBezTo>
                      <a:pt x="148" y="2997"/>
                      <a:pt x="0" y="5666"/>
                      <a:pt x="47" y="8001"/>
                    </a:cubicBezTo>
                    <a:cubicBezTo>
                      <a:pt x="713" y="8047"/>
                      <a:pt x="1392" y="8095"/>
                      <a:pt x="2064" y="8095"/>
                    </a:cubicBezTo>
                    <a:cubicBezTo>
                      <a:pt x="3656" y="8095"/>
                      <a:pt x="5205" y="7825"/>
                      <a:pt x="6423" y="6616"/>
                    </a:cubicBezTo>
                    <a:cubicBezTo>
                      <a:pt x="8110" y="4937"/>
                      <a:pt x="8384" y="2468"/>
                      <a:pt x="8150" y="213"/>
                    </a:cubicBezTo>
                    <a:cubicBezTo>
                      <a:pt x="8150" y="200"/>
                      <a:pt x="8156" y="187"/>
                      <a:pt x="8156" y="173"/>
                    </a:cubicBezTo>
                    <a:cubicBezTo>
                      <a:pt x="7416" y="81"/>
                      <a:pt x="6658" y="1"/>
                      <a:pt x="59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6" name="Google Shape;5726;p33"/>
            <p:cNvSpPr/>
            <p:nvPr/>
          </p:nvSpPr>
          <p:spPr>
            <a:xfrm rot="10800000" flipH="1">
              <a:off x="8162925" y="2616275"/>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7" name="Google Shape;5727;p33"/>
            <p:cNvGrpSpPr/>
            <p:nvPr/>
          </p:nvGrpSpPr>
          <p:grpSpPr>
            <a:xfrm>
              <a:off x="8171098" y="2624884"/>
              <a:ext cx="472107" cy="464296"/>
              <a:chOff x="8171098" y="2624884"/>
              <a:chExt cx="472107" cy="464296"/>
            </a:xfrm>
          </p:grpSpPr>
          <p:sp>
            <p:nvSpPr>
              <p:cNvPr id="5728" name="Google Shape;5728;p33"/>
              <p:cNvSpPr/>
              <p:nvPr/>
            </p:nvSpPr>
            <p:spPr>
              <a:xfrm rot="10800000" flipH="1">
                <a:off x="8410130" y="2864139"/>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3"/>
              <p:cNvSpPr/>
              <p:nvPr/>
            </p:nvSpPr>
            <p:spPr>
              <a:xfrm rot="10800000" flipH="1">
                <a:off x="8410130" y="2624884"/>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rot="10800000" flipH="1">
                <a:off x="8171098" y="2864139"/>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3"/>
              <p:cNvSpPr/>
              <p:nvPr/>
            </p:nvSpPr>
            <p:spPr>
              <a:xfrm rot="10800000" flipH="1">
                <a:off x="8171098" y="2624884"/>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33"/>
            <p:cNvGrpSpPr/>
            <p:nvPr/>
          </p:nvGrpSpPr>
          <p:grpSpPr>
            <a:xfrm>
              <a:off x="9373626" y="2616275"/>
              <a:ext cx="488668" cy="481440"/>
              <a:chOff x="9373626" y="2616275"/>
              <a:chExt cx="488668" cy="481440"/>
            </a:xfrm>
          </p:grpSpPr>
          <p:sp>
            <p:nvSpPr>
              <p:cNvPr id="5733" name="Google Shape;5733;p33"/>
              <p:cNvSpPr/>
              <p:nvPr/>
            </p:nvSpPr>
            <p:spPr>
              <a:xfrm rot="10800000" flipH="1">
                <a:off x="9373626" y="2616275"/>
                <a:ext cx="488668" cy="481440"/>
              </a:xfrm>
              <a:custGeom>
                <a:avLst/>
                <a:gdLst/>
                <a:ahLst/>
                <a:cxnLst/>
                <a:rect l="l" t="t" r="r" b="b"/>
                <a:pathLst>
                  <a:path w="17578" h="17318" extrusionOk="0">
                    <a:moveTo>
                      <a:pt x="2357" y="307"/>
                    </a:moveTo>
                    <a:cubicBezTo>
                      <a:pt x="3951" y="307"/>
                      <a:pt x="5504" y="573"/>
                      <a:pt x="6718" y="1783"/>
                    </a:cubicBezTo>
                    <a:cubicBezTo>
                      <a:pt x="8404" y="3462"/>
                      <a:pt x="8685" y="5931"/>
                      <a:pt x="8451" y="8193"/>
                    </a:cubicBezTo>
                    <a:cubicBezTo>
                      <a:pt x="8444" y="8206"/>
                      <a:pt x="8451" y="8219"/>
                      <a:pt x="8451" y="8233"/>
                    </a:cubicBezTo>
                    <a:cubicBezTo>
                      <a:pt x="7712" y="8323"/>
                      <a:pt x="6955" y="8402"/>
                      <a:pt x="6210" y="8402"/>
                    </a:cubicBezTo>
                    <a:cubicBezTo>
                      <a:pt x="4797" y="8402"/>
                      <a:pt x="3426" y="8118"/>
                      <a:pt x="2296" y="7089"/>
                    </a:cubicBezTo>
                    <a:cubicBezTo>
                      <a:pt x="442" y="5409"/>
                      <a:pt x="302" y="2733"/>
                      <a:pt x="342" y="398"/>
                    </a:cubicBezTo>
                    <a:cubicBezTo>
                      <a:pt x="1006" y="354"/>
                      <a:pt x="1685" y="307"/>
                      <a:pt x="2357" y="307"/>
                    </a:cubicBezTo>
                    <a:close/>
                    <a:moveTo>
                      <a:pt x="15228" y="307"/>
                    </a:moveTo>
                    <a:cubicBezTo>
                      <a:pt x="15899" y="307"/>
                      <a:pt x="16578" y="354"/>
                      <a:pt x="17243" y="398"/>
                    </a:cubicBezTo>
                    <a:cubicBezTo>
                      <a:pt x="17283" y="2733"/>
                      <a:pt x="17142" y="5409"/>
                      <a:pt x="15289" y="7089"/>
                    </a:cubicBezTo>
                    <a:cubicBezTo>
                      <a:pt x="14154" y="8118"/>
                      <a:pt x="12782" y="8402"/>
                      <a:pt x="11368" y="8402"/>
                    </a:cubicBezTo>
                    <a:cubicBezTo>
                      <a:pt x="10623" y="8402"/>
                      <a:pt x="9866" y="8323"/>
                      <a:pt x="9127" y="8233"/>
                    </a:cubicBezTo>
                    <a:cubicBezTo>
                      <a:pt x="9133" y="8219"/>
                      <a:pt x="9133" y="8206"/>
                      <a:pt x="9133" y="8193"/>
                    </a:cubicBezTo>
                    <a:cubicBezTo>
                      <a:pt x="8899" y="5931"/>
                      <a:pt x="9180" y="3462"/>
                      <a:pt x="10866" y="1783"/>
                    </a:cubicBezTo>
                    <a:cubicBezTo>
                      <a:pt x="12081" y="573"/>
                      <a:pt x="13634" y="307"/>
                      <a:pt x="15228" y="307"/>
                    </a:cubicBezTo>
                    <a:close/>
                    <a:moveTo>
                      <a:pt x="6196" y="8915"/>
                    </a:moveTo>
                    <a:cubicBezTo>
                      <a:pt x="6945" y="8915"/>
                      <a:pt x="7707" y="8996"/>
                      <a:pt x="8451" y="9089"/>
                    </a:cubicBezTo>
                    <a:cubicBezTo>
                      <a:pt x="8451" y="9102"/>
                      <a:pt x="8444" y="9109"/>
                      <a:pt x="8451" y="9129"/>
                    </a:cubicBezTo>
                    <a:cubicBezTo>
                      <a:pt x="8685" y="11384"/>
                      <a:pt x="8404" y="13853"/>
                      <a:pt x="6718" y="15532"/>
                    </a:cubicBezTo>
                    <a:cubicBezTo>
                      <a:pt x="5504" y="16742"/>
                      <a:pt x="3951" y="17008"/>
                      <a:pt x="2357" y="17008"/>
                    </a:cubicBezTo>
                    <a:cubicBezTo>
                      <a:pt x="1685" y="17008"/>
                      <a:pt x="1006" y="16961"/>
                      <a:pt x="342" y="16917"/>
                    </a:cubicBezTo>
                    <a:cubicBezTo>
                      <a:pt x="302" y="14582"/>
                      <a:pt x="442" y="11912"/>
                      <a:pt x="2296" y="10226"/>
                    </a:cubicBezTo>
                    <a:cubicBezTo>
                      <a:pt x="3422" y="9200"/>
                      <a:pt x="4788" y="8915"/>
                      <a:pt x="6196" y="8915"/>
                    </a:cubicBezTo>
                    <a:close/>
                    <a:moveTo>
                      <a:pt x="11382" y="8915"/>
                    </a:moveTo>
                    <a:cubicBezTo>
                      <a:pt x="12791" y="8915"/>
                      <a:pt x="14158" y="9200"/>
                      <a:pt x="15289" y="10226"/>
                    </a:cubicBezTo>
                    <a:cubicBezTo>
                      <a:pt x="17142" y="11912"/>
                      <a:pt x="17283" y="14582"/>
                      <a:pt x="17243" y="16917"/>
                    </a:cubicBezTo>
                    <a:cubicBezTo>
                      <a:pt x="16578" y="16961"/>
                      <a:pt x="15899" y="17008"/>
                      <a:pt x="15228" y="17008"/>
                    </a:cubicBezTo>
                    <a:cubicBezTo>
                      <a:pt x="13634" y="17008"/>
                      <a:pt x="12081" y="16742"/>
                      <a:pt x="10866" y="15532"/>
                    </a:cubicBezTo>
                    <a:cubicBezTo>
                      <a:pt x="9180" y="13853"/>
                      <a:pt x="8899" y="11384"/>
                      <a:pt x="9133" y="9129"/>
                    </a:cubicBezTo>
                    <a:cubicBezTo>
                      <a:pt x="9133" y="9109"/>
                      <a:pt x="9133" y="9102"/>
                      <a:pt x="9127" y="9089"/>
                    </a:cubicBezTo>
                    <a:cubicBezTo>
                      <a:pt x="9871" y="8996"/>
                      <a:pt x="10632" y="8915"/>
                      <a:pt x="11382" y="8915"/>
                    </a:cubicBezTo>
                    <a:close/>
                    <a:moveTo>
                      <a:pt x="2445" y="0"/>
                    </a:moveTo>
                    <a:cubicBezTo>
                      <a:pt x="1729" y="0"/>
                      <a:pt x="1007" y="65"/>
                      <a:pt x="309" y="150"/>
                    </a:cubicBezTo>
                    <a:cubicBezTo>
                      <a:pt x="262" y="157"/>
                      <a:pt x="228" y="184"/>
                      <a:pt x="215" y="211"/>
                    </a:cubicBezTo>
                    <a:cubicBezTo>
                      <a:pt x="135" y="211"/>
                      <a:pt x="54" y="251"/>
                      <a:pt x="54" y="351"/>
                    </a:cubicBezTo>
                    <a:cubicBezTo>
                      <a:pt x="1" y="2807"/>
                      <a:pt x="175" y="5657"/>
                      <a:pt x="2189" y="7376"/>
                    </a:cubicBezTo>
                    <a:cubicBezTo>
                      <a:pt x="3012" y="8085"/>
                      <a:pt x="4075" y="8500"/>
                      <a:pt x="5193" y="8661"/>
                    </a:cubicBezTo>
                    <a:cubicBezTo>
                      <a:pt x="4075" y="8821"/>
                      <a:pt x="3012" y="9230"/>
                      <a:pt x="2189" y="9939"/>
                    </a:cubicBezTo>
                    <a:cubicBezTo>
                      <a:pt x="175" y="11665"/>
                      <a:pt x="1" y="14508"/>
                      <a:pt x="54" y="16964"/>
                    </a:cubicBezTo>
                    <a:cubicBezTo>
                      <a:pt x="54" y="17058"/>
                      <a:pt x="125" y="17105"/>
                      <a:pt x="200" y="17105"/>
                    </a:cubicBezTo>
                    <a:cubicBezTo>
                      <a:pt x="205" y="17105"/>
                      <a:pt x="210" y="17105"/>
                      <a:pt x="215" y="17104"/>
                    </a:cubicBezTo>
                    <a:cubicBezTo>
                      <a:pt x="228" y="17138"/>
                      <a:pt x="262" y="17158"/>
                      <a:pt x="309" y="17165"/>
                    </a:cubicBezTo>
                    <a:cubicBezTo>
                      <a:pt x="1007" y="17252"/>
                      <a:pt x="1730" y="17318"/>
                      <a:pt x="2447" y="17318"/>
                    </a:cubicBezTo>
                    <a:cubicBezTo>
                      <a:pt x="4092" y="17318"/>
                      <a:pt x="5707" y="16972"/>
                      <a:pt x="6932" y="15746"/>
                    </a:cubicBezTo>
                    <a:cubicBezTo>
                      <a:pt x="8130" y="14555"/>
                      <a:pt x="8658" y="12983"/>
                      <a:pt x="8792" y="11350"/>
                    </a:cubicBezTo>
                    <a:cubicBezTo>
                      <a:pt x="8919" y="12983"/>
                      <a:pt x="9455" y="14555"/>
                      <a:pt x="10646" y="15746"/>
                    </a:cubicBezTo>
                    <a:cubicBezTo>
                      <a:pt x="11871" y="16972"/>
                      <a:pt x="13489" y="17318"/>
                      <a:pt x="15136" y="17318"/>
                    </a:cubicBezTo>
                    <a:cubicBezTo>
                      <a:pt x="15854" y="17318"/>
                      <a:pt x="16577" y="17252"/>
                      <a:pt x="17276" y="17165"/>
                    </a:cubicBezTo>
                    <a:cubicBezTo>
                      <a:pt x="17323" y="17158"/>
                      <a:pt x="17350" y="17138"/>
                      <a:pt x="17370" y="17104"/>
                    </a:cubicBezTo>
                    <a:cubicBezTo>
                      <a:pt x="17375" y="17105"/>
                      <a:pt x="17380" y="17105"/>
                      <a:pt x="17385" y="17105"/>
                    </a:cubicBezTo>
                    <a:cubicBezTo>
                      <a:pt x="17460" y="17105"/>
                      <a:pt x="17530" y="17058"/>
                      <a:pt x="17530" y="16964"/>
                    </a:cubicBezTo>
                    <a:cubicBezTo>
                      <a:pt x="17577" y="14508"/>
                      <a:pt x="17410" y="11665"/>
                      <a:pt x="15396" y="9939"/>
                    </a:cubicBezTo>
                    <a:cubicBezTo>
                      <a:pt x="14573" y="9230"/>
                      <a:pt x="13502" y="8821"/>
                      <a:pt x="12392" y="8661"/>
                    </a:cubicBezTo>
                    <a:cubicBezTo>
                      <a:pt x="13502" y="8500"/>
                      <a:pt x="14573" y="8085"/>
                      <a:pt x="15396" y="7376"/>
                    </a:cubicBezTo>
                    <a:cubicBezTo>
                      <a:pt x="17410" y="5657"/>
                      <a:pt x="17577" y="2807"/>
                      <a:pt x="17530" y="351"/>
                    </a:cubicBezTo>
                    <a:cubicBezTo>
                      <a:pt x="17530" y="251"/>
                      <a:pt x="17450" y="211"/>
                      <a:pt x="17370" y="211"/>
                    </a:cubicBezTo>
                    <a:cubicBezTo>
                      <a:pt x="17350" y="184"/>
                      <a:pt x="17323" y="157"/>
                      <a:pt x="17276" y="150"/>
                    </a:cubicBezTo>
                    <a:cubicBezTo>
                      <a:pt x="16578" y="65"/>
                      <a:pt x="15855" y="0"/>
                      <a:pt x="15138" y="0"/>
                    </a:cubicBezTo>
                    <a:cubicBezTo>
                      <a:pt x="13490" y="0"/>
                      <a:pt x="11872" y="343"/>
                      <a:pt x="10646" y="1569"/>
                    </a:cubicBezTo>
                    <a:cubicBezTo>
                      <a:pt x="9455" y="2760"/>
                      <a:pt x="8919" y="4339"/>
                      <a:pt x="8792" y="5965"/>
                    </a:cubicBezTo>
                    <a:cubicBezTo>
                      <a:pt x="8658" y="4339"/>
                      <a:pt x="8130" y="2760"/>
                      <a:pt x="6932" y="1569"/>
                    </a:cubicBezTo>
                    <a:cubicBezTo>
                      <a:pt x="5706" y="343"/>
                      <a:pt x="4091" y="0"/>
                      <a:pt x="2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3"/>
              <p:cNvSpPr/>
              <p:nvPr/>
            </p:nvSpPr>
            <p:spPr>
              <a:xfrm rot="10800000" flipH="1">
                <a:off x="9621026" y="2864139"/>
                <a:ext cx="233075" cy="225041"/>
              </a:xfrm>
              <a:custGeom>
                <a:avLst/>
                <a:gdLst/>
                <a:ahLst/>
                <a:cxnLst/>
                <a:rect l="l" t="t" r="r" b="b"/>
                <a:pathLst>
                  <a:path w="8384" h="8095" extrusionOk="0">
                    <a:moveTo>
                      <a:pt x="6329" y="0"/>
                    </a:moveTo>
                    <a:cubicBezTo>
                      <a:pt x="4735" y="0"/>
                      <a:pt x="3182" y="266"/>
                      <a:pt x="1967" y="1476"/>
                    </a:cubicBezTo>
                    <a:cubicBezTo>
                      <a:pt x="281" y="3155"/>
                      <a:pt x="0" y="5624"/>
                      <a:pt x="234" y="7886"/>
                    </a:cubicBezTo>
                    <a:cubicBezTo>
                      <a:pt x="234" y="7899"/>
                      <a:pt x="234" y="7912"/>
                      <a:pt x="228" y="7926"/>
                    </a:cubicBezTo>
                    <a:cubicBezTo>
                      <a:pt x="967" y="8016"/>
                      <a:pt x="1724" y="8095"/>
                      <a:pt x="2469" y="8095"/>
                    </a:cubicBezTo>
                    <a:cubicBezTo>
                      <a:pt x="3883" y="8095"/>
                      <a:pt x="5255" y="7811"/>
                      <a:pt x="6390" y="6782"/>
                    </a:cubicBezTo>
                    <a:cubicBezTo>
                      <a:pt x="8243" y="5102"/>
                      <a:pt x="8384" y="2426"/>
                      <a:pt x="8344" y="91"/>
                    </a:cubicBezTo>
                    <a:cubicBezTo>
                      <a:pt x="7679" y="47"/>
                      <a:pt x="7000" y="0"/>
                      <a:pt x="6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3"/>
              <p:cNvSpPr/>
              <p:nvPr/>
            </p:nvSpPr>
            <p:spPr>
              <a:xfrm rot="10800000" flipH="1">
                <a:off x="9621026" y="2624884"/>
                <a:ext cx="233075" cy="224985"/>
              </a:xfrm>
              <a:custGeom>
                <a:avLst/>
                <a:gdLst/>
                <a:ahLst/>
                <a:cxnLst/>
                <a:rect l="l" t="t" r="r" b="b"/>
                <a:pathLst>
                  <a:path w="8384" h="8093" extrusionOk="0">
                    <a:moveTo>
                      <a:pt x="2483" y="0"/>
                    </a:moveTo>
                    <a:cubicBezTo>
                      <a:pt x="1733" y="0"/>
                      <a:pt x="972" y="81"/>
                      <a:pt x="228" y="174"/>
                    </a:cubicBezTo>
                    <a:cubicBezTo>
                      <a:pt x="234" y="187"/>
                      <a:pt x="234" y="194"/>
                      <a:pt x="234" y="214"/>
                    </a:cubicBezTo>
                    <a:cubicBezTo>
                      <a:pt x="0" y="2469"/>
                      <a:pt x="281" y="4938"/>
                      <a:pt x="1967" y="6617"/>
                    </a:cubicBezTo>
                    <a:cubicBezTo>
                      <a:pt x="3182" y="7827"/>
                      <a:pt x="4735" y="8093"/>
                      <a:pt x="6329" y="8093"/>
                    </a:cubicBezTo>
                    <a:cubicBezTo>
                      <a:pt x="7000" y="8093"/>
                      <a:pt x="7679" y="8046"/>
                      <a:pt x="8344" y="8002"/>
                    </a:cubicBezTo>
                    <a:cubicBezTo>
                      <a:pt x="8384" y="5667"/>
                      <a:pt x="8243" y="2997"/>
                      <a:pt x="6390" y="1311"/>
                    </a:cubicBezTo>
                    <a:cubicBezTo>
                      <a:pt x="5259" y="285"/>
                      <a:pt x="3892" y="0"/>
                      <a:pt x="2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3"/>
              <p:cNvSpPr/>
              <p:nvPr/>
            </p:nvSpPr>
            <p:spPr>
              <a:xfrm rot="10800000" flipH="1">
                <a:off x="9381994" y="2864139"/>
                <a:ext cx="233103" cy="225041"/>
              </a:xfrm>
              <a:custGeom>
                <a:avLst/>
                <a:gdLst/>
                <a:ahLst/>
                <a:cxnLst/>
                <a:rect l="l" t="t" r="r" b="b"/>
                <a:pathLst>
                  <a:path w="8385" h="8095" extrusionOk="0">
                    <a:moveTo>
                      <a:pt x="2056" y="0"/>
                    </a:moveTo>
                    <a:cubicBezTo>
                      <a:pt x="1384" y="0"/>
                      <a:pt x="705" y="47"/>
                      <a:pt x="41" y="91"/>
                    </a:cubicBezTo>
                    <a:cubicBezTo>
                      <a:pt x="1" y="2426"/>
                      <a:pt x="141" y="5102"/>
                      <a:pt x="1995" y="6782"/>
                    </a:cubicBezTo>
                    <a:cubicBezTo>
                      <a:pt x="3125" y="7811"/>
                      <a:pt x="4496" y="8095"/>
                      <a:pt x="5909" y="8095"/>
                    </a:cubicBezTo>
                    <a:cubicBezTo>
                      <a:pt x="6654" y="8095"/>
                      <a:pt x="7411" y="8016"/>
                      <a:pt x="8150" y="7926"/>
                    </a:cubicBezTo>
                    <a:cubicBezTo>
                      <a:pt x="8150" y="7912"/>
                      <a:pt x="8143" y="7899"/>
                      <a:pt x="8150" y="7886"/>
                    </a:cubicBezTo>
                    <a:cubicBezTo>
                      <a:pt x="8384" y="5624"/>
                      <a:pt x="8103" y="3155"/>
                      <a:pt x="6417" y="1476"/>
                    </a:cubicBezTo>
                    <a:cubicBezTo>
                      <a:pt x="5203" y="266"/>
                      <a:pt x="3650" y="0"/>
                      <a:pt x="2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3"/>
              <p:cNvSpPr/>
              <p:nvPr/>
            </p:nvSpPr>
            <p:spPr>
              <a:xfrm rot="10800000" flipH="1">
                <a:off x="9381994" y="2624884"/>
                <a:ext cx="233103" cy="224985"/>
              </a:xfrm>
              <a:custGeom>
                <a:avLst/>
                <a:gdLst/>
                <a:ahLst/>
                <a:cxnLst/>
                <a:rect l="l" t="t" r="r" b="b"/>
                <a:pathLst>
                  <a:path w="8385" h="8093" extrusionOk="0">
                    <a:moveTo>
                      <a:pt x="5895" y="0"/>
                    </a:moveTo>
                    <a:cubicBezTo>
                      <a:pt x="4487" y="0"/>
                      <a:pt x="3121" y="285"/>
                      <a:pt x="1995" y="1311"/>
                    </a:cubicBezTo>
                    <a:cubicBezTo>
                      <a:pt x="141" y="2997"/>
                      <a:pt x="1" y="5667"/>
                      <a:pt x="41" y="8002"/>
                    </a:cubicBezTo>
                    <a:cubicBezTo>
                      <a:pt x="705" y="8046"/>
                      <a:pt x="1384" y="8093"/>
                      <a:pt x="2056" y="8093"/>
                    </a:cubicBezTo>
                    <a:cubicBezTo>
                      <a:pt x="3650" y="8093"/>
                      <a:pt x="5203" y="7827"/>
                      <a:pt x="6417" y="6617"/>
                    </a:cubicBezTo>
                    <a:cubicBezTo>
                      <a:pt x="8103" y="4938"/>
                      <a:pt x="8384" y="2469"/>
                      <a:pt x="8150" y="214"/>
                    </a:cubicBezTo>
                    <a:cubicBezTo>
                      <a:pt x="8143" y="194"/>
                      <a:pt x="8150" y="187"/>
                      <a:pt x="8150" y="174"/>
                    </a:cubicBezTo>
                    <a:cubicBezTo>
                      <a:pt x="7406" y="81"/>
                      <a:pt x="6644" y="0"/>
                      <a:pt x="5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33"/>
            <p:cNvGrpSpPr/>
            <p:nvPr/>
          </p:nvGrpSpPr>
          <p:grpSpPr>
            <a:xfrm>
              <a:off x="8309880" y="3164000"/>
              <a:ext cx="195323" cy="232436"/>
              <a:chOff x="8309880" y="3164000"/>
              <a:chExt cx="195323" cy="232436"/>
            </a:xfrm>
          </p:grpSpPr>
          <p:sp>
            <p:nvSpPr>
              <p:cNvPr id="5739" name="Google Shape;5739;p33"/>
              <p:cNvSpPr/>
              <p:nvPr/>
            </p:nvSpPr>
            <p:spPr>
              <a:xfrm rot="10800000" flipH="1">
                <a:off x="8309880" y="3164000"/>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3"/>
              <p:cNvSpPr/>
              <p:nvPr/>
            </p:nvSpPr>
            <p:spPr>
              <a:xfrm rot="10800000" flipH="1">
                <a:off x="8318249" y="3172948"/>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33"/>
              <p:cNvSpPr/>
              <p:nvPr/>
            </p:nvSpPr>
            <p:spPr>
              <a:xfrm rot="10800000" flipH="1">
                <a:off x="8317859" y="3282122"/>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33"/>
            <p:cNvGrpSpPr/>
            <p:nvPr/>
          </p:nvGrpSpPr>
          <p:grpSpPr>
            <a:xfrm>
              <a:off x="9373626" y="3462674"/>
              <a:ext cx="488668" cy="481468"/>
              <a:chOff x="9373626" y="3462674"/>
              <a:chExt cx="488668" cy="481468"/>
            </a:xfrm>
          </p:grpSpPr>
          <p:sp>
            <p:nvSpPr>
              <p:cNvPr id="5743" name="Google Shape;5743;p33"/>
              <p:cNvSpPr/>
              <p:nvPr/>
            </p:nvSpPr>
            <p:spPr>
              <a:xfrm rot="10800000" flipH="1">
                <a:off x="9373626" y="3462674"/>
                <a:ext cx="488668" cy="481468"/>
              </a:xfrm>
              <a:custGeom>
                <a:avLst/>
                <a:gdLst/>
                <a:ahLst/>
                <a:cxnLst/>
                <a:rect l="l" t="t" r="r" b="b"/>
                <a:pathLst>
                  <a:path w="17578" h="17319" extrusionOk="0">
                    <a:moveTo>
                      <a:pt x="2357" y="311"/>
                    </a:moveTo>
                    <a:cubicBezTo>
                      <a:pt x="3951" y="311"/>
                      <a:pt x="5504" y="577"/>
                      <a:pt x="6718" y="1787"/>
                    </a:cubicBezTo>
                    <a:cubicBezTo>
                      <a:pt x="8404" y="3466"/>
                      <a:pt x="8685" y="5935"/>
                      <a:pt x="8451" y="8190"/>
                    </a:cubicBezTo>
                    <a:cubicBezTo>
                      <a:pt x="8444" y="8210"/>
                      <a:pt x="8451" y="8216"/>
                      <a:pt x="8451" y="8230"/>
                    </a:cubicBezTo>
                    <a:cubicBezTo>
                      <a:pt x="7707" y="8323"/>
                      <a:pt x="6945" y="8404"/>
                      <a:pt x="6196" y="8404"/>
                    </a:cubicBezTo>
                    <a:cubicBezTo>
                      <a:pt x="4788" y="8404"/>
                      <a:pt x="3422" y="8118"/>
                      <a:pt x="2296" y="7092"/>
                    </a:cubicBezTo>
                    <a:cubicBezTo>
                      <a:pt x="442" y="5406"/>
                      <a:pt x="302" y="2737"/>
                      <a:pt x="342" y="402"/>
                    </a:cubicBezTo>
                    <a:cubicBezTo>
                      <a:pt x="1006" y="358"/>
                      <a:pt x="1685" y="311"/>
                      <a:pt x="2357" y="311"/>
                    </a:cubicBezTo>
                    <a:close/>
                    <a:moveTo>
                      <a:pt x="15228" y="311"/>
                    </a:moveTo>
                    <a:cubicBezTo>
                      <a:pt x="15899" y="311"/>
                      <a:pt x="16578" y="358"/>
                      <a:pt x="17243" y="402"/>
                    </a:cubicBezTo>
                    <a:cubicBezTo>
                      <a:pt x="17283" y="2737"/>
                      <a:pt x="17142" y="5406"/>
                      <a:pt x="15289" y="7092"/>
                    </a:cubicBezTo>
                    <a:cubicBezTo>
                      <a:pt x="14158" y="8118"/>
                      <a:pt x="12791" y="8404"/>
                      <a:pt x="11382" y="8404"/>
                    </a:cubicBezTo>
                    <a:cubicBezTo>
                      <a:pt x="10632" y="8404"/>
                      <a:pt x="9871" y="8323"/>
                      <a:pt x="9127" y="8230"/>
                    </a:cubicBezTo>
                    <a:cubicBezTo>
                      <a:pt x="9133" y="8216"/>
                      <a:pt x="9133" y="8210"/>
                      <a:pt x="9133" y="8190"/>
                    </a:cubicBezTo>
                    <a:cubicBezTo>
                      <a:pt x="8899" y="5935"/>
                      <a:pt x="9180" y="3466"/>
                      <a:pt x="10866" y="1787"/>
                    </a:cubicBezTo>
                    <a:cubicBezTo>
                      <a:pt x="12081" y="577"/>
                      <a:pt x="13634" y="311"/>
                      <a:pt x="15228" y="311"/>
                    </a:cubicBezTo>
                    <a:close/>
                    <a:moveTo>
                      <a:pt x="6210" y="8917"/>
                    </a:moveTo>
                    <a:cubicBezTo>
                      <a:pt x="6955" y="8917"/>
                      <a:pt x="7712" y="8996"/>
                      <a:pt x="8451" y="9086"/>
                    </a:cubicBezTo>
                    <a:cubicBezTo>
                      <a:pt x="8451" y="9099"/>
                      <a:pt x="8444" y="9113"/>
                      <a:pt x="8451" y="9126"/>
                    </a:cubicBezTo>
                    <a:cubicBezTo>
                      <a:pt x="8685" y="11388"/>
                      <a:pt x="8404" y="13856"/>
                      <a:pt x="6718" y="15536"/>
                    </a:cubicBezTo>
                    <a:cubicBezTo>
                      <a:pt x="5504" y="16746"/>
                      <a:pt x="3951" y="17012"/>
                      <a:pt x="2357" y="17012"/>
                    </a:cubicBezTo>
                    <a:cubicBezTo>
                      <a:pt x="1685" y="17012"/>
                      <a:pt x="1006" y="16964"/>
                      <a:pt x="342" y="16921"/>
                    </a:cubicBezTo>
                    <a:cubicBezTo>
                      <a:pt x="302" y="14586"/>
                      <a:pt x="442" y="11909"/>
                      <a:pt x="2296" y="10230"/>
                    </a:cubicBezTo>
                    <a:cubicBezTo>
                      <a:pt x="3426" y="9201"/>
                      <a:pt x="4797" y="8917"/>
                      <a:pt x="6210" y="8917"/>
                    </a:cubicBezTo>
                    <a:close/>
                    <a:moveTo>
                      <a:pt x="11368" y="8917"/>
                    </a:moveTo>
                    <a:cubicBezTo>
                      <a:pt x="12782" y="8917"/>
                      <a:pt x="14154" y="9201"/>
                      <a:pt x="15289" y="10230"/>
                    </a:cubicBezTo>
                    <a:cubicBezTo>
                      <a:pt x="17142" y="11909"/>
                      <a:pt x="17283" y="14586"/>
                      <a:pt x="17243" y="16921"/>
                    </a:cubicBezTo>
                    <a:cubicBezTo>
                      <a:pt x="16578" y="16964"/>
                      <a:pt x="15899" y="17012"/>
                      <a:pt x="15228" y="17012"/>
                    </a:cubicBezTo>
                    <a:cubicBezTo>
                      <a:pt x="13634" y="17012"/>
                      <a:pt x="12081" y="16746"/>
                      <a:pt x="10866" y="15536"/>
                    </a:cubicBezTo>
                    <a:cubicBezTo>
                      <a:pt x="9180" y="13856"/>
                      <a:pt x="8899" y="11388"/>
                      <a:pt x="9133" y="9126"/>
                    </a:cubicBezTo>
                    <a:cubicBezTo>
                      <a:pt x="9133" y="9113"/>
                      <a:pt x="9133" y="9099"/>
                      <a:pt x="9127" y="9086"/>
                    </a:cubicBezTo>
                    <a:cubicBezTo>
                      <a:pt x="9866" y="8996"/>
                      <a:pt x="10623" y="8917"/>
                      <a:pt x="11368" y="8917"/>
                    </a:cubicBezTo>
                    <a:close/>
                    <a:moveTo>
                      <a:pt x="2447" y="1"/>
                    </a:moveTo>
                    <a:cubicBezTo>
                      <a:pt x="1730" y="1"/>
                      <a:pt x="1007" y="67"/>
                      <a:pt x="309" y="154"/>
                    </a:cubicBezTo>
                    <a:cubicBezTo>
                      <a:pt x="262" y="161"/>
                      <a:pt x="228" y="181"/>
                      <a:pt x="215" y="214"/>
                    </a:cubicBezTo>
                    <a:cubicBezTo>
                      <a:pt x="210" y="214"/>
                      <a:pt x="205" y="214"/>
                      <a:pt x="200" y="214"/>
                    </a:cubicBezTo>
                    <a:cubicBezTo>
                      <a:pt x="125" y="214"/>
                      <a:pt x="54" y="261"/>
                      <a:pt x="54" y="355"/>
                    </a:cubicBezTo>
                    <a:cubicBezTo>
                      <a:pt x="1" y="2810"/>
                      <a:pt x="175" y="5654"/>
                      <a:pt x="2189" y="7380"/>
                    </a:cubicBezTo>
                    <a:cubicBezTo>
                      <a:pt x="3012" y="8089"/>
                      <a:pt x="4075" y="8504"/>
                      <a:pt x="5193" y="8658"/>
                    </a:cubicBezTo>
                    <a:cubicBezTo>
                      <a:pt x="4075" y="8818"/>
                      <a:pt x="3012" y="9233"/>
                      <a:pt x="2189" y="9942"/>
                    </a:cubicBezTo>
                    <a:cubicBezTo>
                      <a:pt x="175" y="11662"/>
                      <a:pt x="1" y="14512"/>
                      <a:pt x="54" y="16968"/>
                    </a:cubicBezTo>
                    <a:cubicBezTo>
                      <a:pt x="54" y="17068"/>
                      <a:pt x="135" y="17108"/>
                      <a:pt x="215" y="17108"/>
                    </a:cubicBezTo>
                    <a:cubicBezTo>
                      <a:pt x="228" y="17135"/>
                      <a:pt x="262" y="17162"/>
                      <a:pt x="309" y="17168"/>
                    </a:cubicBezTo>
                    <a:cubicBezTo>
                      <a:pt x="1007" y="17254"/>
                      <a:pt x="1729" y="17318"/>
                      <a:pt x="2445" y="17318"/>
                    </a:cubicBezTo>
                    <a:cubicBezTo>
                      <a:pt x="4091" y="17318"/>
                      <a:pt x="5706" y="16976"/>
                      <a:pt x="6932" y="15750"/>
                    </a:cubicBezTo>
                    <a:cubicBezTo>
                      <a:pt x="8130" y="14559"/>
                      <a:pt x="8658" y="12980"/>
                      <a:pt x="8792" y="11354"/>
                    </a:cubicBezTo>
                    <a:cubicBezTo>
                      <a:pt x="8919" y="12980"/>
                      <a:pt x="9455" y="14559"/>
                      <a:pt x="10646" y="15750"/>
                    </a:cubicBezTo>
                    <a:cubicBezTo>
                      <a:pt x="11872" y="16976"/>
                      <a:pt x="13490" y="17318"/>
                      <a:pt x="15138" y="17318"/>
                    </a:cubicBezTo>
                    <a:cubicBezTo>
                      <a:pt x="15855" y="17318"/>
                      <a:pt x="16578" y="17254"/>
                      <a:pt x="17276" y="17168"/>
                    </a:cubicBezTo>
                    <a:cubicBezTo>
                      <a:pt x="17323" y="17162"/>
                      <a:pt x="17350" y="17135"/>
                      <a:pt x="17370" y="17108"/>
                    </a:cubicBezTo>
                    <a:cubicBezTo>
                      <a:pt x="17450" y="17108"/>
                      <a:pt x="17530" y="17068"/>
                      <a:pt x="17530" y="16968"/>
                    </a:cubicBezTo>
                    <a:cubicBezTo>
                      <a:pt x="17577" y="14512"/>
                      <a:pt x="17410" y="11662"/>
                      <a:pt x="15396" y="9942"/>
                    </a:cubicBezTo>
                    <a:cubicBezTo>
                      <a:pt x="14573" y="9233"/>
                      <a:pt x="13502" y="8818"/>
                      <a:pt x="12392" y="8658"/>
                    </a:cubicBezTo>
                    <a:cubicBezTo>
                      <a:pt x="13502" y="8504"/>
                      <a:pt x="14573" y="8089"/>
                      <a:pt x="15396" y="7380"/>
                    </a:cubicBezTo>
                    <a:cubicBezTo>
                      <a:pt x="17410" y="5654"/>
                      <a:pt x="17577" y="2810"/>
                      <a:pt x="17530" y="355"/>
                    </a:cubicBezTo>
                    <a:cubicBezTo>
                      <a:pt x="17530" y="261"/>
                      <a:pt x="17460" y="214"/>
                      <a:pt x="17385" y="214"/>
                    </a:cubicBezTo>
                    <a:cubicBezTo>
                      <a:pt x="17380" y="214"/>
                      <a:pt x="17375" y="214"/>
                      <a:pt x="17370" y="214"/>
                    </a:cubicBezTo>
                    <a:cubicBezTo>
                      <a:pt x="17350" y="181"/>
                      <a:pt x="17323" y="161"/>
                      <a:pt x="17276" y="154"/>
                    </a:cubicBezTo>
                    <a:cubicBezTo>
                      <a:pt x="16577" y="67"/>
                      <a:pt x="15854" y="1"/>
                      <a:pt x="15136" y="1"/>
                    </a:cubicBezTo>
                    <a:cubicBezTo>
                      <a:pt x="13489" y="1"/>
                      <a:pt x="11871" y="347"/>
                      <a:pt x="10646" y="1572"/>
                    </a:cubicBezTo>
                    <a:cubicBezTo>
                      <a:pt x="9455" y="2763"/>
                      <a:pt x="8919" y="4336"/>
                      <a:pt x="8792" y="5968"/>
                    </a:cubicBezTo>
                    <a:cubicBezTo>
                      <a:pt x="8658" y="4336"/>
                      <a:pt x="8130" y="2763"/>
                      <a:pt x="6932" y="1572"/>
                    </a:cubicBezTo>
                    <a:cubicBezTo>
                      <a:pt x="5707" y="347"/>
                      <a:pt x="4092" y="1"/>
                      <a:pt x="2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33"/>
              <p:cNvSpPr/>
              <p:nvPr/>
            </p:nvSpPr>
            <p:spPr>
              <a:xfrm rot="10800000" flipH="1">
                <a:off x="9621026" y="3710510"/>
                <a:ext cx="233075" cy="225013"/>
              </a:xfrm>
              <a:custGeom>
                <a:avLst/>
                <a:gdLst/>
                <a:ahLst/>
                <a:cxnLst/>
                <a:rect l="l" t="t" r="r" b="b"/>
                <a:pathLst>
                  <a:path w="8384" h="8094" extrusionOk="0">
                    <a:moveTo>
                      <a:pt x="6329" y="1"/>
                    </a:moveTo>
                    <a:cubicBezTo>
                      <a:pt x="4735" y="1"/>
                      <a:pt x="3182" y="267"/>
                      <a:pt x="1967" y="1477"/>
                    </a:cubicBezTo>
                    <a:cubicBezTo>
                      <a:pt x="281" y="3156"/>
                      <a:pt x="0" y="5625"/>
                      <a:pt x="234" y="7880"/>
                    </a:cubicBezTo>
                    <a:cubicBezTo>
                      <a:pt x="234" y="7900"/>
                      <a:pt x="234" y="7906"/>
                      <a:pt x="228" y="7920"/>
                    </a:cubicBezTo>
                    <a:cubicBezTo>
                      <a:pt x="972" y="8013"/>
                      <a:pt x="1733" y="8094"/>
                      <a:pt x="2483" y="8094"/>
                    </a:cubicBezTo>
                    <a:cubicBezTo>
                      <a:pt x="3892" y="8094"/>
                      <a:pt x="5259" y="7808"/>
                      <a:pt x="6390" y="6782"/>
                    </a:cubicBezTo>
                    <a:cubicBezTo>
                      <a:pt x="8243" y="5096"/>
                      <a:pt x="8384" y="2427"/>
                      <a:pt x="8344" y="92"/>
                    </a:cubicBezTo>
                    <a:cubicBezTo>
                      <a:pt x="7679" y="48"/>
                      <a:pt x="7000" y="1"/>
                      <a:pt x="63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3"/>
              <p:cNvSpPr/>
              <p:nvPr/>
            </p:nvSpPr>
            <p:spPr>
              <a:xfrm rot="10800000" flipH="1">
                <a:off x="9621026" y="3471200"/>
                <a:ext cx="233075" cy="225041"/>
              </a:xfrm>
              <a:custGeom>
                <a:avLst/>
                <a:gdLst/>
                <a:ahLst/>
                <a:cxnLst/>
                <a:rect l="l" t="t" r="r" b="b"/>
                <a:pathLst>
                  <a:path w="8384" h="8095" extrusionOk="0">
                    <a:moveTo>
                      <a:pt x="2469" y="0"/>
                    </a:moveTo>
                    <a:cubicBezTo>
                      <a:pt x="1724" y="0"/>
                      <a:pt x="967" y="79"/>
                      <a:pt x="228" y="169"/>
                    </a:cubicBezTo>
                    <a:cubicBezTo>
                      <a:pt x="234" y="182"/>
                      <a:pt x="234" y="196"/>
                      <a:pt x="234" y="209"/>
                    </a:cubicBezTo>
                    <a:cubicBezTo>
                      <a:pt x="0" y="2471"/>
                      <a:pt x="281" y="4939"/>
                      <a:pt x="1967" y="6619"/>
                    </a:cubicBezTo>
                    <a:cubicBezTo>
                      <a:pt x="3182" y="7829"/>
                      <a:pt x="4735" y="8095"/>
                      <a:pt x="6329" y="8095"/>
                    </a:cubicBezTo>
                    <a:cubicBezTo>
                      <a:pt x="7000" y="8095"/>
                      <a:pt x="7679" y="8047"/>
                      <a:pt x="8344" y="8004"/>
                    </a:cubicBezTo>
                    <a:cubicBezTo>
                      <a:pt x="8384" y="5669"/>
                      <a:pt x="8243" y="2992"/>
                      <a:pt x="6390" y="1313"/>
                    </a:cubicBezTo>
                    <a:cubicBezTo>
                      <a:pt x="5255" y="284"/>
                      <a:pt x="3883" y="0"/>
                      <a:pt x="24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3"/>
              <p:cNvSpPr/>
              <p:nvPr/>
            </p:nvSpPr>
            <p:spPr>
              <a:xfrm rot="10800000" flipH="1">
                <a:off x="9381994" y="3710510"/>
                <a:ext cx="233103" cy="225013"/>
              </a:xfrm>
              <a:custGeom>
                <a:avLst/>
                <a:gdLst/>
                <a:ahLst/>
                <a:cxnLst/>
                <a:rect l="l" t="t" r="r" b="b"/>
                <a:pathLst>
                  <a:path w="8385" h="8094" extrusionOk="0">
                    <a:moveTo>
                      <a:pt x="2056" y="1"/>
                    </a:moveTo>
                    <a:cubicBezTo>
                      <a:pt x="1384" y="1"/>
                      <a:pt x="705" y="48"/>
                      <a:pt x="41" y="92"/>
                    </a:cubicBezTo>
                    <a:cubicBezTo>
                      <a:pt x="1" y="2427"/>
                      <a:pt x="141" y="5096"/>
                      <a:pt x="1995" y="6782"/>
                    </a:cubicBezTo>
                    <a:cubicBezTo>
                      <a:pt x="3121" y="7808"/>
                      <a:pt x="4487" y="8094"/>
                      <a:pt x="5895" y="8094"/>
                    </a:cubicBezTo>
                    <a:cubicBezTo>
                      <a:pt x="6644" y="8094"/>
                      <a:pt x="7406" y="8013"/>
                      <a:pt x="8150" y="7920"/>
                    </a:cubicBezTo>
                    <a:cubicBezTo>
                      <a:pt x="8150" y="7906"/>
                      <a:pt x="8143" y="7900"/>
                      <a:pt x="8150" y="7880"/>
                    </a:cubicBezTo>
                    <a:cubicBezTo>
                      <a:pt x="8384" y="5625"/>
                      <a:pt x="8103" y="3156"/>
                      <a:pt x="6417" y="1477"/>
                    </a:cubicBezTo>
                    <a:cubicBezTo>
                      <a:pt x="5203" y="267"/>
                      <a:pt x="3650" y="1"/>
                      <a:pt x="2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3"/>
              <p:cNvSpPr/>
              <p:nvPr/>
            </p:nvSpPr>
            <p:spPr>
              <a:xfrm rot="10800000" flipH="1">
                <a:off x="9381994" y="3471200"/>
                <a:ext cx="233103" cy="225041"/>
              </a:xfrm>
              <a:custGeom>
                <a:avLst/>
                <a:gdLst/>
                <a:ahLst/>
                <a:cxnLst/>
                <a:rect l="l" t="t" r="r" b="b"/>
                <a:pathLst>
                  <a:path w="8385" h="8095" extrusionOk="0">
                    <a:moveTo>
                      <a:pt x="5909" y="0"/>
                    </a:moveTo>
                    <a:cubicBezTo>
                      <a:pt x="4496" y="0"/>
                      <a:pt x="3125" y="284"/>
                      <a:pt x="1995" y="1313"/>
                    </a:cubicBezTo>
                    <a:cubicBezTo>
                      <a:pt x="141" y="2992"/>
                      <a:pt x="1" y="5669"/>
                      <a:pt x="41" y="8004"/>
                    </a:cubicBezTo>
                    <a:cubicBezTo>
                      <a:pt x="705" y="8047"/>
                      <a:pt x="1384" y="8095"/>
                      <a:pt x="2056" y="8095"/>
                    </a:cubicBezTo>
                    <a:cubicBezTo>
                      <a:pt x="3650" y="8095"/>
                      <a:pt x="5203" y="7829"/>
                      <a:pt x="6417" y="6619"/>
                    </a:cubicBezTo>
                    <a:cubicBezTo>
                      <a:pt x="8103" y="4939"/>
                      <a:pt x="8384" y="2471"/>
                      <a:pt x="8150" y="209"/>
                    </a:cubicBezTo>
                    <a:cubicBezTo>
                      <a:pt x="8143" y="196"/>
                      <a:pt x="8150" y="182"/>
                      <a:pt x="8150" y="169"/>
                    </a:cubicBezTo>
                    <a:cubicBezTo>
                      <a:pt x="7411" y="79"/>
                      <a:pt x="6654" y="0"/>
                      <a:pt x="5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33"/>
            <p:cNvGrpSpPr/>
            <p:nvPr/>
          </p:nvGrpSpPr>
          <p:grpSpPr>
            <a:xfrm>
              <a:off x="8309880" y="4606395"/>
              <a:ext cx="195323" cy="232436"/>
              <a:chOff x="8309880" y="4606395"/>
              <a:chExt cx="195323" cy="232436"/>
            </a:xfrm>
          </p:grpSpPr>
          <p:sp>
            <p:nvSpPr>
              <p:cNvPr id="5749" name="Google Shape;5749;p33"/>
              <p:cNvSpPr/>
              <p:nvPr/>
            </p:nvSpPr>
            <p:spPr>
              <a:xfrm rot="10800000" flipH="1">
                <a:off x="8309880" y="4606395"/>
                <a:ext cx="195323" cy="232436"/>
              </a:xfrm>
              <a:custGeom>
                <a:avLst/>
                <a:gdLst/>
                <a:ahLst/>
                <a:cxnLst/>
                <a:rect l="l" t="t" r="r" b="b"/>
                <a:pathLst>
                  <a:path w="7026" h="8361" extrusionOk="0">
                    <a:moveTo>
                      <a:pt x="3493" y="281"/>
                    </a:moveTo>
                    <a:cubicBezTo>
                      <a:pt x="3499" y="301"/>
                      <a:pt x="3506" y="321"/>
                      <a:pt x="3519" y="335"/>
                    </a:cubicBezTo>
                    <a:cubicBezTo>
                      <a:pt x="4523" y="1613"/>
                      <a:pt x="5627" y="2824"/>
                      <a:pt x="6657" y="4088"/>
                    </a:cubicBezTo>
                    <a:cubicBezTo>
                      <a:pt x="5420" y="4088"/>
                      <a:pt x="4181" y="4072"/>
                      <a:pt x="2941" y="4072"/>
                    </a:cubicBezTo>
                    <a:cubicBezTo>
                      <a:pt x="2056" y="4072"/>
                      <a:pt x="1171" y="4080"/>
                      <a:pt x="288" y="4108"/>
                    </a:cubicBezTo>
                    <a:cubicBezTo>
                      <a:pt x="1372" y="2844"/>
                      <a:pt x="2382" y="1526"/>
                      <a:pt x="3493" y="281"/>
                    </a:cubicBezTo>
                    <a:close/>
                    <a:moveTo>
                      <a:pt x="301" y="4276"/>
                    </a:moveTo>
                    <a:lnTo>
                      <a:pt x="301" y="4276"/>
                    </a:lnTo>
                    <a:cubicBezTo>
                      <a:pt x="1449" y="4317"/>
                      <a:pt x="2602" y="4324"/>
                      <a:pt x="3754" y="4324"/>
                    </a:cubicBezTo>
                    <a:cubicBezTo>
                      <a:pt x="4457" y="4324"/>
                      <a:pt x="5160" y="4321"/>
                      <a:pt x="5862" y="4321"/>
                    </a:cubicBezTo>
                    <a:cubicBezTo>
                      <a:pt x="6073" y="4321"/>
                      <a:pt x="6285" y="4322"/>
                      <a:pt x="6497" y="4322"/>
                    </a:cubicBezTo>
                    <a:cubicBezTo>
                      <a:pt x="5567" y="5587"/>
                      <a:pt x="4583" y="6818"/>
                      <a:pt x="3593" y="8042"/>
                    </a:cubicBezTo>
                    <a:cubicBezTo>
                      <a:pt x="2576" y="6724"/>
                      <a:pt x="1499" y="5440"/>
                      <a:pt x="301" y="4276"/>
                    </a:cubicBezTo>
                    <a:close/>
                    <a:moveTo>
                      <a:pt x="3420" y="1"/>
                    </a:moveTo>
                    <a:cubicBezTo>
                      <a:pt x="3389" y="1"/>
                      <a:pt x="3360" y="14"/>
                      <a:pt x="3332" y="47"/>
                    </a:cubicBezTo>
                    <a:cubicBezTo>
                      <a:pt x="2175" y="1332"/>
                      <a:pt x="977" y="2656"/>
                      <a:pt x="20" y="4102"/>
                    </a:cubicBezTo>
                    <a:cubicBezTo>
                      <a:pt x="0" y="4128"/>
                      <a:pt x="0" y="4148"/>
                      <a:pt x="7" y="4169"/>
                    </a:cubicBezTo>
                    <a:cubicBezTo>
                      <a:pt x="7" y="4189"/>
                      <a:pt x="0" y="4202"/>
                      <a:pt x="7" y="4215"/>
                    </a:cubicBezTo>
                    <a:cubicBezTo>
                      <a:pt x="7" y="4242"/>
                      <a:pt x="13" y="4262"/>
                      <a:pt x="34" y="4282"/>
                    </a:cubicBezTo>
                    <a:cubicBezTo>
                      <a:pt x="1184" y="5600"/>
                      <a:pt x="2335" y="6905"/>
                      <a:pt x="3406" y="8290"/>
                    </a:cubicBezTo>
                    <a:cubicBezTo>
                      <a:pt x="3442" y="8336"/>
                      <a:pt x="3486" y="8355"/>
                      <a:pt x="3531" y="8355"/>
                    </a:cubicBezTo>
                    <a:cubicBezTo>
                      <a:pt x="3545" y="8355"/>
                      <a:pt x="3559" y="8353"/>
                      <a:pt x="3573" y="8350"/>
                    </a:cubicBezTo>
                    <a:cubicBezTo>
                      <a:pt x="3587" y="8357"/>
                      <a:pt x="3601" y="8361"/>
                      <a:pt x="3617" y="8361"/>
                    </a:cubicBezTo>
                    <a:cubicBezTo>
                      <a:pt x="3645" y="8361"/>
                      <a:pt x="3676" y="8347"/>
                      <a:pt x="3707" y="8317"/>
                    </a:cubicBezTo>
                    <a:cubicBezTo>
                      <a:pt x="4871" y="7012"/>
                      <a:pt x="5941" y="5614"/>
                      <a:pt x="6972" y="4195"/>
                    </a:cubicBezTo>
                    <a:cubicBezTo>
                      <a:pt x="7025" y="4122"/>
                      <a:pt x="6992" y="4048"/>
                      <a:pt x="6932" y="4008"/>
                    </a:cubicBezTo>
                    <a:cubicBezTo>
                      <a:pt x="6932" y="3988"/>
                      <a:pt x="6918" y="3961"/>
                      <a:pt x="6905" y="3941"/>
                    </a:cubicBezTo>
                    <a:cubicBezTo>
                      <a:pt x="5861" y="2663"/>
                      <a:pt x="4831" y="1345"/>
                      <a:pt x="3680" y="174"/>
                    </a:cubicBezTo>
                    <a:cubicBezTo>
                      <a:pt x="3660" y="148"/>
                      <a:pt x="3633" y="141"/>
                      <a:pt x="3606" y="141"/>
                    </a:cubicBezTo>
                    <a:cubicBezTo>
                      <a:pt x="3600" y="127"/>
                      <a:pt x="3593" y="121"/>
                      <a:pt x="3586" y="107"/>
                    </a:cubicBezTo>
                    <a:cubicBezTo>
                      <a:pt x="3559" y="74"/>
                      <a:pt x="3526" y="54"/>
                      <a:pt x="3499" y="20"/>
                    </a:cubicBezTo>
                    <a:cubicBezTo>
                      <a:pt x="3486" y="7"/>
                      <a:pt x="3472" y="7"/>
                      <a:pt x="3459" y="7"/>
                    </a:cubicBezTo>
                    <a:cubicBezTo>
                      <a:pt x="3445" y="3"/>
                      <a:pt x="3432" y="1"/>
                      <a:pt x="3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3"/>
              <p:cNvSpPr/>
              <p:nvPr/>
            </p:nvSpPr>
            <p:spPr>
              <a:xfrm rot="10800000" flipH="1">
                <a:off x="8318249" y="4615232"/>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2"/>
                      <a:pt x="6196" y="47"/>
                    </a:cubicBezTo>
                    <a:cubicBezTo>
                      <a:pt x="5984" y="47"/>
                      <a:pt x="5772" y="46"/>
                      <a:pt x="5561" y="46"/>
                    </a:cubicBezTo>
                    <a:cubicBezTo>
                      <a:pt x="4859" y="46"/>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3"/>
              <p:cNvSpPr/>
              <p:nvPr/>
            </p:nvSpPr>
            <p:spPr>
              <a:xfrm rot="10800000" flipH="1">
                <a:off x="8317859" y="4724601"/>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54"/>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33"/>
            <p:cNvGrpSpPr/>
            <p:nvPr/>
          </p:nvGrpSpPr>
          <p:grpSpPr>
            <a:xfrm>
              <a:off x="8162925" y="4905069"/>
              <a:ext cx="488641" cy="481440"/>
              <a:chOff x="8162925" y="4905069"/>
              <a:chExt cx="488641" cy="481440"/>
            </a:xfrm>
          </p:grpSpPr>
          <p:sp>
            <p:nvSpPr>
              <p:cNvPr id="5753" name="Google Shape;5753;p33"/>
              <p:cNvSpPr/>
              <p:nvPr/>
            </p:nvSpPr>
            <p:spPr>
              <a:xfrm rot="10800000" flipH="1">
                <a:off x="8162925" y="4905069"/>
                <a:ext cx="488641" cy="481440"/>
              </a:xfrm>
              <a:custGeom>
                <a:avLst/>
                <a:gdLst/>
                <a:ahLst/>
                <a:cxnLst/>
                <a:rect l="l" t="t" r="r" b="b"/>
                <a:pathLst>
                  <a:path w="17577" h="17318" extrusionOk="0">
                    <a:moveTo>
                      <a:pt x="2348" y="307"/>
                    </a:moveTo>
                    <a:cubicBezTo>
                      <a:pt x="3942" y="307"/>
                      <a:pt x="5496" y="574"/>
                      <a:pt x="6711" y="1790"/>
                    </a:cubicBezTo>
                    <a:cubicBezTo>
                      <a:pt x="8397" y="3462"/>
                      <a:pt x="8678" y="5931"/>
                      <a:pt x="8444" y="8192"/>
                    </a:cubicBezTo>
                    <a:cubicBezTo>
                      <a:pt x="8444" y="8206"/>
                      <a:pt x="8444" y="8219"/>
                      <a:pt x="8451" y="8233"/>
                    </a:cubicBezTo>
                    <a:cubicBezTo>
                      <a:pt x="7711" y="8323"/>
                      <a:pt x="6955" y="8402"/>
                      <a:pt x="6209" y="8402"/>
                    </a:cubicBezTo>
                    <a:cubicBezTo>
                      <a:pt x="4796" y="8402"/>
                      <a:pt x="3423" y="8118"/>
                      <a:pt x="2289" y="7088"/>
                    </a:cubicBezTo>
                    <a:cubicBezTo>
                      <a:pt x="435" y="5409"/>
                      <a:pt x="295" y="2733"/>
                      <a:pt x="342" y="398"/>
                    </a:cubicBezTo>
                    <a:cubicBezTo>
                      <a:pt x="1003" y="354"/>
                      <a:pt x="1679" y="307"/>
                      <a:pt x="2348" y="307"/>
                    </a:cubicBezTo>
                    <a:close/>
                    <a:moveTo>
                      <a:pt x="15226" y="307"/>
                    </a:moveTo>
                    <a:cubicBezTo>
                      <a:pt x="15895" y="307"/>
                      <a:pt x="16573" y="354"/>
                      <a:pt x="17236" y="398"/>
                    </a:cubicBezTo>
                    <a:cubicBezTo>
                      <a:pt x="17276" y="2733"/>
                      <a:pt x="17135" y="5409"/>
                      <a:pt x="15282" y="7088"/>
                    </a:cubicBezTo>
                    <a:cubicBezTo>
                      <a:pt x="14152" y="8118"/>
                      <a:pt x="12781" y="8402"/>
                      <a:pt x="11368" y="8402"/>
                    </a:cubicBezTo>
                    <a:cubicBezTo>
                      <a:pt x="10623" y="8402"/>
                      <a:pt x="9866" y="8323"/>
                      <a:pt x="9126" y="8233"/>
                    </a:cubicBezTo>
                    <a:cubicBezTo>
                      <a:pt x="9126" y="8219"/>
                      <a:pt x="9133" y="8206"/>
                      <a:pt x="9133" y="8192"/>
                    </a:cubicBezTo>
                    <a:cubicBezTo>
                      <a:pt x="8892" y="5931"/>
                      <a:pt x="9173" y="3462"/>
                      <a:pt x="10859" y="1790"/>
                    </a:cubicBezTo>
                    <a:cubicBezTo>
                      <a:pt x="12080" y="574"/>
                      <a:pt x="13632" y="307"/>
                      <a:pt x="15226" y="307"/>
                    </a:cubicBezTo>
                    <a:close/>
                    <a:moveTo>
                      <a:pt x="6206" y="8917"/>
                    </a:moveTo>
                    <a:cubicBezTo>
                      <a:pt x="6952" y="8917"/>
                      <a:pt x="7710"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22" y="9202"/>
                      <a:pt x="4794" y="8917"/>
                      <a:pt x="6206" y="8917"/>
                    </a:cubicBezTo>
                    <a:close/>
                    <a:moveTo>
                      <a:pt x="11371" y="8917"/>
                    </a:moveTo>
                    <a:cubicBezTo>
                      <a:pt x="12783" y="8917"/>
                      <a:pt x="14153" y="9202"/>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67" y="8996"/>
                      <a:pt x="10625" y="8917"/>
                      <a:pt x="11371" y="8917"/>
                    </a:cubicBezTo>
                    <a:close/>
                    <a:moveTo>
                      <a:pt x="2439" y="0"/>
                    </a:moveTo>
                    <a:cubicBezTo>
                      <a:pt x="1722" y="0"/>
                      <a:pt x="1000" y="65"/>
                      <a:pt x="302" y="150"/>
                    </a:cubicBezTo>
                    <a:cubicBezTo>
                      <a:pt x="261" y="157"/>
                      <a:pt x="228" y="184"/>
                      <a:pt x="208" y="211"/>
                    </a:cubicBezTo>
                    <a:cubicBezTo>
                      <a:pt x="134" y="211"/>
                      <a:pt x="47" y="257"/>
                      <a:pt x="47" y="351"/>
                    </a:cubicBezTo>
                    <a:cubicBezTo>
                      <a:pt x="0" y="2813"/>
                      <a:pt x="168" y="5657"/>
                      <a:pt x="2182" y="7383"/>
                    </a:cubicBezTo>
                    <a:cubicBezTo>
                      <a:pt x="3011" y="8085"/>
                      <a:pt x="4075" y="8500"/>
                      <a:pt x="5186" y="8661"/>
                    </a:cubicBezTo>
                    <a:cubicBezTo>
                      <a:pt x="4075" y="8821"/>
                      <a:pt x="3011" y="9229"/>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7"/>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29"/>
                      <a:pt x="13502" y="8821"/>
                      <a:pt x="12385" y="8661"/>
                    </a:cubicBezTo>
                    <a:cubicBezTo>
                      <a:pt x="13502" y="8500"/>
                      <a:pt x="14566" y="8085"/>
                      <a:pt x="15389" y="7383"/>
                    </a:cubicBezTo>
                    <a:cubicBezTo>
                      <a:pt x="17403" y="5657"/>
                      <a:pt x="17577" y="2813"/>
                      <a:pt x="17530" y="351"/>
                    </a:cubicBezTo>
                    <a:cubicBezTo>
                      <a:pt x="17523" y="257"/>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4"/>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3"/>
              <p:cNvSpPr/>
              <p:nvPr/>
            </p:nvSpPr>
            <p:spPr>
              <a:xfrm rot="10800000" flipH="1">
                <a:off x="8410130" y="5152933"/>
                <a:ext cx="233075" cy="225041"/>
              </a:xfrm>
              <a:custGeom>
                <a:avLst/>
                <a:gdLst/>
                <a:ahLst/>
                <a:cxnLst/>
                <a:rect l="l" t="t" r="r" b="b"/>
                <a:pathLst>
                  <a:path w="8384" h="8095" extrusionOk="0">
                    <a:moveTo>
                      <a:pt x="6334" y="0"/>
                    </a:moveTo>
                    <a:cubicBezTo>
                      <a:pt x="4740" y="0"/>
                      <a:pt x="3188" y="267"/>
                      <a:pt x="1967" y="1483"/>
                    </a:cubicBezTo>
                    <a:cubicBezTo>
                      <a:pt x="281" y="3155"/>
                      <a:pt x="0" y="5624"/>
                      <a:pt x="241" y="7885"/>
                    </a:cubicBezTo>
                    <a:cubicBezTo>
                      <a:pt x="241" y="7899"/>
                      <a:pt x="234" y="7912"/>
                      <a:pt x="234" y="7926"/>
                    </a:cubicBezTo>
                    <a:cubicBezTo>
                      <a:pt x="974" y="8016"/>
                      <a:pt x="1731" y="8095"/>
                      <a:pt x="2476" y="8095"/>
                    </a:cubicBezTo>
                    <a:cubicBezTo>
                      <a:pt x="3889" y="8095"/>
                      <a:pt x="5260" y="7811"/>
                      <a:pt x="6390" y="6781"/>
                    </a:cubicBezTo>
                    <a:cubicBezTo>
                      <a:pt x="8243" y="5102"/>
                      <a:pt x="8384" y="2426"/>
                      <a:pt x="8344" y="91"/>
                    </a:cubicBezTo>
                    <a:cubicBezTo>
                      <a:pt x="7681" y="47"/>
                      <a:pt x="7003" y="0"/>
                      <a:pt x="6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3"/>
              <p:cNvSpPr/>
              <p:nvPr/>
            </p:nvSpPr>
            <p:spPr>
              <a:xfrm rot="10800000" flipH="1">
                <a:off x="8410130" y="4913678"/>
                <a:ext cx="233075" cy="224958"/>
              </a:xfrm>
              <a:custGeom>
                <a:avLst/>
                <a:gdLst/>
                <a:ahLst/>
                <a:cxnLst/>
                <a:rect l="l" t="t" r="r" b="b"/>
                <a:pathLst>
                  <a:path w="8384" h="8092" extrusionOk="0">
                    <a:moveTo>
                      <a:pt x="2479" y="1"/>
                    </a:moveTo>
                    <a:cubicBezTo>
                      <a:pt x="1733" y="1"/>
                      <a:pt x="975" y="80"/>
                      <a:pt x="234" y="173"/>
                    </a:cubicBezTo>
                    <a:cubicBezTo>
                      <a:pt x="234" y="186"/>
                      <a:pt x="241" y="193"/>
                      <a:pt x="241" y="213"/>
                    </a:cubicBezTo>
                    <a:cubicBezTo>
                      <a:pt x="0" y="2468"/>
                      <a:pt x="281" y="4937"/>
                      <a:pt x="1967" y="6616"/>
                    </a:cubicBezTo>
                    <a:cubicBezTo>
                      <a:pt x="3187" y="7826"/>
                      <a:pt x="4737" y="8092"/>
                      <a:pt x="6330" y="8092"/>
                    </a:cubicBezTo>
                    <a:cubicBezTo>
                      <a:pt x="7001" y="8092"/>
                      <a:pt x="7679" y="8045"/>
                      <a:pt x="8344" y="8001"/>
                    </a:cubicBezTo>
                    <a:cubicBezTo>
                      <a:pt x="8384" y="5666"/>
                      <a:pt x="8243" y="2996"/>
                      <a:pt x="6390" y="1310"/>
                    </a:cubicBezTo>
                    <a:cubicBezTo>
                      <a:pt x="5261" y="286"/>
                      <a:pt x="3891" y="1"/>
                      <a:pt x="2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3"/>
              <p:cNvSpPr/>
              <p:nvPr/>
            </p:nvSpPr>
            <p:spPr>
              <a:xfrm rot="10800000" flipH="1">
                <a:off x="8171098" y="5152933"/>
                <a:ext cx="233103" cy="225041"/>
              </a:xfrm>
              <a:custGeom>
                <a:avLst/>
                <a:gdLst/>
                <a:ahLst/>
                <a:cxnLst/>
                <a:rect l="l" t="t" r="r" b="b"/>
                <a:pathLst>
                  <a:path w="8385" h="8095" extrusionOk="0">
                    <a:moveTo>
                      <a:pt x="2054" y="0"/>
                    </a:moveTo>
                    <a:cubicBezTo>
                      <a:pt x="1385" y="0"/>
                      <a:pt x="709" y="47"/>
                      <a:pt x="48" y="91"/>
                    </a:cubicBezTo>
                    <a:cubicBezTo>
                      <a:pt x="1" y="2426"/>
                      <a:pt x="141" y="5102"/>
                      <a:pt x="1995" y="6781"/>
                    </a:cubicBezTo>
                    <a:cubicBezTo>
                      <a:pt x="3129" y="7811"/>
                      <a:pt x="4502" y="8095"/>
                      <a:pt x="5915" y="8095"/>
                    </a:cubicBezTo>
                    <a:cubicBezTo>
                      <a:pt x="6661" y="8095"/>
                      <a:pt x="7417" y="8016"/>
                      <a:pt x="8157" y="7926"/>
                    </a:cubicBezTo>
                    <a:cubicBezTo>
                      <a:pt x="8150" y="7912"/>
                      <a:pt x="8150" y="7899"/>
                      <a:pt x="8150" y="7885"/>
                    </a:cubicBezTo>
                    <a:cubicBezTo>
                      <a:pt x="8384" y="5624"/>
                      <a:pt x="8103" y="3162"/>
                      <a:pt x="6417" y="1483"/>
                    </a:cubicBezTo>
                    <a:cubicBezTo>
                      <a:pt x="5202" y="267"/>
                      <a:pt x="3648" y="0"/>
                      <a:pt x="20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3"/>
              <p:cNvSpPr/>
              <p:nvPr/>
            </p:nvSpPr>
            <p:spPr>
              <a:xfrm rot="10800000" flipH="1">
                <a:off x="8171098" y="4913678"/>
                <a:ext cx="233103" cy="224958"/>
              </a:xfrm>
              <a:custGeom>
                <a:avLst/>
                <a:gdLst/>
                <a:ahLst/>
                <a:cxnLst/>
                <a:rect l="l" t="t" r="r" b="b"/>
                <a:pathLst>
                  <a:path w="8385" h="8092" extrusionOk="0">
                    <a:moveTo>
                      <a:pt x="5912" y="1"/>
                    </a:moveTo>
                    <a:cubicBezTo>
                      <a:pt x="4500" y="1"/>
                      <a:pt x="3128" y="286"/>
                      <a:pt x="1995" y="1310"/>
                    </a:cubicBezTo>
                    <a:cubicBezTo>
                      <a:pt x="141" y="2996"/>
                      <a:pt x="1" y="5666"/>
                      <a:pt x="48" y="8001"/>
                    </a:cubicBezTo>
                    <a:cubicBezTo>
                      <a:pt x="710" y="8045"/>
                      <a:pt x="1387" y="8092"/>
                      <a:pt x="2058" y="8092"/>
                    </a:cubicBezTo>
                    <a:cubicBezTo>
                      <a:pt x="3650" y="8092"/>
                      <a:pt x="5203" y="7826"/>
                      <a:pt x="6417" y="6616"/>
                    </a:cubicBezTo>
                    <a:cubicBezTo>
                      <a:pt x="8103" y="4937"/>
                      <a:pt x="8384" y="2468"/>
                      <a:pt x="8150" y="213"/>
                    </a:cubicBezTo>
                    <a:cubicBezTo>
                      <a:pt x="8150" y="193"/>
                      <a:pt x="8150" y="186"/>
                      <a:pt x="8157" y="173"/>
                    </a:cubicBezTo>
                    <a:cubicBezTo>
                      <a:pt x="7416" y="80"/>
                      <a:pt x="6658" y="1"/>
                      <a:pt x="5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33"/>
            <p:cNvGrpSpPr/>
            <p:nvPr/>
          </p:nvGrpSpPr>
          <p:grpSpPr>
            <a:xfrm>
              <a:off x="8775823" y="2030871"/>
              <a:ext cx="488641" cy="481385"/>
              <a:chOff x="8775823" y="2030871"/>
              <a:chExt cx="488641" cy="481385"/>
            </a:xfrm>
          </p:grpSpPr>
          <p:sp>
            <p:nvSpPr>
              <p:cNvPr id="5759" name="Google Shape;5759;p33"/>
              <p:cNvSpPr/>
              <p:nvPr/>
            </p:nvSpPr>
            <p:spPr>
              <a:xfrm rot="10800000" flipH="1">
                <a:off x="8775823" y="2030871"/>
                <a:ext cx="488641" cy="481385"/>
              </a:xfrm>
              <a:custGeom>
                <a:avLst/>
                <a:gdLst/>
                <a:ahLst/>
                <a:cxnLst/>
                <a:rect l="l" t="t" r="r" b="b"/>
                <a:pathLst>
                  <a:path w="17577" h="17316" extrusionOk="0">
                    <a:moveTo>
                      <a:pt x="2351" y="306"/>
                    </a:moveTo>
                    <a:cubicBezTo>
                      <a:pt x="3945" y="306"/>
                      <a:pt x="5497" y="572"/>
                      <a:pt x="6717" y="1788"/>
                    </a:cubicBezTo>
                    <a:cubicBezTo>
                      <a:pt x="8404" y="3467"/>
                      <a:pt x="8678" y="5929"/>
                      <a:pt x="8444" y="8191"/>
                    </a:cubicBezTo>
                    <a:cubicBezTo>
                      <a:pt x="8444" y="8204"/>
                      <a:pt x="8450" y="8217"/>
                      <a:pt x="8450" y="8231"/>
                    </a:cubicBezTo>
                    <a:cubicBezTo>
                      <a:pt x="7711" y="8321"/>
                      <a:pt x="6954" y="8400"/>
                      <a:pt x="6209" y="8400"/>
                    </a:cubicBezTo>
                    <a:cubicBezTo>
                      <a:pt x="4795" y="8400"/>
                      <a:pt x="3423" y="8116"/>
                      <a:pt x="2288" y="7087"/>
                    </a:cubicBezTo>
                    <a:cubicBezTo>
                      <a:pt x="442" y="5407"/>
                      <a:pt x="294" y="2731"/>
                      <a:pt x="341" y="396"/>
                    </a:cubicBezTo>
                    <a:cubicBezTo>
                      <a:pt x="1004" y="353"/>
                      <a:pt x="1681" y="306"/>
                      <a:pt x="2351" y="306"/>
                    </a:cubicBezTo>
                    <a:close/>
                    <a:moveTo>
                      <a:pt x="15225" y="306"/>
                    </a:moveTo>
                    <a:cubicBezTo>
                      <a:pt x="15895" y="306"/>
                      <a:pt x="16572" y="353"/>
                      <a:pt x="17235" y="396"/>
                    </a:cubicBezTo>
                    <a:cubicBezTo>
                      <a:pt x="17282" y="2731"/>
                      <a:pt x="17141" y="5407"/>
                      <a:pt x="15281" y="7087"/>
                    </a:cubicBezTo>
                    <a:cubicBezTo>
                      <a:pt x="14151" y="8116"/>
                      <a:pt x="12780" y="8400"/>
                      <a:pt x="11367" y="8400"/>
                    </a:cubicBezTo>
                    <a:cubicBezTo>
                      <a:pt x="10622" y="8400"/>
                      <a:pt x="9865" y="8321"/>
                      <a:pt x="9126" y="8231"/>
                    </a:cubicBezTo>
                    <a:cubicBezTo>
                      <a:pt x="9126" y="8217"/>
                      <a:pt x="9133" y="8204"/>
                      <a:pt x="9133" y="8191"/>
                    </a:cubicBezTo>
                    <a:cubicBezTo>
                      <a:pt x="8892" y="5929"/>
                      <a:pt x="9173" y="3467"/>
                      <a:pt x="10859" y="1788"/>
                    </a:cubicBezTo>
                    <a:cubicBezTo>
                      <a:pt x="12079" y="572"/>
                      <a:pt x="13631" y="306"/>
                      <a:pt x="15225" y="306"/>
                    </a:cubicBezTo>
                    <a:close/>
                    <a:moveTo>
                      <a:pt x="6206" y="8915"/>
                    </a:moveTo>
                    <a:cubicBezTo>
                      <a:pt x="6952" y="8915"/>
                      <a:pt x="7710" y="8995"/>
                      <a:pt x="8450" y="9087"/>
                    </a:cubicBezTo>
                    <a:cubicBezTo>
                      <a:pt x="8450" y="9101"/>
                      <a:pt x="8444" y="9114"/>
                      <a:pt x="8444" y="9127"/>
                    </a:cubicBezTo>
                    <a:cubicBezTo>
                      <a:pt x="8678" y="11382"/>
                      <a:pt x="8404" y="13851"/>
                      <a:pt x="6717" y="15530"/>
                    </a:cubicBezTo>
                    <a:cubicBezTo>
                      <a:pt x="5499" y="16739"/>
                      <a:pt x="3950" y="17009"/>
                      <a:pt x="2358" y="17009"/>
                    </a:cubicBezTo>
                    <a:cubicBezTo>
                      <a:pt x="1686" y="17009"/>
                      <a:pt x="1007" y="16961"/>
                      <a:pt x="341" y="16915"/>
                    </a:cubicBezTo>
                    <a:cubicBezTo>
                      <a:pt x="294" y="14580"/>
                      <a:pt x="442" y="11911"/>
                      <a:pt x="2288" y="10225"/>
                    </a:cubicBezTo>
                    <a:cubicBezTo>
                      <a:pt x="3422" y="9200"/>
                      <a:pt x="4793" y="8915"/>
                      <a:pt x="6206" y="8915"/>
                    </a:cubicBezTo>
                    <a:close/>
                    <a:moveTo>
                      <a:pt x="11371" y="8915"/>
                    </a:moveTo>
                    <a:cubicBezTo>
                      <a:pt x="12782" y="8915"/>
                      <a:pt x="14152" y="9200"/>
                      <a:pt x="15281" y="10225"/>
                    </a:cubicBezTo>
                    <a:cubicBezTo>
                      <a:pt x="17141" y="11911"/>
                      <a:pt x="17282" y="14580"/>
                      <a:pt x="17235" y="16915"/>
                    </a:cubicBezTo>
                    <a:cubicBezTo>
                      <a:pt x="16570" y="16961"/>
                      <a:pt x="15890" y="17009"/>
                      <a:pt x="15219" y="17009"/>
                    </a:cubicBezTo>
                    <a:cubicBezTo>
                      <a:pt x="13627" y="17009"/>
                      <a:pt x="12077" y="16739"/>
                      <a:pt x="10859" y="15530"/>
                    </a:cubicBezTo>
                    <a:cubicBezTo>
                      <a:pt x="9173" y="13851"/>
                      <a:pt x="8892" y="11382"/>
                      <a:pt x="9133" y="9127"/>
                    </a:cubicBezTo>
                    <a:cubicBezTo>
                      <a:pt x="9133" y="9114"/>
                      <a:pt x="9126" y="9101"/>
                      <a:pt x="9126" y="9087"/>
                    </a:cubicBezTo>
                    <a:cubicBezTo>
                      <a:pt x="9866" y="8995"/>
                      <a:pt x="10624" y="8915"/>
                      <a:pt x="11371" y="8915"/>
                    </a:cubicBezTo>
                    <a:close/>
                    <a:moveTo>
                      <a:pt x="2455" y="1"/>
                    </a:moveTo>
                    <a:cubicBezTo>
                      <a:pt x="1733" y="1"/>
                      <a:pt x="1004" y="67"/>
                      <a:pt x="301" y="155"/>
                    </a:cubicBezTo>
                    <a:cubicBezTo>
                      <a:pt x="261" y="155"/>
                      <a:pt x="228" y="182"/>
                      <a:pt x="207" y="209"/>
                    </a:cubicBezTo>
                    <a:cubicBezTo>
                      <a:pt x="134" y="209"/>
                      <a:pt x="47" y="256"/>
                      <a:pt x="47" y="349"/>
                    </a:cubicBezTo>
                    <a:cubicBezTo>
                      <a:pt x="0" y="2811"/>
                      <a:pt x="174" y="5655"/>
                      <a:pt x="2181" y="7381"/>
                    </a:cubicBezTo>
                    <a:cubicBezTo>
                      <a:pt x="3011" y="8084"/>
                      <a:pt x="4075" y="8498"/>
                      <a:pt x="5185" y="8659"/>
                    </a:cubicBezTo>
                    <a:cubicBezTo>
                      <a:pt x="4075" y="8820"/>
                      <a:pt x="3011" y="9228"/>
                      <a:pt x="2181" y="9937"/>
                    </a:cubicBezTo>
                    <a:cubicBezTo>
                      <a:pt x="174" y="11663"/>
                      <a:pt x="0" y="14507"/>
                      <a:pt x="47" y="16962"/>
                    </a:cubicBezTo>
                    <a:cubicBezTo>
                      <a:pt x="47" y="17056"/>
                      <a:pt x="123" y="17103"/>
                      <a:pt x="194" y="17103"/>
                    </a:cubicBezTo>
                    <a:cubicBezTo>
                      <a:pt x="198" y="17103"/>
                      <a:pt x="203" y="17103"/>
                      <a:pt x="207" y="17103"/>
                    </a:cubicBezTo>
                    <a:cubicBezTo>
                      <a:pt x="228" y="17136"/>
                      <a:pt x="261" y="17156"/>
                      <a:pt x="301" y="17163"/>
                    </a:cubicBezTo>
                    <a:cubicBezTo>
                      <a:pt x="1000" y="17250"/>
                      <a:pt x="1723" y="17316"/>
                      <a:pt x="2441" y="17316"/>
                    </a:cubicBezTo>
                    <a:cubicBezTo>
                      <a:pt x="4088" y="17316"/>
                      <a:pt x="5706" y="16970"/>
                      <a:pt x="6932" y="15744"/>
                    </a:cubicBezTo>
                    <a:cubicBezTo>
                      <a:pt x="8123" y="14553"/>
                      <a:pt x="8658" y="12981"/>
                      <a:pt x="8792" y="11355"/>
                    </a:cubicBezTo>
                    <a:cubicBezTo>
                      <a:pt x="8919" y="12981"/>
                      <a:pt x="9454" y="14553"/>
                      <a:pt x="10645" y="15744"/>
                    </a:cubicBezTo>
                    <a:cubicBezTo>
                      <a:pt x="11870" y="16970"/>
                      <a:pt x="13485" y="17316"/>
                      <a:pt x="15132" y="17316"/>
                    </a:cubicBezTo>
                    <a:cubicBezTo>
                      <a:pt x="15850" y="17316"/>
                      <a:pt x="16575" y="17250"/>
                      <a:pt x="17275" y="17163"/>
                    </a:cubicBezTo>
                    <a:cubicBezTo>
                      <a:pt x="17315" y="17156"/>
                      <a:pt x="17349" y="17136"/>
                      <a:pt x="17369" y="17103"/>
                    </a:cubicBezTo>
                    <a:cubicBezTo>
                      <a:pt x="17374" y="17103"/>
                      <a:pt x="17378" y="17103"/>
                      <a:pt x="17383" y="17103"/>
                    </a:cubicBezTo>
                    <a:cubicBezTo>
                      <a:pt x="17452" y="17103"/>
                      <a:pt x="17523" y="17056"/>
                      <a:pt x="17530" y="16962"/>
                    </a:cubicBezTo>
                    <a:cubicBezTo>
                      <a:pt x="17576" y="14507"/>
                      <a:pt x="17402" y="11663"/>
                      <a:pt x="15395" y="9937"/>
                    </a:cubicBezTo>
                    <a:cubicBezTo>
                      <a:pt x="14566" y="9228"/>
                      <a:pt x="13502" y="8820"/>
                      <a:pt x="12384" y="8659"/>
                    </a:cubicBezTo>
                    <a:cubicBezTo>
                      <a:pt x="13502" y="8498"/>
                      <a:pt x="14566" y="8084"/>
                      <a:pt x="15395" y="7381"/>
                    </a:cubicBezTo>
                    <a:cubicBezTo>
                      <a:pt x="17402" y="5655"/>
                      <a:pt x="17576" y="2811"/>
                      <a:pt x="17530" y="349"/>
                    </a:cubicBezTo>
                    <a:cubicBezTo>
                      <a:pt x="17523" y="256"/>
                      <a:pt x="17443" y="209"/>
                      <a:pt x="17369" y="209"/>
                    </a:cubicBezTo>
                    <a:cubicBezTo>
                      <a:pt x="17349" y="182"/>
                      <a:pt x="17315" y="155"/>
                      <a:pt x="17275" y="155"/>
                    </a:cubicBezTo>
                    <a:cubicBezTo>
                      <a:pt x="16570" y="67"/>
                      <a:pt x="15841" y="1"/>
                      <a:pt x="15118" y="1"/>
                    </a:cubicBezTo>
                    <a:cubicBezTo>
                      <a:pt x="13476" y="1"/>
                      <a:pt x="11867" y="345"/>
                      <a:pt x="10645" y="1567"/>
                    </a:cubicBezTo>
                    <a:cubicBezTo>
                      <a:pt x="9454" y="2758"/>
                      <a:pt x="8919" y="4337"/>
                      <a:pt x="8792" y="5963"/>
                    </a:cubicBezTo>
                    <a:cubicBezTo>
                      <a:pt x="8658" y="4337"/>
                      <a:pt x="8123" y="2758"/>
                      <a:pt x="6932" y="1567"/>
                    </a:cubicBezTo>
                    <a:cubicBezTo>
                      <a:pt x="5710" y="345"/>
                      <a:pt x="4097" y="1"/>
                      <a:pt x="2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3"/>
              <p:cNvSpPr/>
              <p:nvPr/>
            </p:nvSpPr>
            <p:spPr>
              <a:xfrm rot="10800000" flipH="1">
                <a:off x="9023001" y="2278735"/>
                <a:ext cx="233270" cy="225041"/>
              </a:xfrm>
              <a:custGeom>
                <a:avLst/>
                <a:gdLst/>
                <a:ahLst/>
                <a:cxnLst/>
                <a:rect l="l" t="t" r="r" b="b"/>
                <a:pathLst>
                  <a:path w="8391" h="8095" extrusionOk="0">
                    <a:moveTo>
                      <a:pt x="6334" y="1"/>
                    </a:moveTo>
                    <a:cubicBezTo>
                      <a:pt x="4740" y="1"/>
                      <a:pt x="3188" y="267"/>
                      <a:pt x="1968" y="1483"/>
                    </a:cubicBezTo>
                    <a:cubicBezTo>
                      <a:pt x="282" y="3162"/>
                      <a:pt x="1" y="5624"/>
                      <a:pt x="242" y="7886"/>
                    </a:cubicBezTo>
                    <a:cubicBezTo>
                      <a:pt x="242" y="7899"/>
                      <a:pt x="235" y="7912"/>
                      <a:pt x="235" y="7926"/>
                    </a:cubicBezTo>
                    <a:cubicBezTo>
                      <a:pt x="974" y="8016"/>
                      <a:pt x="1731" y="8095"/>
                      <a:pt x="2476" y="8095"/>
                    </a:cubicBezTo>
                    <a:cubicBezTo>
                      <a:pt x="3889" y="8095"/>
                      <a:pt x="5260" y="7811"/>
                      <a:pt x="6390" y="6782"/>
                    </a:cubicBezTo>
                    <a:cubicBezTo>
                      <a:pt x="8250" y="5102"/>
                      <a:pt x="8391" y="2426"/>
                      <a:pt x="8344" y="91"/>
                    </a:cubicBezTo>
                    <a:cubicBezTo>
                      <a:pt x="7681" y="48"/>
                      <a:pt x="7004" y="1"/>
                      <a:pt x="6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3"/>
              <p:cNvSpPr/>
              <p:nvPr/>
            </p:nvSpPr>
            <p:spPr>
              <a:xfrm rot="10800000" flipH="1">
                <a:off x="9023001" y="2039397"/>
                <a:ext cx="233270" cy="225041"/>
              </a:xfrm>
              <a:custGeom>
                <a:avLst/>
                <a:gdLst/>
                <a:ahLst/>
                <a:cxnLst/>
                <a:rect l="l" t="t" r="r" b="b"/>
                <a:pathLst>
                  <a:path w="8391" h="8095" extrusionOk="0">
                    <a:moveTo>
                      <a:pt x="2480" y="1"/>
                    </a:moveTo>
                    <a:cubicBezTo>
                      <a:pt x="1733" y="1"/>
                      <a:pt x="975" y="81"/>
                      <a:pt x="235" y="173"/>
                    </a:cubicBezTo>
                    <a:cubicBezTo>
                      <a:pt x="235" y="187"/>
                      <a:pt x="242" y="193"/>
                      <a:pt x="242" y="213"/>
                    </a:cubicBezTo>
                    <a:cubicBezTo>
                      <a:pt x="1" y="2468"/>
                      <a:pt x="282" y="4937"/>
                      <a:pt x="1968" y="6616"/>
                    </a:cubicBezTo>
                    <a:cubicBezTo>
                      <a:pt x="3186" y="7825"/>
                      <a:pt x="4736" y="8095"/>
                      <a:pt x="6328" y="8095"/>
                    </a:cubicBezTo>
                    <a:cubicBezTo>
                      <a:pt x="6999" y="8095"/>
                      <a:pt x="7679" y="8047"/>
                      <a:pt x="8344" y="8001"/>
                    </a:cubicBezTo>
                    <a:cubicBezTo>
                      <a:pt x="8391" y="5666"/>
                      <a:pt x="8250" y="2997"/>
                      <a:pt x="6390" y="1311"/>
                    </a:cubicBezTo>
                    <a:cubicBezTo>
                      <a:pt x="5261" y="286"/>
                      <a:pt x="3891" y="1"/>
                      <a:pt x="2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3"/>
              <p:cNvSpPr/>
              <p:nvPr/>
            </p:nvSpPr>
            <p:spPr>
              <a:xfrm rot="10800000" flipH="1">
                <a:off x="8783997" y="2278735"/>
                <a:ext cx="233075" cy="225041"/>
              </a:xfrm>
              <a:custGeom>
                <a:avLst/>
                <a:gdLst/>
                <a:ahLst/>
                <a:cxnLst/>
                <a:rect l="l" t="t" r="r" b="b"/>
                <a:pathLst>
                  <a:path w="8384" h="8095" extrusionOk="0">
                    <a:moveTo>
                      <a:pt x="2057" y="1"/>
                    </a:moveTo>
                    <a:cubicBezTo>
                      <a:pt x="1387" y="1"/>
                      <a:pt x="710" y="48"/>
                      <a:pt x="47" y="91"/>
                    </a:cubicBezTo>
                    <a:cubicBezTo>
                      <a:pt x="0" y="2426"/>
                      <a:pt x="148" y="5102"/>
                      <a:pt x="1994" y="6782"/>
                    </a:cubicBezTo>
                    <a:cubicBezTo>
                      <a:pt x="3129" y="7811"/>
                      <a:pt x="4501" y="8095"/>
                      <a:pt x="5915" y="8095"/>
                    </a:cubicBezTo>
                    <a:cubicBezTo>
                      <a:pt x="6660" y="8095"/>
                      <a:pt x="7417" y="8016"/>
                      <a:pt x="8156" y="7926"/>
                    </a:cubicBezTo>
                    <a:cubicBezTo>
                      <a:pt x="8156" y="7912"/>
                      <a:pt x="8150" y="7899"/>
                      <a:pt x="8150" y="7886"/>
                    </a:cubicBezTo>
                    <a:cubicBezTo>
                      <a:pt x="8384" y="5624"/>
                      <a:pt x="8110" y="3162"/>
                      <a:pt x="6423" y="1483"/>
                    </a:cubicBezTo>
                    <a:cubicBezTo>
                      <a:pt x="5203" y="267"/>
                      <a:pt x="3651" y="1"/>
                      <a:pt x="2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3"/>
              <p:cNvSpPr/>
              <p:nvPr/>
            </p:nvSpPr>
            <p:spPr>
              <a:xfrm rot="10800000" flipH="1">
                <a:off x="8783997" y="2039397"/>
                <a:ext cx="233075" cy="225041"/>
              </a:xfrm>
              <a:custGeom>
                <a:avLst/>
                <a:gdLst/>
                <a:ahLst/>
                <a:cxnLst/>
                <a:rect l="l" t="t" r="r" b="b"/>
                <a:pathLst>
                  <a:path w="8384" h="8095" extrusionOk="0">
                    <a:moveTo>
                      <a:pt x="5912" y="1"/>
                    </a:moveTo>
                    <a:cubicBezTo>
                      <a:pt x="4499" y="1"/>
                      <a:pt x="3128" y="286"/>
                      <a:pt x="1994" y="1311"/>
                    </a:cubicBezTo>
                    <a:cubicBezTo>
                      <a:pt x="148" y="2997"/>
                      <a:pt x="0" y="5666"/>
                      <a:pt x="47" y="8001"/>
                    </a:cubicBezTo>
                    <a:cubicBezTo>
                      <a:pt x="713" y="8047"/>
                      <a:pt x="1392" y="8095"/>
                      <a:pt x="2064" y="8095"/>
                    </a:cubicBezTo>
                    <a:cubicBezTo>
                      <a:pt x="3656" y="8095"/>
                      <a:pt x="5205" y="7825"/>
                      <a:pt x="6423" y="6616"/>
                    </a:cubicBezTo>
                    <a:cubicBezTo>
                      <a:pt x="8110" y="4937"/>
                      <a:pt x="8384" y="2468"/>
                      <a:pt x="8150" y="213"/>
                    </a:cubicBezTo>
                    <a:cubicBezTo>
                      <a:pt x="8150" y="200"/>
                      <a:pt x="8156" y="187"/>
                      <a:pt x="8156" y="173"/>
                    </a:cubicBezTo>
                    <a:cubicBezTo>
                      <a:pt x="7416" y="81"/>
                      <a:pt x="6658" y="1"/>
                      <a:pt x="59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33"/>
            <p:cNvGrpSpPr/>
            <p:nvPr/>
          </p:nvGrpSpPr>
          <p:grpSpPr>
            <a:xfrm>
              <a:off x="8162925" y="-243050"/>
              <a:ext cx="488641" cy="481440"/>
              <a:chOff x="8162925" y="-243050"/>
              <a:chExt cx="488641" cy="481440"/>
            </a:xfrm>
          </p:grpSpPr>
          <p:sp>
            <p:nvSpPr>
              <p:cNvPr id="5765" name="Google Shape;5765;p33"/>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3"/>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3"/>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3"/>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3"/>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33"/>
            <p:cNvGrpSpPr/>
            <p:nvPr/>
          </p:nvGrpSpPr>
          <p:grpSpPr>
            <a:xfrm>
              <a:off x="9373626" y="-243050"/>
              <a:ext cx="488668" cy="481440"/>
              <a:chOff x="9373626" y="-243050"/>
              <a:chExt cx="488668" cy="481440"/>
            </a:xfrm>
          </p:grpSpPr>
          <p:sp>
            <p:nvSpPr>
              <p:cNvPr id="5771" name="Google Shape;5771;p33"/>
              <p:cNvSpPr/>
              <p:nvPr/>
            </p:nvSpPr>
            <p:spPr>
              <a:xfrm rot="10800000" flipH="1">
                <a:off x="9373626" y="-243050"/>
                <a:ext cx="488668" cy="481440"/>
              </a:xfrm>
              <a:custGeom>
                <a:avLst/>
                <a:gdLst/>
                <a:ahLst/>
                <a:cxnLst/>
                <a:rect l="l" t="t" r="r" b="b"/>
                <a:pathLst>
                  <a:path w="17578" h="17318" extrusionOk="0">
                    <a:moveTo>
                      <a:pt x="2357" y="307"/>
                    </a:moveTo>
                    <a:cubicBezTo>
                      <a:pt x="3951" y="307"/>
                      <a:pt x="5504" y="573"/>
                      <a:pt x="6718" y="1783"/>
                    </a:cubicBezTo>
                    <a:cubicBezTo>
                      <a:pt x="8404" y="3462"/>
                      <a:pt x="8685" y="5931"/>
                      <a:pt x="8451" y="8193"/>
                    </a:cubicBezTo>
                    <a:cubicBezTo>
                      <a:pt x="8444" y="8206"/>
                      <a:pt x="8451" y="8219"/>
                      <a:pt x="8451" y="8233"/>
                    </a:cubicBezTo>
                    <a:cubicBezTo>
                      <a:pt x="7712" y="8323"/>
                      <a:pt x="6955" y="8402"/>
                      <a:pt x="6210" y="8402"/>
                    </a:cubicBezTo>
                    <a:cubicBezTo>
                      <a:pt x="4797" y="8402"/>
                      <a:pt x="3426" y="8118"/>
                      <a:pt x="2296" y="7089"/>
                    </a:cubicBezTo>
                    <a:cubicBezTo>
                      <a:pt x="442" y="5409"/>
                      <a:pt x="302" y="2733"/>
                      <a:pt x="342" y="398"/>
                    </a:cubicBezTo>
                    <a:cubicBezTo>
                      <a:pt x="1006" y="354"/>
                      <a:pt x="1685" y="307"/>
                      <a:pt x="2357" y="307"/>
                    </a:cubicBezTo>
                    <a:close/>
                    <a:moveTo>
                      <a:pt x="15228" y="307"/>
                    </a:moveTo>
                    <a:cubicBezTo>
                      <a:pt x="15899" y="307"/>
                      <a:pt x="16578" y="354"/>
                      <a:pt x="17243" y="398"/>
                    </a:cubicBezTo>
                    <a:cubicBezTo>
                      <a:pt x="17283" y="2733"/>
                      <a:pt x="17142" y="5409"/>
                      <a:pt x="15289" y="7089"/>
                    </a:cubicBezTo>
                    <a:cubicBezTo>
                      <a:pt x="14154" y="8118"/>
                      <a:pt x="12782" y="8402"/>
                      <a:pt x="11368" y="8402"/>
                    </a:cubicBezTo>
                    <a:cubicBezTo>
                      <a:pt x="10623" y="8402"/>
                      <a:pt x="9866" y="8323"/>
                      <a:pt x="9127" y="8233"/>
                    </a:cubicBezTo>
                    <a:cubicBezTo>
                      <a:pt x="9133" y="8219"/>
                      <a:pt x="9133" y="8206"/>
                      <a:pt x="9133" y="8193"/>
                    </a:cubicBezTo>
                    <a:cubicBezTo>
                      <a:pt x="8899" y="5931"/>
                      <a:pt x="9180" y="3462"/>
                      <a:pt x="10866" y="1783"/>
                    </a:cubicBezTo>
                    <a:cubicBezTo>
                      <a:pt x="12081" y="573"/>
                      <a:pt x="13634" y="307"/>
                      <a:pt x="15228" y="307"/>
                    </a:cubicBezTo>
                    <a:close/>
                    <a:moveTo>
                      <a:pt x="6196" y="8915"/>
                    </a:moveTo>
                    <a:cubicBezTo>
                      <a:pt x="6945" y="8915"/>
                      <a:pt x="7707" y="8996"/>
                      <a:pt x="8451" y="9089"/>
                    </a:cubicBezTo>
                    <a:cubicBezTo>
                      <a:pt x="8451" y="9102"/>
                      <a:pt x="8444" y="9109"/>
                      <a:pt x="8451" y="9129"/>
                    </a:cubicBezTo>
                    <a:cubicBezTo>
                      <a:pt x="8685" y="11384"/>
                      <a:pt x="8404" y="13853"/>
                      <a:pt x="6718" y="15532"/>
                    </a:cubicBezTo>
                    <a:cubicBezTo>
                      <a:pt x="5504" y="16742"/>
                      <a:pt x="3951" y="17008"/>
                      <a:pt x="2357" y="17008"/>
                    </a:cubicBezTo>
                    <a:cubicBezTo>
                      <a:pt x="1685" y="17008"/>
                      <a:pt x="1006" y="16961"/>
                      <a:pt x="342" y="16917"/>
                    </a:cubicBezTo>
                    <a:cubicBezTo>
                      <a:pt x="302" y="14582"/>
                      <a:pt x="442" y="11912"/>
                      <a:pt x="2296" y="10226"/>
                    </a:cubicBezTo>
                    <a:cubicBezTo>
                      <a:pt x="3422" y="9200"/>
                      <a:pt x="4788" y="8915"/>
                      <a:pt x="6196" y="8915"/>
                    </a:cubicBezTo>
                    <a:close/>
                    <a:moveTo>
                      <a:pt x="11382" y="8915"/>
                    </a:moveTo>
                    <a:cubicBezTo>
                      <a:pt x="12791" y="8915"/>
                      <a:pt x="14158" y="9200"/>
                      <a:pt x="15289" y="10226"/>
                    </a:cubicBezTo>
                    <a:cubicBezTo>
                      <a:pt x="17142" y="11912"/>
                      <a:pt x="17283" y="14582"/>
                      <a:pt x="17243" y="16917"/>
                    </a:cubicBezTo>
                    <a:cubicBezTo>
                      <a:pt x="16578" y="16961"/>
                      <a:pt x="15899" y="17008"/>
                      <a:pt x="15228" y="17008"/>
                    </a:cubicBezTo>
                    <a:cubicBezTo>
                      <a:pt x="13634" y="17008"/>
                      <a:pt x="12081" y="16742"/>
                      <a:pt x="10866" y="15532"/>
                    </a:cubicBezTo>
                    <a:cubicBezTo>
                      <a:pt x="9180" y="13853"/>
                      <a:pt x="8899" y="11384"/>
                      <a:pt x="9133" y="9129"/>
                    </a:cubicBezTo>
                    <a:cubicBezTo>
                      <a:pt x="9133" y="9109"/>
                      <a:pt x="9133" y="9102"/>
                      <a:pt x="9127" y="9089"/>
                    </a:cubicBezTo>
                    <a:cubicBezTo>
                      <a:pt x="9871" y="8996"/>
                      <a:pt x="10632" y="8915"/>
                      <a:pt x="11382" y="8915"/>
                    </a:cubicBezTo>
                    <a:close/>
                    <a:moveTo>
                      <a:pt x="2445" y="0"/>
                    </a:moveTo>
                    <a:cubicBezTo>
                      <a:pt x="1729" y="0"/>
                      <a:pt x="1007" y="65"/>
                      <a:pt x="309" y="150"/>
                    </a:cubicBezTo>
                    <a:cubicBezTo>
                      <a:pt x="262" y="157"/>
                      <a:pt x="228" y="184"/>
                      <a:pt x="215" y="211"/>
                    </a:cubicBezTo>
                    <a:cubicBezTo>
                      <a:pt x="135" y="211"/>
                      <a:pt x="54" y="251"/>
                      <a:pt x="54" y="351"/>
                    </a:cubicBezTo>
                    <a:cubicBezTo>
                      <a:pt x="1" y="2807"/>
                      <a:pt x="175" y="5657"/>
                      <a:pt x="2189" y="7376"/>
                    </a:cubicBezTo>
                    <a:cubicBezTo>
                      <a:pt x="3012" y="8085"/>
                      <a:pt x="4075" y="8500"/>
                      <a:pt x="5193" y="8661"/>
                    </a:cubicBezTo>
                    <a:cubicBezTo>
                      <a:pt x="4075" y="8821"/>
                      <a:pt x="3012" y="9230"/>
                      <a:pt x="2189" y="9939"/>
                    </a:cubicBezTo>
                    <a:cubicBezTo>
                      <a:pt x="175" y="11665"/>
                      <a:pt x="1" y="14508"/>
                      <a:pt x="54" y="16964"/>
                    </a:cubicBezTo>
                    <a:cubicBezTo>
                      <a:pt x="54" y="17058"/>
                      <a:pt x="125" y="17105"/>
                      <a:pt x="200" y="17105"/>
                    </a:cubicBezTo>
                    <a:cubicBezTo>
                      <a:pt x="205" y="17105"/>
                      <a:pt x="210" y="17105"/>
                      <a:pt x="215" y="17104"/>
                    </a:cubicBezTo>
                    <a:cubicBezTo>
                      <a:pt x="228" y="17138"/>
                      <a:pt x="262" y="17158"/>
                      <a:pt x="309" y="17165"/>
                    </a:cubicBezTo>
                    <a:cubicBezTo>
                      <a:pt x="1007" y="17252"/>
                      <a:pt x="1730" y="17318"/>
                      <a:pt x="2447" y="17318"/>
                    </a:cubicBezTo>
                    <a:cubicBezTo>
                      <a:pt x="4092" y="17318"/>
                      <a:pt x="5707" y="16972"/>
                      <a:pt x="6932" y="15746"/>
                    </a:cubicBezTo>
                    <a:cubicBezTo>
                      <a:pt x="8130" y="14555"/>
                      <a:pt x="8658" y="12983"/>
                      <a:pt x="8792" y="11350"/>
                    </a:cubicBezTo>
                    <a:cubicBezTo>
                      <a:pt x="8919" y="12983"/>
                      <a:pt x="9455" y="14555"/>
                      <a:pt x="10646" y="15746"/>
                    </a:cubicBezTo>
                    <a:cubicBezTo>
                      <a:pt x="11871" y="16972"/>
                      <a:pt x="13489" y="17318"/>
                      <a:pt x="15136" y="17318"/>
                    </a:cubicBezTo>
                    <a:cubicBezTo>
                      <a:pt x="15854" y="17318"/>
                      <a:pt x="16577" y="17252"/>
                      <a:pt x="17276" y="17165"/>
                    </a:cubicBezTo>
                    <a:cubicBezTo>
                      <a:pt x="17323" y="17158"/>
                      <a:pt x="17350" y="17138"/>
                      <a:pt x="17370" y="17104"/>
                    </a:cubicBezTo>
                    <a:cubicBezTo>
                      <a:pt x="17375" y="17105"/>
                      <a:pt x="17380" y="17105"/>
                      <a:pt x="17385" y="17105"/>
                    </a:cubicBezTo>
                    <a:cubicBezTo>
                      <a:pt x="17460" y="17105"/>
                      <a:pt x="17530" y="17058"/>
                      <a:pt x="17530" y="16964"/>
                    </a:cubicBezTo>
                    <a:cubicBezTo>
                      <a:pt x="17577" y="14508"/>
                      <a:pt x="17410" y="11665"/>
                      <a:pt x="15396" y="9939"/>
                    </a:cubicBezTo>
                    <a:cubicBezTo>
                      <a:pt x="14573" y="9230"/>
                      <a:pt x="13502" y="8821"/>
                      <a:pt x="12392" y="8661"/>
                    </a:cubicBezTo>
                    <a:cubicBezTo>
                      <a:pt x="13502" y="8500"/>
                      <a:pt x="14573" y="8085"/>
                      <a:pt x="15396" y="7376"/>
                    </a:cubicBezTo>
                    <a:cubicBezTo>
                      <a:pt x="17410" y="5657"/>
                      <a:pt x="17577" y="2807"/>
                      <a:pt x="17530" y="351"/>
                    </a:cubicBezTo>
                    <a:cubicBezTo>
                      <a:pt x="17530" y="251"/>
                      <a:pt x="17450" y="211"/>
                      <a:pt x="17370" y="211"/>
                    </a:cubicBezTo>
                    <a:cubicBezTo>
                      <a:pt x="17350" y="184"/>
                      <a:pt x="17323" y="157"/>
                      <a:pt x="17276" y="150"/>
                    </a:cubicBezTo>
                    <a:cubicBezTo>
                      <a:pt x="16578" y="65"/>
                      <a:pt x="15855" y="0"/>
                      <a:pt x="15138" y="0"/>
                    </a:cubicBezTo>
                    <a:cubicBezTo>
                      <a:pt x="13490" y="0"/>
                      <a:pt x="11872" y="343"/>
                      <a:pt x="10646" y="1569"/>
                    </a:cubicBezTo>
                    <a:cubicBezTo>
                      <a:pt x="9455" y="2760"/>
                      <a:pt x="8919" y="4339"/>
                      <a:pt x="8792" y="5965"/>
                    </a:cubicBezTo>
                    <a:cubicBezTo>
                      <a:pt x="8658" y="4339"/>
                      <a:pt x="8130" y="2760"/>
                      <a:pt x="6932" y="1569"/>
                    </a:cubicBezTo>
                    <a:cubicBezTo>
                      <a:pt x="5706" y="343"/>
                      <a:pt x="4091" y="0"/>
                      <a:pt x="2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3"/>
              <p:cNvSpPr/>
              <p:nvPr/>
            </p:nvSpPr>
            <p:spPr>
              <a:xfrm rot="10800000" flipH="1">
                <a:off x="9621026" y="4815"/>
                <a:ext cx="233075" cy="225041"/>
              </a:xfrm>
              <a:custGeom>
                <a:avLst/>
                <a:gdLst/>
                <a:ahLst/>
                <a:cxnLst/>
                <a:rect l="l" t="t" r="r" b="b"/>
                <a:pathLst>
                  <a:path w="8384" h="8095" extrusionOk="0">
                    <a:moveTo>
                      <a:pt x="6329" y="0"/>
                    </a:moveTo>
                    <a:cubicBezTo>
                      <a:pt x="4735" y="0"/>
                      <a:pt x="3182" y="266"/>
                      <a:pt x="1967" y="1476"/>
                    </a:cubicBezTo>
                    <a:cubicBezTo>
                      <a:pt x="281" y="3155"/>
                      <a:pt x="0" y="5624"/>
                      <a:pt x="234" y="7886"/>
                    </a:cubicBezTo>
                    <a:cubicBezTo>
                      <a:pt x="234" y="7899"/>
                      <a:pt x="234" y="7912"/>
                      <a:pt x="228" y="7926"/>
                    </a:cubicBezTo>
                    <a:cubicBezTo>
                      <a:pt x="967" y="8016"/>
                      <a:pt x="1724" y="8095"/>
                      <a:pt x="2469" y="8095"/>
                    </a:cubicBezTo>
                    <a:cubicBezTo>
                      <a:pt x="3883" y="8095"/>
                      <a:pt x="5255" y="7811"/>
                      <a:pt x="6390" y="6782"/>
                    </a:cubicBezTo>
                    <a:cubicBezTo>
                      <a:pt x="8243" y="5102"/>
                      <a:pt x="8384" y="2426"/>
                      <a:pt x="8344" y="91"/>
                    </a:cubicBezTo>
                    <a:cubicBezTo>
                      <a:pt x="7679" y="47"/>
                      <a:pt x="7000" y="0"/>
                      <a:pt x="6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3"/>
              <p:cNvSpPr/>
              <p:nvPr/>
            </p:nvSpPr>
            <p:spPr>
              <a:xfrm rot="10800000" flipH="1">
                <a:off x="9621026" y="-234440"/>
                <a:ext cx="233075" cy="224985"/>
              </a:xfrm>
              <a:custGeom>
                <a:avLst/>
                <a:gdLst/>
                <a:ahLst/>
                <a:cxnLst/>
                <a:rect l="l" t="t" r="r" b="b"/>
                <a:pathLst>
                  <a:path w="8384" h="8093" extrusionOk="0">
                    <a:moveTo>
                      <a:pt x="2483" y="0"/>
                    </a:moveTo>
                    <a:cubicBezTo>
                      <a:pt x="1733" y="0"/>
                      <a:pt x="972" y="81"/>
                      <a:pt x="228" y="174"/>
                    </a:cubicBezTo>
                    <a:cubicBezTo>
                      <a:pt x="234" y="187"/>
                      <a:pt x="234" y="194"/>
                      <a:pt x="234" y="214"/>
                    </a:cubicBezTo>
                    <a:cubicBezTo>
                      <a:pt x="0" y="2469"/>
                      <a:pt x="281" y="4938"/>
                      <a:pt x="1967" y="6617"/>
                    </a:cubicBezTo>
                    <a:cubicBezTo>
                      <a:pt x="3182" y="7827"/>
                      <a:pt x="4735" y="8093"/>
                      <a:pt x="6329" y="8093"/>
                    </a:cubicBezTo>
                    <a:cubicBezTo>
                      <a:pt x="7000" y="8093"/>
                      <a:pt x="7679" y="8046"/>
                      <a:pt x="8344" y="8002"/>
                    </a:cubicBezTo>
                    <a:cubicBezTo>
                      <a:pt x="8384" y="5667"/>
                      <a:pt x="8243" y="2997"/>
                      <a:pt x="6390" y="1311"/>
                    </a:cubicBezTo>
                    <a:cubicBezTo>
                      <a:pt x="5259" y="285"/>
                      <a:pt x="3892" y="0"/>
                      <a:pt x="2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3"/>
              <p:cNvSpPr/>
              <p:nvPr/>
            </p:nvSpPr>
            <p:spPr>
              <a:xfrm rot="10800000" flipH="1">
                <a:off x="9381994" y="4815"/>
                <a:ext cx="233103" cy="225041"/>
              </a:xfrm>
              <a:custGeom>
                <a:avLst/>
                <a:gdLst/>
                <a:ahLst/>
                <a:cxnLst/>
                <a:rect l="l" t="t" r="r" b="b"/>
                <a:pathLst>
                  <a:path w="8385" h="8095" extrusionOk="0">
                    <a:moveTo>
                      <a:pt x="2056" y="0"/>
                    </a:moveTo>
                    <a:cubicBezTo>
                      <a:pt x="1384" y="0"/>
                      <a:pt x="705" y="47"/>
                      <a:pt x="41" y="91"/>
                    </a:cubicBezTo>
                    <a:cubicBezTo>
                      <a:pt x="1" y="2426"/>
                      <a:pt x="141" y="5102"/>
                      <a:pt x="1995" y="6782"/>
                    </a:cubicBezTo>
                    <a:cubicBezTo>
                      <a:pt x="3125" y="7811"/>
                      <a:pt x="4496" y="8095"/>
                      <a:pt x="5909" y="8095"/>
                    </a:cubicBezTo>
                    <a:cubicBezTo>
                      <a:pt x="6654" y="8095"/>
                      <a:pt x="7411" y="8016"/>
                      <a:pt x="8150" y="7926"/>
                    </a:cubicBezTo>
                    <a:cubicBezTo>
                      <a:pt x="8150" y="7912"/>
                      <a:pt x="8143" y="7899"/>
                      <a:pt x="8150" y="7886"/>
                    </a:cubicBezTo>
                    <a:cubicBezTo>
                      <a:pt x="8384" y="5624"/>
                      <a:pt x="8103" y="3155"/>
                      <a:pt x="6417" y="1476"/>
                    </a:cubicBezTo>
                    <a:cubicBezTo>
                      <a:pt x="5203" y="266"/>
                      <a:pt x="3650" y="0"/>
                      <a:pt x="2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3"/>
              <p:cNvSpPr/>
              <p:nvPr/>
            </p:nvSpPr>
            <p:spPr>
              <a:xfrm rot="10800000" flipH="1">
                <a:off x="9381994" y="-234440"/>
                <a:ext cx="233103" cy="224985"/>
              </a:xfrm>
              <a:custGeom>
                <a:avLst/>
                <a:gdLst/>
                <a:ahLst/>
                <a:cxnLst/>
                <a:rect l="l" t="t" r="r" b="b"/>
                <a:pathLst>
                  <a:path w="8385" h="8093" extrusionOk="0">
                    <a:moveTo>
                      <a:pt x="5895" y="0"/>
                    </a:moveTo>
                    <a:cubicBezTo>
                      <a:pt x="4487" y="0"/>
                      <a:pt x="3121" y="285"/>
                      <a:pt x="1995" y="1311"/>
                    </a:cubicBezTo>
                    <a:cubicBezTo>
                      <a:pt x="141" y="2997"/>
                      <a:pt x="1" y="5667"/>
                      <a:pt x="41" y="8002"/>
                    </a:cubicBezTo>
                    <a:cubicBezTo>
                      <a:pt x="705" y="8046"/>
                      <a:pt x="1384" y="8093"/>
                      <a:pt x="2056" y="8093"/>
                    </a:cubicBezTo>
                    <a:cubicBezTo>
                      <a:pt x="3650" y="8093"/>
                      <a:pt x="5203" y="7827"/>
                      <a:pt x="6417" y="6617"/>
                    </a:cubicBezTo>
                    <a:cubicBezTo>
                      <a:pt x="8103" y="4938"/>
                      <a:pt x="8384" y="2469"/>
                      <a:pt x="8150" y="214"/>
                    </a:cubicBezTo>
                    <a:cubicBezTo>
                      <a:pt x="8143" y="194"/>
                      <a:pt x="8150" y="187"/>
                      <a:pt x="8150" y="174"/>
                    </a:cubicBezTo>
                    <a:cubicBezTo>
                      <a:pt x="7406" y="81"/>
                      <a:pt x="6644" y="0"/>
                      <a:pt x="5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33"/>
            <p:cNvGrpSpPr/>
            <p:nvPr/>
          </p:nvGrpSpPr>
          <p:grpSpPr>
            <a:xfrm>
              <a:off x="8309880" y="304675"/>
              <a:ext cx="195323" cy="232436"/>
              <a:chOff x="8309880" y="304675"/>
              <a:chExt cx="195323" cy="232436"/>
            </a:xfrm>
          </p:grpSpPr>
          <p:sp>
            <p:nvSpPr>
              <p:cNvPr id="5777" name="Google Shape;5777;p33"/>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3"/>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3"/>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33"/>
            <p:cNvGrpSpPr/>
            <p:nvPr/>
          </p:nvGrpSpPr>
          <p:grpSpPr>
            <a:xfrm>
              <a:off x="8901539" y="-228213"/>
              <a:ext cx="206304" cy="204552"/>
              <a:chOff x="8901539" y="-228213"/>
              <a:chExt cx="206304" cy="204552"/>
            </a:xfrm>
          </p:grpSpPr>
          <p:sp>
            <p:nvSpPr>
              <p:cNvPr id="5781" name="Google Shape;5781;p33"/>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3"/>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3"/>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3"/>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3"/>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33"/>
            <p:cNvGrpSpPr/>
            <p:nvPr/>
          </p:nvGrpSpPr>
          <p:grpSpPr>
            <a:xfrm>
              <a:off x="8592421" y="-2338"/>
              <a:ext cx="818960" cy="846371"/>
              <a:chOff x="8592421" y="-2338"/>
              <a:chExt cx="818960" cy="846371"/>
            </a:xfrm>
          </p:grpSpPr>
          <p:sp>
            <p:nvSpPr>
              <p:cNvPr id="5787" name="Google Shape;5787;p33"/>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3"/>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3"/>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3"/>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3"/>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3"/>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3"/>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3"/>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3"/>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3"/>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3"/>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3"/>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3"/>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3"/>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3"/>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3"/>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3"/>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3"/>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3"/>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3"/>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3"/>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3"/>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3"/>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3"/>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3"/>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3"/>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3"/>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3"/>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3"/>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3"/>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7" name="Google Shape;5817;p33"/>
            <p:cNvSpPr/>
            <p:nvPr/>
          </p:nvSpPr>
          <p:spPr>
            <a:xfrm rot="10800000" flipH="1">
              <a:off x="8162925" y="2045744"/>
              <a:ext cx="488641" cy="481440"/>
            </a:xfrm>
            <a:custGeom>
              <a:avLst/>
              <a:gdLst/>
              <a:ahLst/>
              <a:cxnLst/>
              <a:rect l="l" t="t" r="r" b="b"/>
              <a:pathLst>
                <a:path w="17577" h="17318" extrusionOk="0">
                  <a:moveTo>
                    <a:pt x="2348" y="307"/>
                  </a:moveTo>
                  <a:cubicBezTo>
                    <a:pt x="3942" y="307"/>
                    <a:pt x="5496" y="574"/>
                    <a:pt x="6711" y="1790"/>
                  </a:cubicBezTo>
                  <a:cubicBezTo>
                    <a:pt x="8397" y="3462"/>
                    <a:pt x="8678" y="5931"/>
                    <a:pt x="8444" y="8192"/>
                  </a:cubicBezTo>
                  <a:cubicBezTo>
                    <a:pt x="8444" y="8206"/>
                    <a:pt x="8444" y="8219"/>
                    <a:pt x="8451" y="8233"/>
                  </a:cubicBezTo>
                  <a:cubicBezTo>
                    <a:pt x="7711" y="8323"/>
                    <a:pt x="6955" y="8402"/>
                    <a:pt x="6209" y="8402"/>
                  </a:cubicBezTo>
                  <a:cubicBezTo>
                    <a:pt x="4796" y="8402"/>
                    <a:pt x="3423" y="8118"/>
                    <a:pt x="2289" y="7088"/>
                  </a:cubicBezTo>
                  <a:cubicBezTo>
                    <a:pt x="435" y="5409"/>
                    <a:pt x="295" y="2733"/>
                    <a:pt x="342" y="398"/>
                  </a:cubicBezTo>
                  <a:cubicBezTo>
                    <a:pt x="1003" y="354"/>
                    <a:pt x="1679" y="307"/>
                    <a:pt x="2348" y="307"/>
                  </a:cubicBezTo>
                  <a:close/>
                  <a:moveTo>
                    <a:pt x="15226" y="307"/>
                  </a:moveTo>
                  <a:cubicBezTo>
                    <a:pt x="15895" y="307"/>
                    <a:pt x="16573" y="354"/>
                    <a:pt x="17236" y="398"/>
                  </a:cubicBezTo>
                  <a:cubicBezTo>
                    <a:pt x="17276" y="2733"/>
                    <a:pt x="17135" y="5409"/>
                    <a:pt x="15282" y="7088"/>
                  </a:cubicBezTo>
                  <a:cubicBezTo>
                    <a:pt x="14152" y="8118"/>
                    <a:pt x="12781" y="8402"/>
                    <a:pt x="11368" y="8402"/>
                  </a:cubicBezTo>
                  <a:cubicBezTo>
                    <a:pt x="10623" y="8402"/>
                    <a:pt x="9866" y="8323"/>
                    <a:pt x="9126" y="8233"/>
                  </a:cubicBezTo>
                  <a:cubicBezTo>
                    <a:pt x="9126" y="8219"/>
                    <a:pt x="9133" y="8206"/>
                    <a:pt x="9133" y="8192"/>
                  </a:cubicBezTo>
                  <a:cubicBezTo>
                    <a:pt x="8892" y="5931"/>
                    <a:pt x="9173" y="3462"/>
                    <a:pt x="10859" y="1790"/>
                  </a:cubicBezTo>
                  <a:cubicBezTo>
                    <a:pt x="12080" y="574"/>
                    <a:pt x="13632" y="307"/>
                    <a:pt x="15226" y="307"/>
                  </a:cubicBezTo>
                  <a:close/>
                  <a:moveTo>
                    <a:pt x="6206" y="8917"/>
                  </a:moveTo>
                  <a:cubicBezTo>
                    <a:pt x="6952" y="8917"/>
                    <a:pt x="7710"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22" y="9202"/>
                    <a:pt x="4794" y="8917"/>
                    <a:pt x="6206" y="8917"/>
                  </a:cubicBezTo>
                  <a:close/>
                  <a:moveTo>
                    <a:pt x="11371" y="8917"/>
                  </a:moveTo>
                  <a:cubicBezTo>
                    <a:pt x="12783" y="8917"/>
                    <a:pt x="14153" y="9202"/>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67" y="8996"/>
                    <a:pt x="10625" y="8917"/>
                    <a:pt x="11371" y="8917"/>
                  </a:cubicBezTo>
                  <a:close/>
                  <a:moveTo>
                    <a:pt x="2439" y="0"/>
                  </a:moveTo>
                  <a:cubicBezTo>
                    <a:pt x="1722" y="0"/>
                    <a:pt x="1000" y="65"/>
                    <a:pt x="302" y="150"/>
                  </a:cubicBezTo>
                  <a:cubicBezTo>
                    <a:pt x="261" y="157"/>
                    <a:pt x="228" y="184"/>
                    <a:pt x="208" y="211"/>
                  </a:cubicBezTo>
                  <a:cubicBezTo>
                    <a:pt x="134" y="211"/>
                    <a:pt x="47" y="257"/>
                    <a:pt x="47" y="351"/>
                  </a:cubicBezTo>
                  <a:cubicBezTo>
                    <a:pt x="0" y="2813"/>
                    <a:pt x="168" y="5657"/>
                    <a:pt x="2182" y="7383"/>
                  </a:cubicBezTo>
                  <a:cubicBezTo>
                    <a:pt x="3011" y="8085"/>
                    <a:pt x="4075" y="8500"/>
                    <a:pt x="5186" y="8661"/>
                  </a:cubicBezTo>
                  <a:cubicBezTo>
                    <a:pt x="4075" y="8821"/>
                    <a:pt x="3011" y="9229"/>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7"/>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29"/>
                    <a:pt x="13502" y="8821"/>
                    <a:pt x="12385" y="8661"/>
                  </a:cubicBezTo>
                  <a:cubicBezTo>
                    <a:pt x="13502" y="8500"/>
                    <a:pt x="14566" y="8085"/>
                    <a:pt x="15389" y="7383"/>
                  </a:cubicBezTo>
                  <a:cubicBezTo>
                    <a:pt x="17403" y="5657"/>
                    <a:pt x="17577" y="2813"/>
                    <a:pt x="17530" y="351"/>
                  </a:cubicBezTo>
                  <a:cubicBezTo>
                    <a:pt x="17523" y="257"/>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4"/>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8" name="Google Shape;5818;p33"/>
            <p:cNvGrpSpPr/>
            <p:nvPr/>
          </p:nvGrpSpPr>
          <p:grpSpPr>
            <a:xfrm>
              <a:off x="8171098" y="2054354"/>
              <a:ext cx="472107" cy="464296"/>
              <a:chOff x="8171098" y="2054354"/>
              <a:chExt cx="472107" cy="464296"/>
            </a:xfrm>
          </p:grpSpPr>
          <p:sp>
            <p:nvSpPr>
              <p:cNvPr id="5819" name="Google Shape;5819;p33"/>
              <p:cNvSpPr/>
              <p:nvPr/>
            </p:nvSpPr>
            <p:spPr>
              <a:xfrm rot="10800000" flipH="1">
                <a:off x="8410130" y="2293609"/>
                <a:ext cx="233075" cy="225041"/>
              </a:xfrm>
              <a:custGeom>
                <a:avLst/>
                <a:gdLst/>
                <a:ahLst/>
                <a:cxnLst/>
                <a:rect l="l" t="t" r="r" b="b"/>
                <a:pathLst>
                  <a:path w="8384" h="8095" extrusionOk="0">
                    <a:moveTo>
                      <a:pt x="6334" y="0"/>
                    </a:moveTo>
                    <a:cubicBezTo>
                      <a:pt x="4740" y="0"/>
                      <a:pt x="3188" y="267"/>
                      <a:pt x="1967" y="1483"/>
                    </a:cubicBezTo>
                    <a:cubicBezTo>
                      <a:pt x="281" y="3155"/>
                      <a:pt x="0" y="5624"/>
                      <a:pt x="241" y="7885"/>
                    </a:cubicBezTo>
                    <a:cubicBezTo>
                      <a:pt x="241" y="7899"/>
                      <a:pt x="234" y="7912"/>
                      <a:pt x="234" y="7926"/>
                    </a:cubicBezTo>
                    <a:cubicBezTo>
                      <a:pt x="974" y="8016"/>
                      <a:pt x="1731" y="8095"/>
                      <a:pt x="2476" y="8095"/>
                    </a:cubicBezTo>
                    <a:cubicBezTo>
                      <a:pt x="3889" y="8095"/>
                      <a:pt x="5260" y="7811"/>
                      <a:pt x="6390" y="6781"/>
                    </a:cubicBezTo>
                    <a:cubicBezTo>
                      <a:pt x="8243" y="5102"/>
                      <a:pt x="8384" y="2426"/>
                      <a:pt x="8344" y="91"/>
                    </a:cubicBezTo>
                    <a:cubicBezTo>
                      <a:pt x="7681" y="47"/>
                      <a:pt x="7003" y="0"/>
                      <a:pt x="6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3"/>
              <p:cNvSpPr/>
              <p:nvPr/>
            </p:nvSpPr>
            <p:spPr>
              <a:xfrm rot="10800000" flipH="1">
                <a:off x="8410130" y="2054354"/>
                <a:ext cx="233075" cy="224958"/>
              </a:xfrm>
              <a:custGeom>
                <a:avLst/>
                <a:gdLst/>
                <a:ahLst/>
                <a:cxnLst/>
                <a:rect l="l" t="t" r="r" b="b"/>
                <a:pathLst>
                  <a:path w="8384" h="8092" extrusionOk="0">
                    <a:moveTo>
                      <a:pt x="2479" y="1"/>
                    </a:moveTo>
                    <a:cubicBezTo>
                      <a:pt x="1733" y="1"/>
                      <a:pt x="975" y="80"/>
                      <a:pt x="234" y="173"/>
                    </a:cubicBezTo>
                    <a:cubicBezTo>
                      <a:pt x="234" y="186"/>
                      <a:pt x="241" y="193"/>
                      <a:pt x="241" y="213"/>
                    </a:cubicBezTo>
                    <a:cubicBezTo>
                      <a:pt x="0" y="2468"/>
                      <a:pt x="281" y="4937"/>
                      <a:pt x="1967" y="6616"/>
                    </a:cubicBezTo>
                    <a:cubicBezTo>
                      <a:pt x="3187" y="7826"/>
                      <a:pt x="4737" y="8092"/>
                      <a:pt x="6330" y="8092"/>
                    </a:cubicBezTo>
                    <a:cubicBezTo>
                      <a:pt x="7001" y="8092"/>
                      <a:pt x="7679" y="8045"/>
                      <a:pt x="8344" y="8001"/>
                    </a:cubicBezTo>
                    <a:cubicBezTo>
                      <a:pt x="8384" y="5666"/>
                      <a:pt x="8243" y="2996"/>
                      <a:pt x="6390" y="1310"/>
                    </a:cubicBezTo>
                    <a:cubicBezTo>
                      <a:pt x="5261" y="286"/>
                      <a:pt x="3891" y="1"/>
                      <a:pt x="2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3"/>
              <p:cNvSpPr/>
              <p:nvPr/>
            </p:nvSpPr>
            <p:spPr>
              <a:xfrm rot="10800000" flipH="1">
                <a:off x="8171098" y="2293609"/>
                <a:ext cx="233103" cy="225041"/>
              </a:xfrm>
              <a:custGeom>
                <a:avLst/>
                <a:gdLst/>
                <a:ahLst/>
                <a:cxnLst/>
                <a:rect l="l" t="t" r="r" b="b"/>
                <a:pathLst>
                  <a:path w="8385" h="8095" extrusionOk="0">
                    <a:moveTo>
                      <a:pt x="2054" y="0"/>
                    </a:moveTo>
                    <a:cubicBezTo>
                      <a:pt x="1385" y="0"/>
                      <a:pt x="709" y="47"/>
                      <a:pt x="48" y="91"/>
                    </a:cubicBezTo>
                    <a:cubicBezTo>
                      <a:pt x="1" y="2426"/>
                      <a:pt x="141" y="5102"/>
                      <a:pt x="1995" y="6781"/>
                    </a:cubicBezTo>
                    <a:cubicBezTo>
                      <a:pt x="3129" y="7811"/>
                      <a:pt x="4502" y="8095"/>
                      <a:pt x="5915" y="8095"/>
                    </a:cubicBezTo>
                    <a:cubicBezTo>
                      <a:pt x="6661" y="8095"/>
                      <a:pt x="7417" y="8016"/>
                      <a:pt x="8157" y="7926"/>
                    </a:cubicBezTo>
                    <a:cubicBezTo>
                      <a:pt x="8150" y="7912"/>
                      <a:pt x="8150" y="7899"/>
                      <a:pt x="8150" y="7885"/>
                    </a:cubicBezTo>
                    <a:cubicBezTo>
                      <a:pt x="8384" y="5624"/>
                      <a:pt x="8103" y="3162"/>
                      <a:pt x="6417" y="1483"/>
                    </a:cubicBezTo>
                    <a:cubicBezTo>
                      <a:pt x="5202" y="267"/>
                      <a:pt x="3648" y="0"/>
                      <a:pt x="20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3"/>
              <p:cNvSpPr/>
              <p:nvPr/>
            </p:nvSpPr>
            <p:spPr>
              <a:xfrm rot="10800000" flipH="1">
                <a:off x="8171098" y="2054354"/>
                <a:ext cx="233103" cy="224958"/>
              </a:xfrm>
              <a:custGeom>
                <a:avLst/>
                <a:gdLst/>
                <a:ahLst/>
                <a:cxnLst/>
                <a:rect l="l" t="t" r="r" b="b"/>
                <a:pathLst>
                  <a:path w="8385" h="8092" extrusionOk="0">
                    <a:moveTo>
                      <a:pt x="5912" y="1"/>
                    </a:moveTo>
                    <a:cubicBezTo>
                      <a:pt x="4500" y="1"/>
                      <a:pt x="3128" y="286"/>
                      <a:pt x="1995" y="1310"/>
                    </a:cubicBezTo>
                    <a:cubicBezTo>
                      <a:pt x="141" y="2996"/>
                      <a:pt x="1" y="5666"/>
                      <a:pt x="48" y="8001"/>
                    </a:cubicBezTo>
                    <a:cubicBezTo>
                      <a:pt x="710" y="8045"/>
                      <a:pt x="1387" y="8092"/>
                      <a:pt x="2058" y="8092"/>
                    </a:cubicBezTo>
                    <a:cubicBezTo>
                      <a:pt x="3650" y="8092"/>
                      <a:pt x="5203" y="7826"/>
                      <a:pt x="6417" y="6616"/>
                    </a:cubicBezTo>
                    <a:cubicBezTo>
                      <a:pt x="8103" y="4937"/>
                      <a:pt x="8384" y="2468"/>
                      <a:pt x="8150" y="213"/>
                    </a:cubicBezTo>
                    <a:cubicBezTo>
                      <a:pt x="8150" y="193"/>
                      <a:pt x="8150" y="186"/>
                      <a:pt x="8157" y="173"/>
                    </a:cubicBezTo>
                    <a:cubicBezTo>
                      <a:pt x="7416" y="80"/>
                      <a:pt x="6658" y="1"/>
                      <a:pt x="5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33"/>
            <p:cNvGrpSpPr/>
            <p:nvPr/>
          </p:nvGrpSpPr>
          <p:grpSpPr>
            <a:xfrm>
              <a:off x="8162925" y="1204163"/>
              <a:ext cx="488641" cy="481440"/>
              <a:chOff x="8162925" y="-243050"/>
              <a:chExt cx="488641" cy="481440"/>
            </a:xfrm>
          </p:grpSpPr>
          <p:sp>
            <p:nvSpPr>
              <p:cNvPr id="5824" name="Google Shape;5824;p33"/>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3"/>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3"/>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3"/>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3"/>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33"/>
            <p:cNvGrpSpPr/>
            <p:nvPr/>
          </p:nvGrpSpPr>
          <p:grpSpPr>
            <a:xfrm>
              <a:off x="8309880" y="1749463"/>
              <a:ext cx="195323" cy="232436"/>
              <a:chOff x="8309880" y="304675"/>
              <a:chExt cx="195323" cy="232436"/>
            </a:xfrm>
          </p:grpSpPr>
          <p:sp>
            <p:nvSpPr>
              <p:cNvPr id="5830" name="Google Shape;5830;p33"/>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3"/>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3"/>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33"/>
            <p:cNvGrpSpPr/>
            <p:nvPr/>
          </p:nvGrpSpPr>
          <p:grpSpPr>
            <a:xfrm>
              <a:off x="8162925" y="3480588"/>
              <a:ext cx="488641" cy="481440"/>
              <a:chOff x="8162925" y="-243050"/>
              <a:chExt cx="488641" cy="481440"/>
            </a:xfrm>
          </p:grpSpPr>
          <p:sp>
            <p:nvSpPr>
              <p:cNvPr id="5834" name="Google Shape;5834;p33"/>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3"/>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3"/>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3"/>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3"/>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9" name="Google Shape;5839;p33"/>
            <p:cNvGrpSpPr/>
            <p:nvPr/>
          </p:nvGrpSpPr>
          <p:grpSpPr>
            <a:xfrm>
              <a:off x="8162925" y="4063488"/>
              <a:ext cx="488641" cy="481440"/>
              <a:chOff x="8162925" y="-243050"/>
              <a:chExt cx="488641" cy="481440"/>
            </a:xfrm>
          </p:grpSpPr>
          <p:sp>
            <p:nvSpPr>
              <p:cNvPr id="5840" name="Google Shape;5840;p33"/>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3"/>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3"/>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3"/>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3"/>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33"/>
            <p:cNvGrpSpPr/>
            <p:nvPr/>
          </p:nvGrpSpPr>
          <p:grpSpPr>
            <a:xfrm>
              <a:off x="8920730" y="1749463"/>
              <a:ext cx="195323" cy="232436"/>
              <a:chOff x="8309880" y="304675"/>
              <a:chExt cx="195323" cy="232436"/>
            </a:xfrm>
          </p:grpSpPr>
          <p:sp>
            <p:nvSpPr>
              <p:cNvPr id="5846" name="Google Shape;5846;p33"/>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3"/>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3"/>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33"/>
            <p:cNvGrpSpPr/>
            <p:nvPr/>
          </p:nvGrpSpPr>
          <p:grpSpPr>
            <a:xfrm>
              <a:off x="8914380" y="4601513"/>
              <a:ext cx="195323" cy="232436"/>
              <a:chOff x="8309880" y="304675"/>
              <a:chExt cx="195323" cy="232436"/>
            </a:xfrm>
          </p:grpSpPr>
          <p:sp>
            <p:nvSpPr>
              <p:cNvPr id="5850" name="Google Shape;5850;p33"/>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3"/>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3"/>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33"/>
            <p:cNvGrpSpPr/>
            <p:nvPr/>
          </p:nvGrpSpPr>
          <p:grpSpPr>
            <a:xfrm>
              <a:off x="8901539" y="3735687"/>
              <a:ext cx="206304" cy="204552"/>
              <a:chOff x="8901539" y="-228213"/>
              <a:chExt cx="206304" cy="204552"/>
            </a:xfrm>
          </p:grpSpPr>
          <p:sp>
            <p:nvSpPr>
              <p:cNvPr id="5854" name="Google Shape;5854;p33"/>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3"/>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3"/>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3"/>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3"/>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33"/>
            <p:cNvGrpSpPr/>
            <p:nvPr/>
          </p:nvGrpSpPr>
          <p:grpSpPr>
            <a:xfrm>
              <a:off x="8901539" y="2642137"/>
              <a:ext cx="206304" cy="204552"/>
              <a:chOff x="8901539" y="-228213"/>
              <a:chExt cx="206304" cy="204552"/>
            </a:xfrm>
          </p:grpSpPr>
          <p:sp>
            <p:nvSpPr>
              <p:cNvPr id="5860" name="Google Shape;5860;p33"/>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3"/>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3"/>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3"/>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3"/>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33"/>
            <p:cNvGrpSpPr/>
            <p:nvPr/>
          </p:nvGrpSpPr>
          <p:grpSpPr>
            <a:xfrm>
              <a:off x="8592421" y="2868012"/>
              <a:ext cx="818960" cy="846371"/>
              <a:chOff x="8592421" y="-2338"/>
              <a:chExt cx="818960" cy="846371"/>
            </a:xfrm>
          </p:grpSpPr>
          <p:sp>
            <p:nvSpPr>
              <p:cNvPr id="5866" name="Google Shape;5866;p33"/>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3"/>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3"/>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3"/>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3"/>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3"/>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3"/>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3"/>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3"/>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3"/>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3"/>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3"/>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3"/>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3"/>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3"/>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3"/>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3"/>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3"/>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3"/>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3"/>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3"/>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3"/>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3"/>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3"/>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3"/>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3"/>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3"/>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3"/>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3"/>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33"/>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33"/>
            <p:cNvGrpSpPr/>
            <p:nvPr/>
          </p:nvGrpSpPr>
          <p:grpSpPr>
            <a:xfrm>
              <a:off x="9523551" y="5186612"/>
              <a:ext cx="206304" cy="204552"/>
              <a:chOff x="8901539" y="-228213"/>
              <a:chExt cx="206304" cy="204552"/>
            </a:xfrm>
          </p:grpSpPr>
          <p:sp>
            <p:nvSpPr>
              <p:cNvPr id="5897" name="Google Shape;5897;p33"/>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3"/>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3"/>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3"/>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3"/>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33"/>
            <p:cNvGrpSpPr/>
            <p:nvPr/>
          </p:nvGrpSpPr>
          <p:grpSpPr>
            <a:xfrm>
              <a:off x="9523551" y="4093062"/>
              <a:ext cx="206304" cy="204552"/>
              <a:chOff x="8901539" y="-228213"/>
              <a:chExt cx="206304" cy="204552"/>
            </a:xfrm>
          </p:grpSpPr>
          <p:sp>
            <p:nvSpPr>
              <p:cNvPr id="5903" name="Google Shape;5903;p33"/>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3"/>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3"/>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3"/>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3"/>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33"/>
            <p:cNvGrpSpPr/>
            <p:nvPr/>
          </p:nvGrpSpPr>
          <p:grpSpPr>
            <a:xfrm>
              <a:off x="9214433" y="4318937"/>
              <a:ext cx="818960" cy="846371"/>
              <a:chOff x="8592421" y="-2338"/>
              <a:chExt cx="818960" cy="846371"/>
            </a:xfrm>
          </p:grpSpPr>
          <p:sp>
            <p:nvSpPr>
              <p:cNvPr id="5909" name="Google Shape;5909;p33"/>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3"/>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3"/>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3"/>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3"/>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3"/>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3"/>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3"/>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3"/>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3"/>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3"/>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3"/>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3"/>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3"/>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3"/>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3"/>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3"/>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3"/>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3"/>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3"/>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3"/>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3"/>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3"/>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3"/>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3"/>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3"/>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3"/>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3"/>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3"/>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3"/>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33"/>
            <p:cNvGrpSpPr/>
            <p:nvPr/>
          </p:nvGrpSpPr>
          <p:grpSpPr>
            <a:xfrm>
              <a:off x="9514914" y="2310187"/>
              <a:ext cx="206304" cy="204552"/>
              <a:chOff x="8901539" y="-228213"/>
              <a:chExt cx="206304" cy="204552"/>
            </a:xfrm>
          </p:grpSpPr>
          <p:sp>
            <p:nvSpPr>
              <p:cNvPr id="5940" name="Google Shape;5940;p33"/>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3"/>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3"/>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3"/>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3"/>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33"/>
            <p:cNvGrpSpPr/>
            <p:nvPr/>
          </p:nvGrpSpPr>
          <p:grpSpPr>
            <a:xfrm>
              <a:off x="9514914" y="1216637"/>
              <a:ext cx="206304" cy="204552"/>
              <a:chOff x="8901539" y="-228213"/>
              <a:chExt cx="206304" cy="204552"/>
            </a:xfrm>
          </p:grpSpPr>
          <p:sp>
            <p:nvSpPr>
              <p:cNvPr id="5946" name="Google Shape;5946;p33"/>
              <p:cNvSpPr/>
              <p:nvPr/>
            </p:nvSpPr>
            <p:spPr>
              <a:xfrm rot="10800000" flipH="1">
                <a:off x="8901539" y="-228213"/>
                <a:ext cx="206304" cy="204552"/>
              </a:xfrm>
              <a:custGeom>
                <a:avLst/>
                <a:gdLst/>
                <a:ahLst/>
                <a:cxnLst/>
                <a:rect l="l" t="t" r="r" b="b"/>
                <a:pathLst>
                  <a:path w="7421" h="7358" extrusionOk="0">
                    <a:moveTo>
                      <a:pt x="3630" y="270"/>
                    </a:moveTo>
                    <a:cubicBezTo>
                      <a:pt x="5476" y="270"/>
                      <a:pt x="7027" y="1754"/>
                      <a:pt x="7086" y="3617"/>
                    </a:cubicBezTo>
                    <a:cubicBezTo>
                      <a:pt x="7086" y="3617"/>
                      <a:pt x="7086" y="3617"/>
                      <a:pt x="7086" y="3624"/>
                    </a:cubicBezTo>
                    <a:cubicBezTo>
                      <a:pt x="7080" y="3624"/>
                      <a:pt x="7080" y="3617"/>
                      <a:pt x="7073" y="3617"/>
                    </a:cubicBezTo>
                    <a:cubicBezTo>
                      <a:pt x="5070" y="3617"/>
                      <a:pt x="3056" y="3524"/>
                      <a:pt x="1050" y="3524"/>
                    </a:cubicBezTo>
                    <a:cubicBezTo>
                      <a:pt x="772" y="3524"/>
                      <a:pt x="493" y="3526"/>
                      <a:pt x="215" y="3530"/>
                    </a:cubicBezTo>
                    <a:cubicBezTo>
                      <a:pt x="402" y="1784"/>
                      <a:pt x="1687" y="332"/>
                      <a:pt x="3520" y="272"/>
                    </a:cubicBezTo>
                    <a:cubicBezTo>
                      <a:pt x="3557" y="271"/>
                      <a:pt x="3593" y="270"/>
                      <a:pt x="3630" y="270"/>
                    </a:cubicBezTo>
                    <a:close/>
                    <a:moveTo>
                      <a:pt x="315" y="3704"/>
                    </a:moveTo>
                    <a:lnTo>
                      <a:pt x="315" y="3704"/>
                    </a:lnTo>
                    <a:cubicBezTo>
                      <a:pt x="1689" y="3837"/>
                      <a:pt x="3097" y="3874"/>
                      <a:pt x="4498" y="3874"/>
                    </a:cubicBezTo>
                    <a:cubicBezTo>
                      <a:pt x="5362" y="3874"/>
                      <a:pt x="6223" y="3860"/>
                      <a:pt x="7073" y="3845"/>
                    </a:cubicBezTo>
                    <a:lnTo>
                      <a:pt x="7080" y="3845"/>
                    </a:lnTo>
                    <a:cubicBezTo>
                      <a:pt x="7019" y="5624"/>
                      <a:pt x="5527" y="7063"/>
                      <a:pt x="3734" y="7083"/>
                    </a:cubicBezTo>
                    <a:cubicBezTo>
                      <a:pt x="3718" y="7083"/>
                      <a:pt x="3702" y="7083"/>
                      <a:pt x="3686" y="7083"/>
                    </a:cubicBezTo>
                    <a:cubicBezTo>
                      <a:pt x="1804" y="7083"/>
                      <a:pt x="415" y="5529"/>
                      <a:pt x="315" y="3704"/>
                    </a:cubicBezTo>
                    <a:close/>
                    <a:moveTo>
                      <a:pt x="3676" y="1"/>
                    </a:moveTo>
                    <a:cubicBezTo>
                      <a:pt x="3624" y="1"/>
                      <a:pt x="3572" y="2"/>
                      <a:pt x="3520" y="4"/>
                    </a:cubicBezTo>
                    <a:cubicBezTo>
                      <a:pt x="1620" y="85"/>
                      <a:pt x="115" y="1664"/>
                      <a:pt x="54" y="3537"/>
                    </a:cubicBezTo>
                    <a:cubicBezTo>
                      <a:pt x="1" y="3564"/>
                      <a:pt x="1" y="3637"/>
                      <a:pt x="48" y="3671"/>
                    </a:cubicBezTo>
                    <a:cubicBezTo>
                      <a:pt x="54" y="3704"/>
                      <a:pt x="75" y="3724"/>
                      <a:pt x="101" y="3731"/>
                    </a:cubicBezTo>
                    <a:cubicBezTo>
                      <a:pt x="135" y="5700"/>
                      <a:pt x="1702" y="7357"/>
                      <a:pt x="3698" y="7357"/>
                    </a:cubicBezTo>
                    <a:cubicBezTo>
                      <a:pt x="3710" y="7357"/>
                      <a:pt x="3722" y="7357"/>
                      <a:pt x="3734" y="7357"/>
                    </a:cubicBezTo>
                    <a:cubicBezTo>
                      <a:pt x="5742" y="7324"/>
                      <a:pt x="7421" y="5644"/>
                      <a:pt x="7367" y="3617"/>
                    </a:cubicBezTo>
                    <a:cubicBezTo>
                      <a:pt x="7309" y="1615"/>
                      <a:pt x="5661" y="1"/>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3"/>
              <p:cNvSpPr/>
              <p:nvPr/>
            </p:nvSpPr>
            <p:spPr>
              <a:xfrm rot="10800000" flipH="1">
                <a:off x="8907516" y="-124409"/>
                <a:ext cx="191042" cy="93241"/>
              </a:xfrm>
              <a:custGeom>
                <a:avLst/>
                <a:gdLst/>
                <a:ahLst/>
                <a:cxnLst/>
                <a:rect l="l" t="t" r="r" b="b"/>
                <a:pathLst>
                  <a:path w="6872" h="3354" extrusionOk="0">
                    <a:moveTo>
                      <a:pt x="3526" y="457"/>
                    </a:moveTo>
                    <a:cubicBezTo>
                      <a:pt x="4782" y="457"/>
                      <a:pt x="6032" y="1226"/>
                      <a:pt x="6329" y="2752"/>
                    </a:cubicBezTo>
                    <a:cubicBezTo>
                      <a:pt x="6346" y="2844"/>
                      <a:pt x="6273" y="2901"/>
                      <a:pt x="6206" y="2901"/>
                    </a:cubicBezTo>
                    <a:cubicBezTo>
                      <a:pt x="6191" y="2901"/>
                      <a:pt x="6176" y="2898"/>
                      <a:pt x="6162" y="2892"/>
                    </a:cubicBezTo>
                    <a:cubicBezTo>
                      <a:pt x="6149" y="2906"/>
                      <a:pt x="6129" y="2912"/>
                      <a:pt x="6102" y="2912"/>
                    </a:cubicBezTo>
                    <a:cubicBezTo>
                      <a:pt x="4329" y="2859"/>
                      <a:pt x="2549" y="2819"/>
                      <a:pt x="783" y="2692"/>
                    </a:cubicBezTo>
                    <a:cubicBezTo>
                      <a:pt x="756" y="2692"/>
                      <a:pt x="743" y="2665"/>
                      <a:pt x="743" y="2645"/>
                    </a:cubicBezTo>
                    <a:cubicBezTo>
                      <a:pt x="729" y="2625"/>
                      <a:pt x="716" y="2598"/>
                      <a:pt x="729" y="2571"/>
                    </a:cubicBezTo>
                    <a:cubicBezTo>
                      <a:pt x="1118" y="1159"/>
                      <a:pt x="2325" y="457"/>
                      <a:pt x="3526" y="457"/>
                    </a:cubicBezTo>
                    <a:close/>
                    <a:moveTo>
                      <a:pt x="3415" y="0"/>
                    </a:moveTo>
                    <a:cubicBezTo>
                      <a:pt x="3378" y="0"/>
                      <a:pt x="3342" y="1"/>
                      <a:pt x="3305" y="2"/>
                    </a:cubicBezTo>
                    <a:cubicBezTo>
                      <a:pt x="1472" y="62"/>
                      <a:pt x="187" y="1514"/>
                      <a:pt x="0" y="3260"/>
                    </a:cubicBezTo>
                    <a:cubicBezTo>
                      <a:pt x="278" y="3256"/>
                      <a:pt x="557" y="3254"/>
                      <a:pt x="835" y="3254"/>
                    </a:cubicBezTo>
                    <a:cubicBezTo>
                      <a:pt x="2841" y="3254"/>
                      <a:pt x="4855" y="3347"/>
                      <a:pt x="6858" y="3347"/>
                    </a:cubicBezTo>
                    <a:cubicBezTo>
                      <a:pt x="6865" y="3347"/>
                      <a:pt x="6865" y="3354"/>
                      <a:pt x="6871" y="3354"/>
                    </a:cubicBezTo>
                    <a:cubicBezTo>
                      <a:pt x="6871" y="3347"/>
                      <a:pt x="6871" y="3347"/>
                      <a:pt x="6871" y="3347"/>
                    </a:cubicBezTo>
                    <a:cubicBezTo>
                      <a:pt x="6812" y="1484"/>
                      <a:pt x="5261"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3"/>
              <p:cNvSpPr/>
              <p:nvPr/>
            </p:nvSpPr>
            <p:spPr>
              <a:xfrm rot="10800000" flipH="1">
                <a:off x="8910296" y="-220600"/>
                <a:ext cx="188067" cy="93964"/>
              </a:xfrm>
              <a:custGeom>
                <a:avLst/>
                <a:gdLst/>
                <a:ahLst/>
                <a:cxnLst/>
                <a:rect l="l" t="t" r="r" b="b"/>
                <a:pathLst>
                  <a:path w="6765" h="3380" extrusionOk="0">
                    <a:moveTo>
                      <a:pt x="0" y="0"/>
                    </a:moveTo>
                    <a:lnTo>
                      <a:pt x="0" y="0"/>
                    </a:lnTo>
                    <a:cubicBezTo>
                      <a:pt x="100" y="1825"/>
                      <a:pt x="1489" y="3379"/>
                      <a:pt x="3371" y="3379"/>
                    </a:cubicBezTo>
                    <a:cubicBezTo>
                      <a:pt x="3387" y="3379"/>
                      <a:pt x="3403" y="3379"/>
                      <a:pt x="3419" y="3379"/>
                    </a:cubicBezTo>
                    <a:cubicBezTo>
                      <a:pt x="5212" y="3359"/>
                      <a:pt x="6704" y="1920"/>
                      <a:pt x="6765" y="141"/>
                    </a:cubicBezTo>
                    <a:lnTo>
                      <a:pt x="6758" y="141"/>
                    </a:lnTo>
                    <a:cubicBezTo>
                      <a:pt x="5908" y="156"/>
                      <a:pt x="5047" y="170"/>
                      <a:pt x="4183" y="170"/>
                    </a:cubicBezTo>
                    <a:cubicBezTo>
                      <a:pt x="2782" y="170"/>
                      <a:pt x="1374" y="1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3"/>
              <p:cNvSpPr/>
              <p:nvPr/>
            </p:nvSpPr>
            <p:spPr>
              <a:xfrm rot="10800000" flipH="1">
                <a:off x="8927394" y="-112149"/>
                <a:ext cx="156542" cy="68277"/>
              </a:xfrm>
              <a:custGeom>
                <a:avLst/>
                <a:gdLst/>
                <a:ahLst/>
                <a:cxnLst/>
                <a:rect l="l" t="t" r="r" b="b"/>
                <a:pathLst>
                  <a:path w="5631" h="2456" extrusionOk="0">
                    <a:moveTo>
                      <a:pt x="2782" y="152"/>
                    </a:moveTo>
                    <a:cubicBezTo>
                      <a:pt x="2814" y="152"/>
                      <a:pt x="2846" y="153"/>
                      <a:pt x="2878" y="154"/>
                    </a:cubicBezTo>
                    <a:cubicBezTo>
                      <a:pt x="4096" y="194"/>
                      <a:pt x="5039" y="1144"/>
                      <a:pt x="5360" y="2261"/>
                    </a:cubicBezTo>
                    <a:cubicBezTo>
                      <a:pt x="3786" y="2212"/>
                      <a:pt x="2205" y="2153"/>
                      <a:pt x="630" y="2153"/>
                    </a:cubicBezTo>
                    <a:cubicBezTo>
                      <a:pt x="478" y="2153"/>
                      <a:pt x="327" y="2153"/>
                      <a:pt x="175" y="2154"/>
                    </a:cubicBezTo>
                    <a:cubicBezTo>
                      <a:pt x="540" y="1020"/>
                      <a:pt x="1560" y="152"/>
                      <a:pt x="2782" y="152"/>
                    </a:cubicBezTo>
                    <a:close/>
                    <a:moveTo>
                      <a:pt x="2811" y="0"/>
                    </a:moveTo>
                    <a:cubicBezTo>
                      <a:pt x="1610" y="0"/>
                      <a:pt x="403" y="702"/>
                      <a:pt x="14" y="2114"/>
                    </a:cubicBezTo>
                    <a:cubicBezTo>
                      <a:pt x="1" y="2141"/>
                      <a:pt x="14" y="2168"/>
                      <a:pt x="28" y="2188"/>
                    </a:cubicBezTo>
                    <a:cubicBezTo>
                      <a:pt x="28" y="2208"/>
                      <a:pt x="41" y="2235"/>
                      <a:pt x="68" y="2235"/>
                    </a:cubicBezTo>
                    <a:cubicBezTo>
                      <a:pt x="1834" y="2362"/>
                      <a:pt x="3614" y="2402"/>
                      <a:pt x="5387" y="2455"/>
                    </a:cubicBezTo>
                    <a:cubicBezTo>
                      <a:pt x="5414" y="2455"/>
                      <a:pt x="5434" y="2449"/>
                      <a:pt x="5447" y="2435"/>
                    </a:cubicBezTo>
                    <a:cubicBezTo>
                      <a:pt x="5461" y="2441"/>
                      <a:pt x="5476" y="2444"/>
                      <a:pt x="5491" y="2444"/>
                    </a:cubicBezTo>
                    <a:cubicBezTo>
                      <a:pt x="5558" y="2444"/>
                      <a:pt x="5631" y="2387"/>
                      <a:pt x="5614" y="2295"/>
                    </a:cubicBezTo>
                    <a:cubicBezTo>
                      <a:pt x="5317" y="769"/>
                      <a:pt x="4067"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3"/>
              <p:cNvSpPr/>
              <p:nvPr/>
            </p:nvSpPr>
            <p:spPr>
              <a:xfrm rot="10800000" flipH="1">
                <a:off x="8932231" y="-106756"/>
                <a:ext cx="144199" cy="58686"/>
              </a:xfrm>
              <a:custGeom>
                <a:avLst/>
                <a:gdLst/>
                <a:ahLst/>
                <a:cxnLst/>
                <a:rect l="l" t="t" r="r" b="b"/>
                <a:pathLst>
                  <a:path w="5187" h="2111" extrusionOk="0">
                    <a:moveTo>
                      <a:pt x="2608" y="1"/>
                    </a:moveTo>
                    <a:cubicBezTo>
                      <a:pt x="1386" y="1"/>
                      <a:pt x="366" y="869"/>
                      <a:pt x="1" y="2003"/>
                    </a:cubicBezTo>
                    <a:cubicBezTo>
                      <a:pt x="153" y="2002"/>
                      <a:pt x="304" y="2002"/>
                      <a:pt x="456" y="2002"/>
                    </a:cubicBezTo>
                    <a:cubicBezTo>
                      <a:pt x="2031" y="2002"/>
                      <a:pt x="3612" y="2061"/>
                      <a:pt x="5186" y="2110"/>
                    </a:cubicBezTo>
                    <a:cubicBezTo>
                      <a:pt x="4865" y="1000"/>
                      <a:pt x="3922" y="43"/>
                      <a:pt x="2704" y="3"/>
                    </a:cubicBezTo>
                    <a:cubicBezTo>
                      <a:pt x="2672" y="2"/>
                      <a:pt x="2640" y="1"/>
                      <a:pt x="2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33"/>
            <p:cNvGrpSpPr/>
            <p:nvPr/>
          </p:nvGrpSpPr>
          <p:grpSpPr>
            <a:xfrm>
              <a:off x="9205796" y="1442512"/>
              <a:ext cx="818960" cy="846371"/>
              <a:chOff x="8592421" y="-2338"/>
              <a:chExt cx="818960" cy="846371"/>
            </a:xfrm>
          </p:grpSpPr>
          <p:sp>
            <p:nvSpPr>
              <p:cNvPr id="5952" name="Google Shape;5952;p33"/>
              <p:cNvSpPr/>
              <p:nvPr/>
            </p:nvSpPr>
            <p:spPr>
              <a:xfrm rot="10800000" flipH="1">
                <a:off x="8592421" y="-2338"/>
                <a:ext cx="818960" cy="846371"/>
              </a:xfrm>
              <a:custGeom>
                <a:avLst/>
                <a:gdLst/>
                <a:ahLst/>
                <a:cxnLst/>
                <a:rect l="l" t="t" r="r" b="b"/>
                <a:pathLst>
                  <a:path w="29459" h="30445" extrusionOk="0">
                    <a:moveTo>
                      <a:pt x="14767" y="2589"/>
                    </a:moveTo>
                    <a:cubicBezTo>
                      <a:pt x="14778" y="2589"/>
                      <a:pt x="14789" y="2590"/>
                      <a:pt x="14800" y="2593"/>
                    </a:cubicBezTo>
                    <a:cubicBezTo>
                      <a:pt x="14880" y="2613"/>
                      <a:pt x="15228" y="3121"/>
                      <a:pt x="15288" y="3188"/>
                    </a:cubicBezTo>
                    <a:cubicBezTo>
                      <a:pt x="15455" y="3382"/>
                      <a:pt x="15629" y="3576"/>
                      <a:pt x="15790" y="3777"/>
                    </a:cubicBezTo>
                    <a:cubicBezTo>
                      <a:pt x="16198" y="4272"/>
                      <a:pt x="16586" y="4821"/>
                      <a:pt x="16720" y="5456"/>
                    </a:cubicBezTo>
                    <a:cubicBezTo>
                      <a:pt x="17028" y="6908"/>
                      <a:pt x="16091" y="8213"/>
                      <a:pt x="15282" y="9317"/>
                    </a:cubicBezTo>
                    <a:cubicBezTo>
                      <a:pt x="15208" y="9270"/>
                      <a:pt x="15141" y="9223"/>
                      <a:pt x="15074" y="9176"/>
                    </a:cubicBezTo>
                    <a:cubicBezTo>
                      <a:pt x="15059" y="9166"/>
                      <a:pt x="15044" y="9161"/>
                      <a:pt x="15028" y="9161"/>
                    </a:cubicBezTo>
                    <a:cubicBezTo>
                      <a:pt x="14995" y="9161"/>
                      <a:pt x="14963" y="9182"/>
                      <a:pt x="14940" y="9210"/>
                    </a:cubicBezTo>
                    <a:cubicBezTo>
                      <a:pt x="14923" y="9205"/>
                      <a:pt x="14906" y="9202"/>
                      <a:pt x="14889" y="9202"/>
                    </a:cubicBezTo>
                    <a:cubicBezTo>
                      <a:pt x="14859" y="9202"/>
                      <a:pt x="14829" y="9211"/>
                      <a:pt x="14800" y="9237"/>
                    </a:cubicBezTo>
                    <a:cubicBezTo>
                      <a:pt x="14699" y="9324"/>
                      <a:pt x="14606" y="9411"/>
                      <a:pt x="14505" y="9498"/>
                    </a:cubicBezTo>
                    <a:cubicBezTo>
                      <a:pt x="13723" y="8327"/>
                      <a:pt x="12833" y="7136"/>
                      <a:pt x="13027" y="5637"/>
                    </a:cubicBezTo>
                    <a:cubicBezTo>
                      <a:pt x="13114" y="4928"/>
                      <a:pt x="13462" y="4326"/>
                      <a:pt x="13836" y="3730"/>
                    </a:cubicBezTo>
                    <a:cubicBezTo>
                      <a:pt x="13997" y="3492"/>
                      <a:pt x="14469" y="2589"/>
                      <a:pt x="14767" y="2589"/>
                    </a:cubicBezTo>
                    <a:close/>
                    <a:moveTo>
                      <a:pt x="14873" y="412"/>
                    </a:moveTo>
                    <a:cubicBezTo>
                      <a:pt x="15984" y="2372"/>
                      <a:pt x="18092" y="3730"/>
                      <a:pt x="18627" y="5998"/>
                    </a:cubicBezTo>
                    <a:cubicBezTo>
                      <a:pt x="17162" y="7015"/>
                      <a:pt x="16988" y="9049"/>
                      <a:pt x="17055" y="10715"/>
                    </a:cubicBezTo>
                    <a:cubicBezTo>
                      <a:pt x="16553" y="10274"/>
                      <a:pt x="16038" y="9852"/>
                      <a:pt x="15502" y="9471"/>
                    </a:cubicBezTo>
                    <a:cubicBezTo>
                      <a:pt x="16305" y="8374"/>
                      <a:pt x="17188" y="7116"/>
                      <a:pt x="17021" y="5677"/>
                    </a:cubicBezTo>
                    <a:cubicBezTo>
                      <a:pt x="16861" y="4265"/>
                      <a:pt x="15636" y="3309"/>
                      <a:pt x="14847" y="2238"/>
                    </a:cubicBezTo>
                    <a:cubicBezTo>
                      <a:pt x="14818" y="2201"/>
                      <a:pt x="14771" y="2172"/>
                      <a:pt x="14726" y="2172"/>
                    </a:cubicBezTo>
                    <a:cubicBezTo>
                      <a:pt x="14697" y="2172"/>
                      <a:pt x="14669" y="2183"/>
                      <a:pt x="14646" y="2211"/>
                    </a:cubicBezTo>
                    <a:cubicBezTo>
                      <a:pt x="13830" y="3215"/>
                      <a:pt x="12853" y="4419"/>
                      <a:pt x="12752" y="5764"/>
                    </a:cubicBezTo>
                    <a:cubicBezTo>
                      <a:pt x="12652" y="7203"/>
                      <a:pt x="13468" y="8561"/>
                      <a:pt x="14365" y="9625"/>
                    </a:cubicBezTo>
                    <a:cubicBezTo>
                      <a:pt x="13997" y="9952"/>
                      <a:pt x="13622" y="10287"/>
                      <a:pt x="13254" y="10615"/>
                    </a:cubicBezTo>
                    <a:cubicBezTo>
                      <a:pt x="13167" y="8875"/>
                      <a:pt x="12358" y="7249"/>
                      <a:pt x="10993" y="6172"/>
                    </a:cubicBezTo>
                    <a:cubicBezTo>
                      <a:pt x="11488" y="3737"/>
                      <a:pt x="13562" y="2392"/>
                      <a:pt x="14873" y="412"/>
                    </a:cubicBezTo>
                    <a:close/>
                    <a:moveTo>
                      <a:pt x="23008" y="6882"/>
                    </a:moveTo>
                    <a:cubicBezTo>
                      <a:pt x="23140" y="6882"/>
                      <a:pt x="23235" y="6901"/>
                      <a:pt x="23270" y="6948"/>
                    </a:cubicBezTo>
                    <a:cubicBezTo>
                      <a:pt x="23524" y="7296"/>
                      <a:pt x="23156" y="8414"/>
                      <a:pt x="23056" y="8849"/>
                    </a:cubicBezTo>
                    <a:cubicBezTo>
                      <a:pt x="22895" y="9618"/>
                      <a:pt x="22728" y="10287"/>
                      <a:pt x="21986" y="10695"/>
                    </a:cubicBezTo>
                    <a:cubicBezTo>
                      <a:pt x="20935" y="11271"/>
                      <a:pt x="19751" y="11685"/>
                      <a:pt x="18654" y="12174"/>
                    </a:cubicBezTo>
                    <a:cubicBezTo>
                      <a:pt x="18493" y="12027"/>
                      <a:pt x="18339" y="11886"/>
                      <a:pt x="18185" y="11746"/>
                    </a:cubicBezTo>
                    <a:lnTo>
                      <a:pt x="18132" y="11692"/>
                    </a:lnTo>
                    <a:cubicBezTo>
                      <a:pt x="18132" y="11685"/>
                      <a:pt x="18132" y="11679"/>
                      <a:pt x="18132" y="11672"/>
                    </a:cubicBezTo>
                    <a:cubicBezTo>
                      <a:pt x="18266" y="10448"/>
                      <a:pt x="18353" y="8420"/>
                      <a:pt x="19570" y="7725"/>
                    </a:cubicBezTo>
                    <a:cubicBezTo>
                      <a:pt x="20065" y="7444"/>
                      <a:pt x="20688" y="7330"/>
                      <a:pt x="21236" y="7209"/>
                    </a:cubicBezTo>
                    <a:cubicBezTo>
                      <a:pt x="21485" y="7156"/>
                      <a:pt x="22508" y="6882"/>
                      <a:pt x="23008" y="6882"/>
                    </a:cubicBezTo>
                    <a:close/>
                    <a:moveTo>
                      <a:pt x="7388" y="6987"/>
                    </a:moveTo>
                    <a:cubicBezTo>
                      <a:pt x="8548" y="6987"/>
                      <a:pt x="9700" y="7195"/>
                      <a:pt x="10598" y="7999"/>
                    </a:cubicBezTo>
                    <a:cubicBezTo>
                      <a:pt x="11602" y="8902"/>
                      <a:pt x="11923" y="10300"/>
                      <a:pt x="12190" y="11565"/>
                    </a:cubicBezTo>
                    <a:cubicBezTo>
                      <a:pt x="11930" y="11799"/>
                      <a:pt x="11669" y="12033"/>
                      <a:pt x="11408" y="12267"/>
                    </a:cubicBezTo>
                    <a:cubicBezTo>
                      <a:pt x="9962" y="12227"/>
                      <a:pt x="8230" y="12267"/>
                      <a:pt x="7420" y="10836"/>
                    </a:cubicBezTo>
                    <a:cubicBezTo>
                      <a:pt x="6798" y="9718"/>
                      <a:pt x="6477" y="8293"/>
                      <a:pt x="6156" y="7049"/>
                    </a:cubicBezTo>
                    <a:cubicBezTo>
                      <a:pt x="6560" y="7014"/>
                      <a:pt x="6974" y="6987"/>
                      <a:pt x="7388" y="6987"/>
                    </a:cubicBezTo>
                    <a:close/>
                    <a:moveTo>
                      <a:pt x="25411" y="5082"/>
                    </a:moveTo>
                    <a:lnTo>
                      <a:pt x="25411" y="5082"/>
                    </a:lnTo>
                    <a:cubicBezTo>
                      <a:pt x="25110" y="6888"/>
                      <a:pt x="24842" y="8775"/>
                      <a:pt x="24300" y="10521"/>
                    </a:cubicBezTo>
                    <a:cubicBezTo>
                      <a:pt x="23678" y="12488"/>
                      <a:pt x="21377" y="12709"/>
                      <a:pt x="19624" y="13090"/>
                    </a:cubicBezTo>
                    <a:cubicBezTo>
                      <a:pt x="19376" y="12850"/>
                      <a:pt x="19129" y="12615"/>
                      <a:pt x="18874" y="12381"/>
                    </a:cubicBezTo>
                    <a:cubicBezTo>
                      <a:pt x="19597" y="12060"/>
                      <a:pt x="20326" y="11739"/>
                      <a:pt x="21042" y="11418"/>
                    </a:cubicBezTo>
                    <a:cubicBezTo>
                      <a:pt x="21591" y="11177"/>
                      <a:pt x="22300" y="10976"/>
                      <a:pt x="22715" y="10515"/>
                    </a:cubicBezTo>
                    <a:cubicBezTo>
                      <a:pt x="23096" y="10093"/>
                      <a:pt x="23190" y="9451"/>
                      <a:pt x="23310" y="8915"/>
                    </a:cubicBezTo>
                    <a:cubicBezTo>
                      <a:pt x="23464" y="8186"/>
                      <a:pt x="23565" y="7450"/>
                      <a:pt x="23625" y="6708"/>
                    </a:cubicBezTo>
                    <a:cubicBezTo>
                      <a:pt x="23631" y="6650"/>
                      <a:pt x="23570" y="6580"/>
                      <a:pt x="23506" y="6580"/>
                    </a:cubicBezTo>
                    <a:cubicBezTo>
                      <a:pt x="23503" y="6580"/>
                      <a:pt x="23500" y="6580"/>
                      <a:pt x="23498" y="6580"/>
                    </a:cubicBezTo>
                    <a:cubicBezTo>
                      <a:pt x="22661" y="6681"/>
                      <a:pt x="21838" y="6815"/>
                      <a:pt x="21015" y="7009"/>
                    </a:cubicBezTo>
                    <a:cubicBezTo>
                      <a:pt x="20413" y="7156"/>
                      <a:pt x="19731" y="7283"/>
                      <a:pt x="19222" y="7664"/>
                    </a:cubicBezTo>
                    <a:cubicBezTo>
                      <a:pt x="18158" y="8460"/>
                      <a:pt x="17998" y="10300"/>
                      <a:pt x="17971" y="11545"/>
                    </a:cubicBezTo>
                    <a:cubicBezTo>
                      <a:pt x="17730" y="11331"/>
                      <a:pt x="17496" y="11103"/>
                      <a:pt x="17249" y="10882"/>
                    </a:cubicBezTo>
                    <a:cubicBezTo>
                      <a:pt x="17329" y="8902"/>
                      <a:pt x="17443" y="6400"/>
                      <a:pt x="19771" y="5804"/>
                    </a:cubicBezTo>
                    <a:cubicBezTo>
                      <a:pt x="21571" y="5343"/>
                      <a:pt x="23565" y="5289"/>
                      <a:pt x="25411" y="5082"/>
                    </a:cubicBezTo>
                    <a:close/>
                    <a:moveTo>
                      <a:pt x="5044" y="5123"/>
                    </a:moveTo>
                    <a:cubicBezTo>
                      <a:pt x="5259" y="5123"/>
                      <a:pt x="5485" y="5155"/>
                      <a:pt x="5640" y="5155"/>
                    </a:cubicBezTo>
                    <a:cubicBezTo>
                      <a:pt x="6102" y="5155"/>
                      <a:pt x="6570" y="5155"/>
                      <a:pt x="7032" y="5169"/>
                    </a:cubicBezTo>
                    <a:cubicBezTo>
                      <a:pt x="8049" y="5195"/>
                      <a:pt x="9019" y="5369"/>
                      <a:pt x="9922" y="5838"/>
                    </a:cubicBezTo>
                    <a:cubicBezTo>
                      <a:pt x="11796" y="6801"/>
                      <a:pt x="12860" y="8695"/>
                      <a:pt x="12967" y="10755"/>
                    </a:cubicBezTo>
                    <a:cubicBezTo>
                      <a:pt x="12967" y="10796"/>
                      <a:pt x="12987" y="10816"/>
                      <a:pt x="13000" y="10842"/>
                    </a:cubicBezTo>
                    <a:cubicBezTo>
                      <a:pt x="12806" y="11010"/>
                      <a:pt x="12612" y="11190"/>
                      <a:pt x="12418" y="11358"/>
                    </a:cubicBezTo>
                    <a:cubicBezTo>
                      <a:pt x="12124" y="9986"/>
                      <a:pt x="11722" y="8527"/>
                      <a:pt x="10565" y="7631"/>
                    </a:cubicBezTo>
                    <a:cubicBezTo>
                      <a:pt x="9688" y="6952"/>
                      <a:pt x="8597" y="6738"/>
                      <a:pt x="7504" y="6738"/>
                    </a:cubicBezTo>
                    <a:cubicBezTo>
                      <a:pt x="7004" y="6738"/>
                      <a:pt x="6503" y="6783"/>
                      <a:pt x="6022" y="6848"/>
                    </a:cubicBezTo>
                    <a:cubicBezTo>
                      <a:pt x="5995" y="6855"/>
                      <a:pt x="5982" y="6868"/>
                      <a:pt x="5968" y="6888"/>
                    </a:cubicBezTo>
                    <a:cubicBezTo>
                      <a:pt x="5921" y="6908"/>
                      <a:pt x="5895" y="6955"/>
                      <a:pt x="5908" y="7015"/>
                    </a:cubicBezTo>
                    <a:cubicBezTo>
                      <a:pt x="6156" y="7919"/>
                      <a:pt x="6423" y="8815"/>
                      <a:pt x="6731" y="9698"/>
                    </a:cubicBezTo>
                    <a:cubicBezTo>
                      <a:pt x="6952" y="10327"/>
                      <a:pt x="7166" y="11023"/>
                      <a:pt x="7634" y="11518"/>
                    </a:cubicBezTo>
                    <a:cubicBezTo>
                      <a:pt x="8282" y="12187"/>
                      <a:pt x="9418" y="12455"/>
                      <a:pt x="10443" y="12455"/>
                    </a:cubicBezTo>
                    <a:cubicBezTo>
                      <a:pt x="10731" y="12455"/>
                      <a:pt x="11010" y="12434"/>
                      <a:pt x="11267" y="12395"/>
                    </a:cubicBezTo>
                    <a:lnTo>
                      <a:pt x="11267" y="12395"/>
                    </a:lnTo>
                    <a:cubicBezTo>
                      <a:pt x="11026" y="12609"/>
                      <a:pt x="10792" y="12816"/>
                      <a:pt x="10551" y="13030"/>
                    </a:cubicBezTo>
                    <a:cubicBezTo>
                      <a:pt x="10540" y="13026"/>
                      <a:pt x="10528" y="13022"/>
                      <a:pt x="10516" y="13022"/>
                    </a:cubicBezTo>
                    <a:cubicBezTo>
                      <a:pt x="10508" y="13022"/>
                      <a:pt x="10500" y="13025"/>
                      <a:pt x="10491" y="13030"/>
                    </a:cubicBezTo>
                    <a:cubicBezTo>
                      <a:pt x="10079" y="13166"/>
                      <a:pt x="9669" y="13229"/>
                      <a:pt x="9270" y="13229"/>
                    </a:cubicBezTo>
                    <a:cubicBezTo>
                      <a:pt x="7777" y="13229"/>
                      <a:pt x="6431" y="12339"/>
                      <a:pt x="5634" y="10983"/>
                    </a:cubicBezTo>
                    <a:cubicBezTo>
                      <a:pt x="5165" y="10187"/>
                      <a:pt x="4884" y="9297"/>
                      <a:pt x="4724" y="8387"/>
                    </a:cubicBezTo>
                    <a:cubicBezTo>
                      <a:pt x="4630" y="7838"/>
                      <a:pt x="4577" y="7283"/>
                      <a:pt x="4543" y="6728"/>
                    </a:cubicBezTo>
                    <a:cubicBezTo>
                      <a:pt x="4530" y="6440"/>
                      <a:pt x="4356" y="5543"/>
                      <a:pt x="4503" y="5316"/>
                    </a:cubicBezTo>
                    <a:cubicBezTo>
                      <a:pt x="4600" y="5160"/>
                      <a:pt x="4815" y="5123"/>
                      <a:pt x="5044" y="5123"/>
                    </a:cubicBezTo>
                    <a:close/>
                    <a:moveTo>
                      <a:pt x="23732" y="13241"/>
                    </a:moveTo>
                    <a:cubicBezTo>
                      <a:pt x="24067" y="13241"/>
                      <a:pt x="24400" y="13312"/>
                      <a:pt x="24722" y="13478"/>
                    </a:cubicBezTo>
                    <a:cubicBezTo>
                      <a:pt x="25525" y="13893"/>
                      <a:pt x="26094" y="14616"/>
                      <a:pt x="26890" y="15037"/>
                    </a:cubicBezTo>
                    <a:cubicBezTo>
                      <a:pt x="25973" y="15874"/>
                      <a:pt x="25103" y="16784"/>
                      <a:pt x="23772" y="16810"/>
                    </a:cubicBezTo>
                    <a:cubicBezTo>
                      <a:pt x="23754" y="16811"/>
                      <a:pt x="23736" y="16811"/>
                      <a:pt x="23719" y="16811"/>
                    </a:cubicBezTo>
                    <a:cubicBezTo>
                      <a:pt x="22538" y="16811"/>
                      <a:pt x="21557" y="16158"/>
                      <a:pt x="20667" y="15459"/>
                    </a:cubicBezTo>
                    <a:cubicBezTo>
                      <a:pt x="20781" y="15305"/>
                      <a:pt x="20902" y="15151"/>
                      <a:pt x="21015" y="14997"/>
                    </a:cubicBezTo>
                    <a:cubicBezTo>
                      <a:pt x="21035" y="14970"/>
                      <a:pt x="21042" y="14944"/>
                      <a:pt x="21042" y="14917"/>
                    </a:cubicBezTo>
                    <a:cubicBezTo>
                      <a:pt x="21042" y="14917"/>
                      <a:pt x="21042" y="14917"/>
                      <a:pt x="21049" y="14910"/>
                    </a:cubicBezTo>
                    <a:cubicBezTo>
                      <a:pt x="21056" y="14883"/>
                      <a:pt x="21056" y="14850"/>
                      <a:pt x="21056" y="14823"/>
                    </a:cubicBezTo>
                    <a:cubicBezTo>
                      <a:pt x="21049" y="14763"/>
                      <a:pt x="21035" y="14710"/>
                      <a:pt x="21002" y="14676"/>
                    </a:cubicBezTo>
                    <a:cubicBezTo>
                      <a:pt x="20995" y="14663"/>
                      <a:pt x="20995" y="14649"/>
                      <a:pt x="20982" y="14643"/>
                    </a:cubicBezTo>
                    <a:cubicBezTo>
                      <a:pt x="20942" y="14576"/>
                      <a:pt x="20888" y="14515"/>
                      <a:pt x="20841" y="14449"/>
                    </a:cubicBezTo>
                    <a:cubicBezTo>
                      <a:pt x="21668" y="13894"/>
                      <a:pt x="22710" y="13241"/>
                      <a:pt x="23732" y="13241"/>
                    </a:cubicBezTo>
                    <a:close/>
                    <a:moveTo>
                      <a:pt x="6458" y="13719"/>
                    </a:moveTo>
                    <a:cubicBezTo>
                      <a:pt x="7272" y="13719"/>
                      <a:pt x="7995" y="14153"/>
                      <a:pt x="8738" y="14696"/>
                    </a:cubicBezTo>
                    <a:cubicBezTo>
                      <a:pt x="8664" y="14763"/>
                      <a:pt x="8584" y="14837"/>
                      <a:pt x="8511" y="14904"/>
                    </a:cubicBezTo>
                    <a:cubicBezTo>
                      <a:pt x="8444" y="14964"/>
                      <a:pt x="8470" y="15037"/>
                      <a:pt x="8524" y="15078"/>
                    </a:cubicBezTo>
                    <a:cubicBezTo>
                      <a:pt x="8524" y="15098"/>
                      <a:pt x="8531" y="15118"/>
                      <a:pt x="8551" y="15138"/>
                    </a:cubicBezTo>
                    <a:cubicBezTo>
                      <a:pt x="8718" y="15345"/>
                      <a:pt x="8892" y="15546"/>
                      <a:pt x="9066" y="15747"/>
                    </a:cubicBezTo>
                    <a:cubicBezTo>
                      <a:pt x="8236" y="16413"/>
                      <a:pt x="7495" y="17093"/>
                      <a:pt x="6358" y="17093"/>
                    </a:cubicBezTo>
                    <a:cubicBezTo>
                      <a:pt x="6331" y="17093"/>
                      <a:pt x="6303" y="17092"/>
                      <a:pt x="6276" y="17091"/>
                    </a:cubicBezTo>
                    <a:cubicBezTo>
                      <a:pt x="5640" y="17071"/>
                      <a:pt x="5011" y="16830"/>
                      <a:pt x="4463" y="16523"/>
                    </a:cubicBezTo>
                    <a:cubicBezTo>
                      <a:pt x="4055" y="16295"/>
                      <a:pt x="3205" y="15867"/>
                      <a:pt x="2998" y="15459"/>
                    </a:cubicBezTo>
                    <a:cubicBezTo>
                      <a:pt x="2817" y="15104"/>
                      <a:pt x="3600" y="14897"/>
                      <a:pt x="3928" y="14723"/>
                    </a:cubicBezTo>
                    <a:cubicBezTo>
                      <a:pt x="4389" y="14482"/>
                      <a:pt x="4844" y="14228"/>
                      <a:pt x="5319" y="14000"/>
                    </a:cubicBezTo>
                    <a:cubicBezTo>
                      <a:pt x="5723" y="13804"/>
                      <a:pt x="6099" y="13719"/>
                      <a:pt x="6458" y="13719"/>
                    </a:cubicBezTo>
                    <a:close/>
                    <a:moveTo>
                      <a:pt x="24100" y="11612"/>
                    </a:moveTo>
                    <a:cubicBezTo>
                      <a:pt x="25217" y="11879"/>
                      <a:pt x="25960" y="12709"/>
                      <a:pt x="26776" y="13458"/>
                    </a:cubicBezTo>
                    <a:cubicBezTo>
                      <a:pt x="27479" y="14107"/>
                      <a:pt x="28248" y="14663"/>
                      <a:pt x="29071" y="15151"/>
                    </a:cubicBezTo>
                    <a:cubicBezTo>
                      <a:pt x="27760" y="16764"/>
                      <a:pt x="26368" y="18289"/>
                      <a:pt x="24247" y="18724"/>
                    </a:cubicBezTo>
                    <a:cubicBezTo>
                      <a:pt x="23136" y="17339"/>
                      <a:pt x="21263" y="17031"/>
                      <a:pt x="19584" y="16830"/>
                    </a:cubicBezTo>
                    <a:cubicBezTo>
                      <a:pt x="19918" y="16436"/>
                      <a:pt x="20233" y="16028"/>
                      <a:pt x="20547" y="15619"/>
                    </a:cubicBezTo>
                    <a:cubicBezTo>
                      <a:pt x="21403" y="16462"/>
                      <a:pt x="22548" y="17091"/>
                      <a:pt x="23772" y="17091"/>
                    </a:cubicBezTo>
                    <a:cubicBezTo>
                      <a:pt x="25264" y="17091"/>
                      <a:pt x="26207" y="16034"/>
                      <a:pt x="27244" y="15104"/>
                    </a:cubicBezTo>
                    <a:cubicBezTo>
                      <a:pt x="27311" y="15051"/>
                      <a:pt x="27298" y="14917"/>
                      <a:pt x="27218" y="14877"/>
                    </a:cubicBezTo>
                    <a:cubicBezTo>
                      <a:pt x="26127" y="14395"/>
                      <a:pt x="25384" y="13211"/>
                      <a:pt x="24173" y="12977"/>
                    </a:cubicBezTo>
                    <a:cubicBezTo>
                      <a:pt x="24031" y="12950"/>
                      <a:pt x="23887" y="12938"/>
                      <a:pt x="23743" y="12938"/>
                    </a:cubicBezTo>
                    <a:cubicBezTo>
                      <a:pt x="22651" y="12938"/>
                      <a:pt x="21518" y="13643"/>
                      <a:pt x="20661" y="14228"/>
                    </a:cubicBezTo>
                    <a:cubicBezTo>
                      <a:pt x="20413" y="13920"/>
                      <a:pt x="20146" y="13626"/>
                      <a:pt x="19865" y="13338"/>
                    </a:cubicBezTo>
                    <a:cubicBezTo>
                      <a:pt x="21296" y="13050"/>
                      <a:pt x="23176" y="12823"/>
                      <a:pt x="24100" y="11612"/>
                    </a:cubicBezTo>
                    <a:close/>
                    <a:moveTo>
                      <a:pt x="5600" y="11491"/>
                    </a:moveTo>
                    <a:cubicBezTo>
                      <a:pt x="5674" y="11592"/>
                      <a:pt x="5747" y="11699"/>
                      <a:pt x="5828" y="11799"/>
                    </a:cubicBezTo>
                    <a:cubicBezTo>
                      <a:pt x="6643" y="12822"/>
                      <a:pt x="7895" y="13531"/>
                      <a:pt x="9175" y="13531"/>
                    </a:cubicBezTo>
                    <a:cubicBezTo>
                      <a:pt x="9502" y="13531"/>
                      <a:pt x="9832" y="13484"/>
                      <a:pt x="10156" y="13385"/>
                    </a:cubicBezTo>
                    <a:lnTo>
                      <a:pt x="10156" y="13385"/>
                    </a:lnTo>
                    <a:cubicBezTo>
                      <a:pt x="9748" y="13759"/>
                      <a:pt x="9347" y="14134"/>
                      <a:pt x="8945" y="14509"/>
                    </a:cubicBezTo>
                    <a:cubicBezTo>
                      <a:pt x="8228" y="13970"/>
                      <a:pt x="7384" y="13387"/>
                      <a:pt x="6464" y="13387"/>
                    </a:cubicBezTo>
                    <a:cubicBezTo>
                      <a:pt x="6320" y="13387"/>
                      <a:pt x="6175" y="13401"/>
                      <a:pt x="6028" y="13432"/>
                    </a:cubicBezTo>
                    <a:cubicBezTo>
                      <a:pt x="5486" y="13545"/>
                      <a:pt x="4985" y="13873"/>
                      <a:pt x="4503" y="14127"/>
                    </a:cubicBezTo>
                    <a:cubicBezTo>
                      <a:pt x="3841" y="14475"/>
                      <a:pt x="3178" y="14817"/>
                      <a:pt x="2516" y="15164"/>
                    </a:cubicBezTo>
                    <a:cubicBezTo>
                      <a:pt x="2442" y="15198"/>
                      <a:pt x="2429" y="15318"/>
                      <a:pt x="2489" y="15372"/>
                    </a:cubicBezTo>
                    <a:cubicBezTo>
                      <a:pt x="3513" y="16242"/>
                      <a:pt x="4610" y="17172"/>
                      <a:pt x="5995" y="17339"/>
                    </a:cubicBezTo>
                    <a:cubicBezTo>
                      <a:pt x="6118" y="17354"/>
                      <a:pt x="6240" y="17361"/>
                      <a:pt x="6361" y="17361"/>
                    </a:cubicBezTo>
                    <a:cubicBezTo>
                      <a:pt x="7478" y="17361"/>
                      <a:pt x="8476" y="16740"/>
                      <a:pt x="9206" y="15907"/>
                    </a:cubicBezTo>
                    <a:cubicBezTo>
                      <a:pt x="9588" y="16335"/>
                      <a:pt x="9989" y="16750"/>
                      <a:pt x="10404" y="17158"/>
                    </a:cubicBezTo>
                    <a:cubicBezTo>
                      <a:pt x="8812" y="17158"/>
                      <a:pt x="7019" y="17459"/>
                      <a:pt x="6082" y="18844"/>
                    </a:cubicBezTo>
                    <a:cubicBezTo>
                      <a:pt x="5852" y="18926"/>
                      <a:pt x="5631" y="18962"/>
                      <a:pt x="5417" y="18962"/>
                    </a:cubicBezTo>
                    <a:cubicBezTo>
                      <a:pt x="4405" y="18962"/>
                      <a:pt x="3560" y="18149"/>
                      <a:pt x="2770" y="17486"/>
                    </a:cubicBezTo>
                    <a:cubicBezTo>
                      <a:pt x="2382" y="17158"/>
                      <a:pt x="1994" y="16824"/>
                      <a:pt x="1613" y="16483"/>
                    </a:cubicBezTo>
                    <a:cubicBezTo>
                      <a:pt x="1432" y="16315"/>
                      <a:pt x="529" y="15680"/>
                      <a:pt x="495" y="15432"/>
                    </a:cubicBezTo>
                    <a:cubicBezTo>
                      <a:pt x="448" y="15057"/>
                      <a:pt x="1291" y="14596"/>
                      <a:pt x="1552" y="14382"/>
                    </a:cubicBezTo>
                    <a:cubicBezTo>
                      <a:pt x="1934" y="14067"/>
                      <a:pt x="2315" y="13753"/>
                      <a:pt x="2703" y="13432"/>
                    </a:cubicBezTo>
                    <a:cubicBezTo>
                      <a:pt x="3573" y="12716"/>
                      <a:pt x="4443" y="11786"/>
                      <a:pt x="5573" y="11505"/>
                    </a:cubicBezTo>
                    <a:cubicBezTo>
                      <a:pt x="5580" y="11498"/>
                      <a:pt x="5593" y="11491"/>
                      <a:pt x="5600" y="11491"/>
                    </a:cubicBezTo>
                    <a:close/>
                    <a:moveTo>
                      <a:pt x="15041" y="9417"/>
                    </a:moveTo>
                    <a:cubicBezTo>
                      <a:pt x="15997" y="10287"/>
                      <a:pt x="17021" y="11077"/>
                      <a:pt x="17971" y="11953"/>
                    </a:cubicBezTo>
                    <a:cubicBezTo>
                      <a:pt x="18948" y="12863"/>
                      <a:pt x="19818" y="13900"/>
                      <a:pt x="20808" y="14783"/>
                    </a:cubicBezTo>
                    <a:cubicBezTo>
                      <a:pt x="20808" y="14783"/>
                      <a:pt x="20815" y="14790"/>
                      <a:pt x="20821" y="14790"/>
                    </a:cubicBezTo>
                    <a:cubicBezTo>
                      <a:pt x="20795" y="14803"/>
                      <a:pt x="20768" y="14817"/>
                      <a:pt x="20754" y="14843"/>
                    </a:cubicBezTo>
                    <a:cubicBezTo>
                      <a:pt x="19878" y="16034"/>
                      <a:pt x="18935" y="17178"/>
                      <a:pt x="17911" y="18249"/>
                    </a:cubicBezTo>
                    <a:cubicBezTo>
                      <a:pt x="17496" y="18684"/>
                      <a:pt x="17068" y="19099"/>
                      <a:pt x="16633" y="19507"/>
                    </a:cubicBezTo>
                    <a:cubicBezTo>
                      <a:pt x="16328" y="19792"/>
                      <a:pt x="15583" y="20699"/>
                      <a:pt x="15102" y="20699"/>
                    </a:cubicBezTo>
                    <a:cubicBezTo>
                      <a:pt x="15076" y="20699"/>
                      <a:pt x="15051" y="20696"/>
                      <a:pt x="15027" y="20691"/>
                    </a:cubicBezTo>
                    <a:cubicBezTo>
                      <a:pt x="14853" y="20651"/>
                      <a:pt x="14425" y="20209"/>
                      <a:pt x="14285" y="20095"/>
                    </a:cubicBezTo>
                    <a:cubicBezTo>
                      <a:pt x="14004" y="19861"/>
                      <a:pt x="13716" y="19627"/>
                      <a:pt x="13435" y="19386"/>
                    </a:cubicBezTo>
                    <a:cubicBezTo>
                      <a:pt x="12920" y="18945"/>
                      <a:pt x="12405" y="18496"/>
                      <a:pt x="11896" y="18035"/>
                    </a:cubicBezTo>
                    <a:cubicBezTo>
                      <a:pt x="10819" y="17065"/>
                      <a:pt x="9815" y="15987"/>
                      <a:pt x="8718" y="15037"/>
                    </a:cubicBezTo>
                    <a:cubicBezTo>
                      <a:pt x="10852" y="13218"/>
                      <a:pt x="12926" y="11324"/>
                      <a:pt x="15014" y="9457"/>
                    </a:cubicBezTo>
                    <a:cubicBezTo>
                      <a:pt x="15027" y="9444"/>
                      <a:pt x="15034" y="9431"/>
                      <a:pt x="15041" y="9417"/>
                    </a:cubicBezTo>
                    <a:close/>
                    <a:moveTo>
                      <a:pt x="11408" y="18088"/>
                    </a:moveTo>
                    <a:cubicBezTo>
                      <a:pt x="11595" y="18256"/>
                      <a:pt x="11782" y="18423"/>
                      <a:pt x="11970" y="18583"/>
                    </a:cubicBezTo>
                    <a:cubicBezTo>
                      <a:pt x="11475" y="19674"/>
                      <a:pt x="11588" y="20979"/>
                      <a:pt x="10979" y="22009"/>
                    </a:cubicBezTo>
                    <a:cubicBezTo>
                      <a:pt x="10156" y="23394"/>
                      <a:pt x="8056" y="23548"/>
                      <a:pt x="6584" y="23728"/>
                    </a:cubicBezTo>
                    <a:cubicBezTo>
                      <a:pt x="6865" y="22471"/>
                      <a:pt x="7059" y="20985"/>
                      <a:pt x="7674" y="19875"/>
                    </a:cubicBezTo>
                    <a:cubicBezTo>
                      <a:pt x="8437" y="18490"/>
                      <a:pt x="10023" y="18343"/>
                      <a:pt x="11408" y="18088"/>
                    </a:cubicBezTo>
                    <a:close/>
                    <a:moveTo>
                      <a:pt x="18346" y="18215"/>
                    </a:moveTo>
                    <a:cubicBezTo>
                      <a:pt x="18373" y="18229"/>
                      <a:pt x="18399" y="18242"/>
                      <a:pt x="18433" y="18249"/>
                    </a:cubicBezTo>
                    <a:cubicBezTo>
                      <a:pt x="18461" y="18254"/>
                      <a:pt x="18490" y="18258"/>
                      <a:pt x="18518" y="18258"/>
                    </a:cubicBezTo>
                    <a:cubicBezTo>
                      <a:pt x="18530" y="18258"/>
                      <a:pt x="18541" y="18258"/>
                      <a:pt x="18553" y="18256"/>
                    </a:cubicBezTo>
                    <a:cubicBezTo>
                      <a:pt x="18553" y="18256"/>
                      <a:pt x="18553" y="18262"/>
                      <a:pt x="18553" y="18262"/>
                    </a:cubicBezTo>
                    <a:cubicBezTo>
                      <a:pt x="19958" y="18503"/>
                      <a:pt x="21497" y="18764"/>
                      <a:pt x="22554" y="19814"/>
                    </a:cubicBezTo>
                    <a:cubicBezTo>
                      <a:pt x="23565" y="20818"/>
                      <a:pt x="23805" y="22417"/>
                      <a:pt x="24167" y="23755"/>
                    </a:cubicBezTo>
                    <a:cubicBezTo>
                      <a:pt x="23937" y="23760"/>
                      <a:pt x="23704" y="23764"/>
                      <a:pt x="23470" y="23764"/>
                    </a:cubicBezTo>
                    <a:cubicBezTo>
                      <a:pt x="22103" y="23764"/>
                      <a:pt x="20684" y="23627"/>
                      <a:pt x="19610" y="22725"/>
                    </a:cubicBezTo>
                    <a:cubicBezTo>
                      <a:pt x="18446" y="21741"/>
                      <a:pt x="18192" y="20055"/>
                      <a:pt x="17951" y="18630"/>
                    </a:cubicBezTo>
                    <a:cubicBezTo>
                      <a:pt x="18085" y="18490"/>
                      <a:pt x="18212" y="18356"/>
                      <a:pt x="18346" y="18215"/>
                    </a:cubicBezTo>
                    <a:close/>
                    <a:moveTo>
                      <a:pt x="19349" y="17105"/>
                    </a:moveTo>
                    <a:cubicBezTo>
                      <a:pt x="19356" y="17105"/>
                      <a:pt x="19363" y="17111"/>
                      <a:pt x="19376" y="17111"/>
                    </a:cubicBezTo>
                    <a:cubicBezTo>
                      <a:pt x="21390" y="17346"/>
                      <a:pt x="23738" y="17734"/>
                      <a:pt x="24575" y="19875"/>
                    </a:cubicBezTo>
                    <a:cubicBezTo>
                      <a:pt x="25224" y="21521"/>
                      <a:pt x="25431" y="23394"/>
                      <a:pt x="25692" y="25147"/>
                    </a:cubicBezTo>
                    <a:cubicBezTo>
                      <a:pt x="25074" y="25205"/>
                      <a:pt x="24431" y="25242"/>
                      <a:pt x="23783" y="25242"/>
                    </a:cubicBezTo>
                    <a:cubicBezTo>
                      <a:pt x="22416" y="25242"/>
                      <a:pt x="21025" y="25079"/>
                      <a:pt x="19791" y="24612"/>
                    </a:cubicBezTo>
                    <a:cubicBezTo>
                      <a:pt x="17523" y="23749"/>
                      <a:pt x="17356" y="21340"/>
                      <a:pt x="17322" y="19259"/>
                    </a:cubicBezTo>
                    <a:cubicBezTo>
                      <a:pt x="17503" y="19085"/>
                      <a:pt x="17677" y="18911"/>
                      <a:pt x="17857" y="18731"/>
                    </a:cubicBezTo>
                    <a:cubicBezTo>
                      <a:pt x="17998" y="20203"/>
                      <a:pt x="18286" y="21895"/>
                      <a:pt x="19456" y="22906"/>
                    </a:cubicBezTo>
                    <a:cubicBezTo>
                      <a:pt x="20581" y="23876"/>
                      <a:pt x="22081" y="24004"/>
                      <a:pt x="23519" y="24004"/>
                    </a:cubicBezTo>
                    <a:cubicBezTo>
                      <a:pt x="23766" y="24004"/>
                      <a:pt x="24012" y="24000"/>
                      <a:pt x="24254" y="23996"/>
                    </a:cubicBezTo>
                    <a:cubicBezTo>
                      <a:pt x="24334" y="23996"/>
                      <a:pt x="24374" y="23923"/>
                      <a:pt x="24367" y="23856"/>
                    </a:cubicBezTo>
                    <a:cubicBezTo>
                      <a:pt x="24367" y="23849"/>
                      <a:pt x="24367" y="23836"/>
                      <a:pt x="24367" y="23822"/>
                    </a:cubicBezTo>
                    <a:cubicBezTo>
                      <a:pt x="24086" y="22430"/>
                      <a:pt x="23772" y="20684"/>
                      <a:pt x="22728" y="19641"/>
                    </a:cubicBezTo>
                    <a:cubicBezTo>
                      <a:pt x="21644" y="18550"/>
                      <a:pt x="20085" y="18249"/>
                      <a:pt x="18627" y="17988"/>
                    </a:cubicBezTo>
                    <a:cubicBezTo>
                      <a:pt x="18600" y="17988"/>
                      <a:pt x="18567" y="17995"/>
                      <a:pt x="18547" y="18001"/>
                    </a:cubicBezTo>
                    <a:cubicBezTo>
                      <a:pt x="18821" y="17707"/>
                      <a:pt x="19088" y="17406"/>
                      <a:pt x="19349" y="17105"/>
                    </a:cubicBezTo>
                    <a:close/>
                    <a:moveTo>
                      <a:pt x="10652" y="17392"/>
                    </a:moveTo>
                    <a:cubicBezTo>
                      <a:pt x="10839" y="17573"/>
                      <a:pt x="11033" y="17747"/>
                      <a:pt x="11227" y="17928"/>
                    </a:cubicBezTo>
                    <a:cubicBezTo>
                      <a:pt x="9976" y="17981"/>
                      <a:pt x="8578" y="18256"/>
                      <a:pt x="7741" y="19266"/>
                    </a:cubicBezTo>
                    <a:cubicBezTo>
                      <a:pt x="7300" y="19794"/>
                      <a:pt x="7126" y="20477"/>
                      <a:pt x="6952" y="21126"/>
                    </a:cubicBezTo>
                    <a:cubicBezTo>
                      <a:pt x="6697" y="22029"/>
                      <a:pt x="6483" y="22939"/>
                      <a:pt x="6269" y="23849"/>
                    </a:cubicBezTo>
                    <a:cubicBezTo>
                      <a:pt x="6250" y="23925"/>
                      <a:pt x="6303" y="24031"/>
                      <a:pt x="6388" y="24031"/>
                    </a:cubicBezTo>
                    <a:cubicBezTo>
                      <a:pt x="6393" y="24031"/>
                      <a:pt x="6398" y="24030"/>
                      <a:pt x="6403" y="24030"/>
                    </a:cubicBezTo>
                    <a:cubicBezTo>
                      <a:pt x="7801" y="23849"/>
                      <a:pt x="9615" y="23755"/>
                      <a:pt x="10719" y="22758"/>
                    </a:cubicBezTo>
                    <a:cubicBezTo>
                      <a:pt x="11849" y="21741"/>
                      <a:pt x="11615" y="20069"/>
                      <a:pt x="12184" y="18764"/>
                    </a:cubicBezTo>
                    <a:cubicBezTo>
                      <a:pt x="12384" y="18938"/>
                      <a:pt x="12579" y="19105"/>
                      <a:pt x="12779" y="19273"/>
                    </a:cubicBezTo>
                    <a:cubicBezTo>
                      <a:pt x="12766" y="19293"/>
                      <a:pt x="12752" y="19313"/>
                      <a:pt x="12752" y="19346"/>
                    </a:cubicBezTo>
                    <a:cubicBezTo>
                      <a:pt x="12793" y="21460"/>
                      <a:pt x="12699" y="23869"/>
                      <a:pt x="10384" y="24725"/>
                    </a:cubicBezTo>
                    <a:cubicBezTo>
                      <a:pt x="8544" y="25401"/>
                      <a:pt x="6457" y="25535"/>
                      <a:pt x="4510" y="25722"/>
                    </a:cubicBezTo>
                    <a:cubicBezTo>
                      <a:pt x="4945" y="23882"/>
                      <a:pt x="5333" y="22029"/>
                      <a:pt x="5841" y="20209"/>
                    </a:cubicBezTo>
                    <a:cubicBezTo>
                      <a:pt x="6490" y="17867"/>
                      <a:pt x="8544" y="17540"/>
                      <a:pt x="10652" y="17392"/>
                    </a:cubicBezTo>
                    <a:close/>
                    <a:moveTo>
                      <a:pt x="14439" y="20611"/>
                    </a:moveTo>
                    <a:cubicBezTo>
                      <a:pt x="14646" y="20771"/>
                      <a:pt x="14853" y="20938"/>
                      <a:pt x="15054" y="21099"/>
                    </a:cubicBezTo>
                    <a:cubicBezTo>
                      <a:pt x="15088" y="21127"/>
                      <a:pt x="15126" y="21142"/>
                      <a:pt x="15165" y="21142"/>
                    </a:cubicBezTo>
                    <a:cubicBezTo>
                      <a:pt x="15202" y="21142"/>
                      <a:pt x="15239" y="21128"/>
                      <a:pt x="15275" y="21099"/>
                    </a:cubicBezTo>
                    <a:cubicBezTo>
                      <a:pt x="15462" y="20945"/>
                      <a:pt x="15643" y="20785"/>
                      <a:pt x="15830" y="20624"/>
                    </a:cubicBezTo>
                    <a:cubicBezTo>
                      <a:pt x="16466" y="21708"/>
                      <a:pt x="17168" y="22952"/>
                      <a:pt x="16753" y="24250"/>
                    </a:cubicBezTo>
                    <a:cubicBezTo>
                      <a:pt x="16553" y="24873"/>
                      <a:pt x="16138" y="25428"/>
                      <a:pt x="15797" y="25977"/>
                    </a:cubicBezTo>
                    <a:cubicBezTo>
                      <a:pt x="15623" y="26264"/>
                      <a:pt x="15195" y="27228"/>
                      <a:pt x="14900" y="27315"/>
                    </a:cubicBezTo>
                    <a:cubicBezTo>
                      <a:pt x="14895" y="27316"/>
                      <a:pt x="14889" y="27317"/>
                      <a:pt x="14883" y="27317"/>
                    </a:cubicBezTo>
                    <a:cubicBezTo>
                      <a:pt x="14653" y="27317"/>
                      <a:pt x="14014" y="26185"/>
                      <a:pt x="13883" y="25970"/>
                    </a:cubicBezTo>
                    <a:cubicBezTo>
                      <a:pt x="13529" y="25381"/>
                      <a:pt x="13214" y="24759"/>
                      <a:pt x="13127" y="24070"/>
                    </a:cubicBezTo>
                    <a:cubicBezTo>
                      <a:pt x="12946" y="22732"/>
                      <a:pt x="13749" y="21668"/>
                      <a:pt x="14439" y="20611"/>
                    </a:cubicBezTo>
                    <a:close/>
                    <a:moveTo>
                      <a:pt x="17128" y="19446"/>
                    </a:moveTo>
                    <a:lnTo>
                      <a:pt x="17128" y="19446"/>
                    </a:lnTo>
                    <a:cubicBezTo>
                      <a:pt x="16981" y="21019"/>
                      <a:pt x="17215" y="22832"/>
                      <a:pt x="18332" y="23996"/>
                    </a:cubicBezTo>
                    <a:cubicBezTo>
                      <a:pt x="18319" y="24016"/>
                      <a:pt x="18312" y="24050"/>
                      <a:pt x="18319" y="24090"/>
                    </a:cubicBezTo>
                    <a:cubicBezTo>
                      <a:pt x="18654" y="25314"/>
                      <a:pt x="17423" y="26478"/>
                      <a:pt x="16753" y="27375"/>
                    </a:cubicBezTo>
                    <a:cubicBezTo>
                      <a:pt x="16078" y="28278"/>
                      <a:pt x="15409" y="29188"/>
                      <a:pt x="14733" y="30091"/>
                    </a:cubicBezTo>
                    <a:cubicBezTo>
                      <a:pt x="13984" y="29308"/>
                      <a:pt x="13281" y="28486"/>
                      <a:pt x="12645" y="27609"/>
                    </a:cubicBezTo>
                    <a:cubicBezTo>
                      <a:pt x="11983" y="26692"/>
                      <a:pt x="11180" y="25669"/>
                      <a:pt x="11488" y="24491"/>
                    </a:cubicBezTo>
                    <a:cubicBezTo>
                      <a:pt x="13027" y="23374"/>
                      <a:pt x="13120" y="21260"/>
                      <a:pt x="13047" y="19493"/>
                    </a:cubicBezTo>
                    <a:lnTo>
                      <a:pt x="13047" y="19493"/>
                    </a:lnTo>
                    <a:cubicBezTo>
                      <a:pt x="13462" y="19828"/>
                      <a:pt x="13870" y="20162"/>
                      <a:pt x="14285" y="20490"/>
                    </a:cubicBezTo>
                    <a:cubicBezTo>
                      <a:pt x="13462" y="21494"/>
                      <a:pt x="12686" y="22738"/>
                      <a:pt x="12860" y="24090"/>
                    </a:cubicBezTo>
                    <a:cubicBezTo>
                      <a:pt x="13033" y="25448"/>
                      <a:pt x="13977" y="26706"/>
                      <a:pt x="14833" y="27723"/>
                    </a:cubicBezTo>
                    <a:cubicBezTo>
                      <a:pt x="14855" y="27750"/>
                      <a:pt x="14885" y="27762"/>
                      <a:pt x="14916" y="27762"/>
                    </a:cubicBezTo>
                    <a:cubicBezTo>
                      <a:pt x="14962" y="27762"/>
                      <a:pt x="15010" y="27736"/>
                      <a:pt x="15034" y="27696"/>
                    </a:cubicBezTo>
                    <a:cubicBezTo>
                      <a:pt x="15750" y="26559"/>
                      <a:pt x="16867" y="25274"/>
                      <a:pt x="17101" y="23916"/>
                    </a:cubicBezTo>
                    <a:cubicBezTo>
                      <a:pt x="17322" y="22665"/>
                      <a:pt x="16646" y="21487"/>
                      <a:pt x="16031" y="20450"/>
                    </a:cubicBezTo>
                    <a:cubicBezTo>
                      <a:pt x="16406" y="20122"/>
                      <a:pt x="16774" y="19788"/>
                      <a:pt x="17128" y="19446"/>
                    </a:cubicBezTo>
                    <a:close/>
                    <a:moveTo>
                      <a:pt x="14888" y="0"/>
                    </a:moveTo>
                    <a:cubicBezTo>
                      <a:pt x="14838" y="0"/>
                      <a:pt x="14787" y="25"/>
                      <a:pt x="14760" y="70"/>
                    </a:cubicBezTo>
                    <a:cubicBezTo>
                      <a:pt x="13555" y="2017"/>
                      <a:pt x="11020" y="3583"/>
                      <a:pt x="10799" y="6032"/>
                    </a:cubicBezTo>
                    <a:cubicBezTo>
                      <a:pt x="10745" y="5992"/>
                      <a:pt x="10698" y="5952"/>
                      <a:pt x="10645" y="5918"/>
                    </a:cubicBezTo>
                    <a:cubicBezTo>
                      <a:pt x="9211" y="4954"/>
                      <a:pt x="7555" y="4845"/>
                      <a:pt x="5891" y="4845"/>
                    </a:cubicBezTo>
                    <a:cubicBezTo>
                      <a:pt x="5410" y="4845"/>
                      <a:pt x="4928" y="4854"/>
                      <a:pt x="4451" y="4854"/>
                    </a:cubicBezTo>
                    <a:cubicBezTo>
                      <a:pt x="4415" y="4854"/>
                      <a:pt x="4378" y="4854"/>
                      <a:pt x="4342" y="4854"/>
                    </a:cubicBezTo>
                    <a:cubicBezTo>
                      <a:pt x="4269" y="4854"/>
                      <a:pt x="4195" y="4928"/>
                      <a:pt x="4195" y="5008"/>
                    </a:cubicBezTo>
                    <a:cubicBezTo>
                      <a:pt x="4235" y="7109"/>
                      <a:pt x="4302" y="9397"/>
                      <a:pt x="5433" y="11230"/>
                    </a:cubicBezTo>
                    <a:cubicBezTo>
                      <a:pt x="4516" y="11458"/>
                      <a:pt x="3834" y="12100"/>
                      <a:pt x="3125" y="12689"/>
                    </a:cubicBezTo>
                    <a:cubicBezTo>
                      <a:pt x="2101" y="13532"/>
                      <a:pt x="1077" y="14375"/>
                      <a:pt x="60" y="15218"/>
                    </a:cubicBezTo>
                    <a:cubicBezTo>
                      <a:pt x="0" y="15272"/>
                      <a:pt x="7" y="15379"/>
                      <a:pt x="60" y="15432"/>
                    </a:cubicBezTo>
                    <a:cubicBezTo>
                      <a:pt x="1164" y="16496"/>
                      <a:pt x="2295" y="17540"/>
                      <a:pt x="3513" y="18470"/>
                    </a:cubicBezTo>
                    <a:cubicBezTo>
                      <a:pt x="4044" y="18876"/>
                      <a:pt x="4704" y="19261"/>
                      <a:pt x="5353" y="19261"/>
                    </a:cubicBezTo>
                    <a:cubicBezTo>
                      <a:pt x="5538" y="19261"/>
                      <a:pt x="5722" y="19230"/>
                      <a:pt x="5901" y="19159"/>
                    </a:cubicBezTo>
                    <a:lnTo>
                      <a:pt x="5901" y="19159"/>
                    </a:lnTo>
                    <a:cubicBezTo>
                      <a:pt x="5460" y="20002"/>
                      <a:pt x="5326" y="21025"/>
                      <a:pt x="5105" y="21935"/>
                    </a:cubicBezTo>
                    <a:cubicBezTo>
                      <a:pt x="4791" y="23247"/>
                      <a:pt x="4476" y="24551"/>
                      <a:pt x="4168" y="25856"/>
                    </a:cubicBezTo>
                    <a:cubicBezTo>
                      <a:pt x="4142" y="25941"/>
                      <a:pt x="4205" y="26050"/>
                      <a:pt x="4307" y="26050"/>
                    </a:cubicBezTo>
                    <a:cubicBezTo>
                      <a:pt x="4310" y="26050"/>
                      <a:pt x="4313" y="26050"/>
                      <a:pt x="4316" y="26050"/>
                    </a:cubicBezTo>
                    <a:cubicBezTo>
                      <a:pt x="5533" y="25923"/>
                      <a:pt x="6751" y="25803"/>
                      <a:pt x="7955" y="25602"/>
                    </a:cubicBezTo>
                    <a:cubicBezTo>
                      <a:pt x="9046" y="25415"/>
                      <a:pt x="10257" y="25241"/>
                      <a:pt x="11220" y="24672"/>
                    </a:cubicBezTo>
                    <a:lnTo>
                      <a:pt x="11220" y="24672"/>
                    </a:lnTo>
                    <a:cubicBezTo>
                      <a:pt x="10966" y="25522"/>
                      <a:pt x="11515" y="26418"/>
                      <a:pt x="11983" y="27127"/>
                    </a:cubicBezTo>
                    <a:cubicBezTo>
                      <a:pt x="12766" y="28305"/>
                      <a:pt x="13669" y="29389"/>
                      <a:pt x="14646" y="30406"/>
                    </a:cubicBezTo>
                    <a:cubicBezTo>
                      <a:pt x="14673" y="30433"/>
                      <a:pt x="14705" y="30444"/>
                      <a:pt x="14738" y="30444"/>
                    </a:cubicBezTo>
                    <a:cubicBezTo>
                      <a:pt x="14785" y="30444"/>
                      <a:pt x="14832" y="30419"/>
                      <a:pt x="14860" y="30379"/>
                    </a:cubicBezTo>
                    <a:cubicBezTo>
                      <a:pt x="15777" y="29155"/>
                      <a:pt x="16700" y="27930"/>
                      <a:pt x="17617" y="26712"/>
                    </a:cubicBezTo>
                    <a:cubicBezTo>
                      <a:pt x="18145" y="26003"/>
                      <a:pt x="18821" y="25200"/>
                      <a:pt x="18647" y="24284"/>
                    </a:cubicBezTo>
                    <a:lnTo>
                      <a:pt x="18647" y="24284"/>
                    </a:lnTo>
                    <a:cubicBezTo>
                      <a:pt x="18747" y="24364"/>
                      <a:pt x="18848" y="24444"/>
                      <a:pt x="18955" y="24511"/>
                    </a:cubicBezTo>
                    <a:cubicBezTo>
                      <a:pt x="19858" y="25093"/>
                      <a:pt x="21022" y="25261"/>
                      <a:pt x="22066" y="25394"/>
                    </a:cubicBezTo>
                    <a:cubicBezTo>
                      <a:pt x="22730" y="25478"/>
                      <a:pt x="23397" y="25518"/>
                      <a:pt x="24063" y="25518"/>
                    </a:cubicBezTo>
                    <a:cubicBezTo>
                      <a:pt x="24625" y="25518"/>
                      <a:pt x="25186" y="25490"/>
                      <a:pt x="25746" y="25435"/>
                    </a:cubicBezTo>
                    <a:cubicBezTo>
                      <a:pt x="25813" y="25435"/>
                      <a:pt x="25853" y="25394"/>
                      <a:pt x="25873" y="25341"/>
                    </a:cubicBezTo>
                    <a:cubicBezTo>
                      <a:pt x="25906" y="25328"/>
                      <a:pt x="25926" y="25294"/>
                      <a:pt x="25926" y="25254"/>
                    </a:cubicBezTo>
                    <a:cubicBezTo>
                      <a:pt x="25819" y="24083"/>
                      <a:pt x="25625" y="22926"/>
                      <a:pt x="25378" y="21782"/>
                    </a:cubicBezTo>
                    <a:cubicBezTo>
                      <a:pt x="25170" y="20811"/>
                      <a:pt x="24976" y="19754"/>
                      <a:pt x="24401" y="18925"/>
                    </a:cubicBezTo>
                    <a:cubicBezTo>
                      <a:pt x="26575" y="18617"/>
                      <a:pt x="28087" y="16837"/>
                      <a:pt x="29399" y="15211"/>
                    </a:cubicBezTo>
                    <a:cubicBezTo>
                      <a:pt x="29459" y="15138"/>
                      <a:pt x="29459" y="15031"/>
                      <a:pt x="29372" y="14977"/>
                    </a:cubicBezTo>
                    <a:cubicBezTo>
                      <a:pt x="28268" y="14342"/>
                      <a:pt x="27325" y="13552"/>
                      <a:pt x="26401" y="12682"/>
                    </a:cubicBezTo>
                    <a:cubicBezTo>
                      <a:pt x="25766" y="12087"/>
                      <a:pt x="25123" y="11558"/>
                      <a:pt x="24274" y="11351"/>
                    </a:cubicBezTo>
                    <a:cubicBezTo>
                      <a:pt x="24762" y="10515"/>
                      <a:pt x="24869" y="9397"/>
                      <a:pt x="25063" y="8467"/>
                    </a:cubicBezTo>
                    <a:cubicBezTo>
                      <a:pt x="25311" y="7303"/>
                      <a:pt x="25525" y="6125"/>
                      <a:pt x="25726" y="4955"/>
                    </a:cubicBezTo>
                    <a:cubicBezTo>
                      <a:pt x="25738" y="4872"/>
                      <a:pt x="25697" y="4766"/>
                      <a:pt x="25602" y="4766"/>
                    </a:cubicBezTo>
                    <a:cubicBezTo>
                      <a:pt x="25597" y="4766"/>
                      <a:pt x="25591" y="4767"/>
                      <a:pt x="25585" y="4767"/>
                    </a:cubicBezTo>
                    <a:cubicBezTo>
                      <a:pt x="24300" y="4928"/>
                      <a:pt x="23003" y="5082"/>
                      <a:pt x="21711" y="5236"/>
                    </a:cubicBezTo>
                    <a:cubicBezTo>
                      <a:pt x="20781" y="5356"/>
                      <a:pt x="19724" y="5369"/>
                      <a:pt x="18881" y="5838"/>
                    </a:cubicBezTo>
                    <a:cubicBezTo>
                      <a:pt x="18292" y="3509"/>
                      <a:pt x="16078" y="2138"/>
                      <a:pt x="15001" y="70"/>
                    </a:cubicBezTo>
                    <a:cubicBezTo>
                      <a:pt x="14978" y="22"/>
                      <a:pt x="14934" y="0"/>
                      <a:pt x="14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3"/>
              <p:cNvSpPr/>
              <p:nvPr/>
            </p:nvSpPr>
            <p:spPr>
              <a:xfrm rot="10800000" flipH="1">
                <a:off x="9136846" y="323496"/>
                <a:ext cx="263766" cy="197741"/>
              </a:xfrm>
              <a:custGeom>
                <a:avLst/>
                <a:gdLst/>
                <a:ahLst/>
                <a:cxnLst/>
                <a:rect l="l" t="t" r="r" b="b"/>
                <a:pathLst>
                  <a:path w="9488" h="7113" extrusionOk="0">
                    <a:moveTo>
                      <a:pt x="4517" y="1"/>
                    </a:moveTo>
                    <a:cubicBezTo>
                      <a:pt x="3593" y="1212"/>
                      <a:pt x="1713" y="1439"/>
                      <a:pt x="282" y="1727"/>
                    </a:cubicBezTo>
                    <a:cubicBezTo>
                      <a:pt x="563" y="2015"/>
                      <a:pt x="830" y="2309"/>
                      <a:pt x="1078" y="2617"/>
                    </a:cubicBezTo>
                    <a:cubicBezTo>
                      <a:pt x="1935" y="2032"/>
                      <a:pt x="3068" y="1327"/>
                      <a:pt x="4160" y="1327"/>
                    </a:cubicBezTo>
                    <a:cubicBezTo>
                      <a:pt x="4304" y="1327"/>
                      <a:pt x="4448" y="1339"/>
                      <a:pt x="4590" y="1366"/>
                    </a:cubicBezTo>
                    <a:cubicBezTo>
                      <a:pt x="5801" y="1600"/>
                      <a:pt x="6544" y="2784"/>
                      <a:pt x="7635" y="3266"/>
                    </a:cubicBezTo>
                    <a:cubicBezTo>
                      <a:pt x="7715" y="3306"/>
                      <a:pt x="7728" y="3440"/>
                      <a:pt x="7661" y="3493"/>
                    </a:cubicBezTo>
                    <a:cubicBezTo>
                      <a:pt x="6624" y="4423"/>
                      <a:pt x="5681" y="5480"/>
                      <a:pt x="4189" y="5480"/>
                    </a:cubicBezTo>
                    <a:cubicBezTo>
                      <a:pt x="2965" y="5480"/>
                      <a:pt x="1820" y="4851"/>
                      <a:pt x="964" y="4002"/>
                    </a:cubicBezTo>
                    <a:cubicBezTo>
                      <a:pt x="650" y="4417"/>
                      <a:pt x="335" y="4825"/>
                      <a:pt x="1" y="5219"/>
                    </a:cubicBezTo>
                    <a:cubicBezTo>
                      <a:pt x="1680" y="5420"/>
                      <a:pt x="3553" y="5728"/>
                      <a:pt x="4664" y="7113"/>
                    </a:cubicBezTo>
                    <a:cubicBezTo>
                      <a:pt x="6785" y="6678"/>
                      <a:pt x="8177" y="5153"/>
                      <a:pt x="9488" y="3540"/>
                    </a:cubicBezTo>
                    <a:cubicBezTo>
                      <a:pt x="8665" y="3052"/>
                      <a:pt x="7896" y="2496"/>
                      <a:pt x="7193" y="1847"/>
                    </a:cubicBezTo>
                    <a:cubicBezTo>
                      <a:pt x="6377" y="1098"/>
                      <a:pt x="5634" y="268"/>
                      <a:pt x="4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3"/>
              <p:cNvSpPr/>
              <p:nvPr/>
            </p:nvSpPr>
            <p:spPr>
              <a:xfrm rot="10800000" flipH="1">
                <a:off x="9166982" y="376675"/>
                <a:ext cx="172999" cy="99246"/>
              </a:xfrm>
              <a:custGeom>
                <a:avLst/>
                <a:gdLst/>
                <a:ahLst/>
                <a:cxnLst/>
                <a:rect l="l" t="t" r="r" b="b"/>
                <a:pathLst>
                  <a:path w="6223" h="3570" extrusionOk="0">
                    <a:moveTo>
                      <a:pt x="3065" y="0"/>
                    </a:moveTo>
                    <a:cubicBezTo>
                      <a:pt x="2043" y="0"/>
                      <a:pt x="1001" y="653"/>
                      <a:pt x="174" y="1208"/>
                    </a:cubicBezTo>
                    <a:cubicBezTo>
                      <a:pt x="221" y="1274"/>
                      <a:pt x="275" y="1335"/>
                      <a:pt x="315" y="1402"/>
                    </a:cubicBezTo>
                    <a:cubicBezTo>
                      <a:pt x="328" y="1408"/>
                      <a:pt x="328" y="1422"/>
                      <a:pt x="335" y="1428"/>
                    </a:cubicBezTo>
                    <a:cubicBezTo>
                      <a:pt x="368" y="1469"/>
                      <a:pt x="382" y="1522"/>
                      <a:pt x="389" y="1582"/>
                    </a:cubicBezTo>
                    <a:cubicBezTo>
                      <a:pt x="389" y="1609"/>
                      <a:pt x="389" y="1642"/>
                      <a:pt x="382" y="1669"/>
                    </a:cubicBezTo>
                    <a:cubicBezTo>
                      <a:pt x="375" y="1676"/>
                      <a:pt x="375" y="1676"/>
                      <a:pt x="375" y="1676"/>
                    </a:cubicBezTo>
                    <a:cubicBezTo>
                      <a:pt x="375" y="1703"/>
                      <a:pt x="368" y="1729"/>
                      <a:pt x="348" y="1756"/>
                    </a:cubicBezTo>
                    <a:cubicBezTo>
                      <a:pt x="235" y="1910"/>
                      <a:pt x="114" y="2064"/>
                      <a:pt x="0" y="2218"/>
                    </a:cubicBezTo>
                    <a:cubicBezTo>
                      <a:pt x="890" y="2917"/>
                      <a:pt x="1871" y="3570"/>
                      <a:pt x="3052" y="3570"/>
                    </a:cubicBezTo>
                    <a:cubicBezTo>
                      <a:pt x="3069" y="3570"/>
                      <a:pt x="3087" y="3570"/>
                      <a:pt x="3105" y="3569"/>
                    </a:cubicBezTo>
                    <a:cubicBezTo>
                      <a:pt x="4436" y="3543"/>
                      <a:pt x="5306" y="2633"/>
                      <a:pt x="6223" y="1796"/>
                    </a:cubicBezTo>
                    <a:cubicBezTo>
                      <a:pt x="5427" y="1375"/>
                      <a:pt x="4858" y="652"/>
                      <a:pt x="4055" y="237"/>
                    </a:cubicBezTo>
                    <a:cubicBezTo>
                      <a:pt x="3733" y="71"/>
                      <a:pt x="3400" y="0"/>
                      <a:pt x="3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3"/>
              <p:cNvSpPr/>
              <p:nvPr/>
            </p:nvSpPr>
            <p:spPr>
              <a:xfrm rot="10800000" flipH="1">
                <a:off x="9073988" y="142290"/>
                <a:ext cx="232714" cy="226236"/>
              </a:xfrm>
              <a:custGeom>
                <a:avLst/>
                <a:gdLst/>
                <a:ahLst/>
                <a:cxnLst/>
                <a:rect l="l" t="t" r="r" b="b"/>
                <a:pathLst>
                  <a:path w="8371" h="8138" extrusionOk="0">
                    <a:moveTo>
                      <a:pt x="2027" y="1"/>
                    </a:moveTo>
                    <a:cubicBezTo>
                      <a:pt x="1766" y="302"/>
                      <a:pt x="1499" y="603"/>
                      <a:pt x="1225" y="897"/>
                    </a:cubicBezTo>
                    <a:cubicBezTo>
                      <a:pt x="1251" y="891"/>
                      <a:pt x="1278" y="884"/>
                      <a:pt x="1305" y="884"/>
                    </a:cubicBezTo>
                    <a:cubicBezTo>
                      <a:pt x="2763" y="1145"/>
                      <a:pt x="4322" y="1446"/>
                      <a:pt x="5406" y="2537"/>
                    </a:cubicBezTo>
                    <a:cubicBezTo>
                      <a:pt x="6450" y="3580"/>
                      <a:pt x="6764" y="5326"/>
                      <a:pt x="7045" y="6718"/>
                    </a:cubicBezTo>
                    <a:cubicBezTo>
                      <a:pt x="7045" y="6732"/>
                      <a:pt x="7045" y="6745"/>
                      <a:pt x="7045" y="6752"/>
                    </a:cubicBezTo>
                    <a:cubicBezTo>
                      <a:pt x="7052" y="6819"/>
                      <a:pt x="7012" y="6892"/>
                      <a:pt x="6932" y="6892"/>
                    </a:cubicBezTo>
                    <a:cubicBezTo>
                      <a:pt x="6690" y="6896"/>
                      <a:pt x="6444" y="6900"/>
                      <a:pt x="6197" y="6900"/>
                    </a:cubicBezTo>
                    <a:cubicBezTo>
                      <a:pt x="4759" y="6900"/>
                      <a:pt x="3259" y="6772"/>
                      <a:pt x="2134" y="5802"/>
                    </a:cubicBezTo>
                    <a:cubicBezTo>
                      <a:pt x="964" y="4791"/>
                      <a:pt x="676" y="3099"/>
                      <a:pt x="535" y="1627"/>
                    </a:cubicBezTo>
                    <a:cubicBezTo>
                      <a:pt x="355" y="1807"/>
                      <a:pt x="181" y="1981"/>
                      <a:pt x="0" y="2155"/>
                    </a:cubicBezTo>
                    <a:cubicBezTo>
                      <a:pt x="34" y="4236"/>
                      <a:pt x="201" y="6645"/>
                      <a:pt x="2469" y="7508"/>
                    </a:cubicBezTo>
                    <a:cubicBezTo>
                      <a:pt x="3703" y="7975"/>
                      <a:pt x="5094" y="8138"/>
                      <a:pt x="6461" y="8138"/>
                    </a:cubicBezTo>
                    <a:cubicBezTo>
                      <a:pt x="7109" y="8138"/>
                      <a:pt x="7752" y="8101"/>
                      <a:pt x="8370" y="8043"/>
                    </a:cubicBezTo>
                    <a:cubicBezTo>
                      <a:pt x="8109" y="6290"/>
                      <a:pt x="7902" y="4417"/>
                      <a:pt x="7253" y="2771"/>
                    </a:cubicBezTo>
                    <a:cubicBezTo>
                      <a:pt x="6416" y="630"/>
                      <a:pt x="4068" y="242"/>
                      <a:pt x="2054" y="7"/>
                    </a:cubicBezTo>
                    <a:cubicBezTo>
                      <a:pt x="2041" y="7"/>
                      <a:pt x="2034"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3"/>
              <p:cNvSpPr/>
              <p:nvPr/>
            </p:nvSpPr>
            <p:spPr>
              <a:xfrm rot="10800000" flipH="1">
                <a:off x="9071931" y="480099"/>
                <a:ext cx="226959" cy="222678"/>
              </a:xfrm>
              <a:custGeom>
                <a:avLst/>
                <a:gdLst/>
                <a:ahLst/>
                <a:cxnLst/>
                <a:rect l="l" t="t" r="r" b="b"/>
                <a:pathLst>
                  <a:path w="8164" h="8010" extrusionOk="0">
                    <a:moveTo>
                      <a:pt x="8163" y="1"/>
                    </a:moveTo>
                    <a:lnTo>
                      <a:pt x="8163" y="1"/>
                    </a:lnTo>
                    <a:cubicBezTo>
                      <a:pt x="6317" y="208"/>
                      <a:pt x="4323" y="262"/>
                      <a:pt x="2523" y="723"/>
                    </a:cubicBezTo>
                    <a:cubicBezTo>
                      <a:pt x="195" y="1319"/>
                      <a:pt x="81" y="3821"/>
                      <a:pt x="1" y="5801"/>
                    </a:cubicBezTo>
                    <a:cubicBezTo>
                      <a:pt x="248" y="6022"/>
                      <a:pt x="482" y="6250"/>
                      <a:pt x="723" y="6464"/>
                    </a:cubicBezTo>
                    <a:cubicBezTo>
                      <a:pt x="750" y="5219"/>
                      <a:pt x="910" y="3379"/>
                      <a:pt x="1974" y="2583"/>
                    </a:cubicBezTo>
                    <a:cubicBezTo>
                      <a:pt x="2483" y="2202"/>
                      <a:pt x="3165" y="2075"/>
                      <a:pt x="3767" y="1928"/>
                    </a:cubicBezTo>
                    <a:cubicBezTo>
                      <a:pt x="4590" y="1734"/>
                      <a:pt x="5413" y="1600"/>
                      <a:pt x="6250" y="1499"/>
                    </a:cubicBezTo>
                    <a:cubicBezTo>
                      <a:pt x="6252" y="1499"/>
                      <a:pt x="6255" y="1499"/>
                      <a:pt x="6258" y="1499"/>
                    </a:cubicBezTo>
                    <a:cubicBezTo>
                      <a:pt x="6322" y="1499"/>
                      <a:pt x="6383" y="1569"/>
                      <a:pt x="6377" y="1627"/>
                    </a:cubicBezTo>
                    <a:cubicBezTo>
                      <a:pt x="6317" y="2369"/>
                      <a:pt x="6216" y="3105"/>
                      <a:pt x="6062" y="3834"/>
                    </a:cubicBezTo>
                    <a:cubicBezTo>
                      <a:pt x="5942" y="4370"/>
                      <a:pt x="5848" y="5012"/>
                      <a:pt x="5467" y="5434"/>
                    </a:cubicBezTo>
                    <a:cubicBezTo>
                      <a:pt x="5052" y="5895"/>
                      <a:pt x="4343" y="6096"/>
                      <a:pt x="3794" y="6337"/>
                    </a:cubicBezTo>
                    <a:cubicBezTo>
                      <a:pt x="3078" y="6658"/>
                      <a:pt x="2349" y="6979"/>
                      <a:pt x="1626" y="7300"/>
                    </a:cubicBezTo>
                    <a:cubicBezTo>
                      <a:pt x="1881" y="7534"/>
                      <a:pt x="2128" y="7769"/>
                      <a:pt x="2376" y="8009"/>
                    </a:cubicBezTo>
                    <a:cubicBezTo>
                      <a:pt x="4129" y="7628"/>
                      <a:pt x="6430" y="7407"/>
                      <a:pt x="7052" y="5440"/>
                    </a:cubicBezTo>
                    <a:cubicBezTo>
                      <a:pt x="7594" y="3694"/>
                      <a:pt x="7862" y="1807"/>
                      <a:pt x="8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3"/>
              <p:cNvSpPr/>
              <p:nvPr/>
            </p:nvSpPr>
            <p:spPr>
              <a:xfrm rot="10800000" flipH="1">
                <a:off x="9091475" y="183350"/>
                <a:ext cx="172805" cy="154290"/>
              </a:xfrm>
              <a:custGeom>
                <a:avLst/>
                <a:gdLst/>
                <a:ahLst/>
                <a:cxnLst/>
                <a:rect l="l" t="t" r="r" b="b"/>
                <a:pathLst>
                  <a:path w="6216" h="5550" extrusionOk="0">
                    <a:moveTo>
                      <a:pt x="395" y="0"/>
                    </a:moveTo>
                    <a:cubicBezTo>
                      <a:pt x="261" y="141"/>
                      <a:pt x="134" y="275"/>
                      <a:pt x="0" y="415"/>
                    </a:cubicBezTo>
                    <a:cubicBezTo>
                      <a:pt x="241" y="1840"/>
                      <a:pt x="495" y="3526"/>
                      <a:pt x="1659" y="4510"/>
                    </a:cubicBezTo>
                    <a:cubicBezTo>
                      <a:pt x="2733" y="5412"/>
                      <a:pt x="4152" y="5549"/>
                      <a:pt x="5519" y="5549"/>
                    </a:cubicBezTo>
                    <a:cubicBezTo>
                      <a:pt x="5753" y="5549"/>
                      <a:pt x="5986" y="5545"/>
                      <a:pt x="6216" y="5540"/>
                    </a:cubicBezTo>
                    <a:cubicBezTo>
                      <a:pt x="5854" y="4202"/>
                      <a:pt x="5614" y="2603"/>
                      <a:pt x="4603" y="1599"/>
                    </a:cubicBezTo>
                    <a:cubicBezTo>
                      <a:pt x="3546" y="549"/>
                      <a:pt x="2007" y="288"/>
                      <a:pt x="602" y="47"/>
                    </a:cubicBezTo>
                    <a:cubicBezTo>
                      <a:pt x="602" y="47"/>
                      <a:pt x="602" y="41"/>
                      <a:pt x="602" y="41"/>
                    </a:cubicBezTo>
                    <a:cubicBezTo>
                      <a:pt x="590" y="43"/>
                      <a:pt x="579" y="43"/>
                      <a:pt x="567" y="43"/>
                    </a:cubicBezTo>
                    <a:cubicBezTo>
                      <a:pt x="539" y="43"/>
                      <a:pt x="510" y="39"/>
                      <a:pt x="482" y="34"/>
                    </a:cubicBezTo>
                    <a:cubicBezTo>
                      <a:pt x="448" y="27"/>
                      <a:pt x="422" y="14"/>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3"/>
              <p:cNvSpPr/>
              <p:nvPr/>
            </p:nvSpPr>
            <p:spPr>
              <a:xfrm rot="10800000" flipH="1">
                <a:off x="9096479" y="505590"/>
                <a:ext cx="149953" cy="147145"/>
              </a:xfrm>
              <a:custGeom>
                <a:avLst/>
                <a:gdLst/>
                <a:ahLst/>
                <a:cxnLst/>
                <a:rect l="l" t="t" r="r" b="b"/>
                <a:pathLst>
                  <a:path w="5394" h="5293" extrusionOk="0">
                    <a:moveTo>
                      <a:pt x="4877" y="1"/>
                    </a:moveTo>
                    <a:cubicBezTo>
                      <a:pt x="4377" y="1"/>
                      <a:pt x="3354" y="275"/>
                      <a:pt x="3105" y="328"/>
                    </a:cubicBezTo>
                    <a:cubicBezTo>
                      <a:pt x="2557" y="449"/>
                      <a:pt x="1934" y="563"/>
                      <a:pt x="1439" y="844"/>
                    </a:cubicBezTo>
                    <a:cubicBezTo>
                      <a:pt x="222" y="1539"/>
                      <a:pt x="135" y="3567"/>
                      <a:pt x="1" y="4791"/>
                    </a:cubicBezTo>
                    <a:cubicBezTo>
                      <a:pt x="1" y="4798"/>
                      <a:pt x="1" y="4804"/>
                      <a:pt x="1" y="4811"/>
                    </a:cubicBezTo>
                    <a:lnTo>
                      <a:pt x="54" y="4865"/>
                    </a:lnTo>
                    <a:cubicBezTo>
                      <a:pt x="208" y="5005"/>
                      <a:pt x="362" y="5146"/>
                      <a:pt x="523" y="5293"/>
                    </a:cubicBezTo>
                    <a:cubicBezTo>
                      <a:pt x="1620" y="4804"/>
                      <a:pt x="2804" y="4390"/>
                      <a:pt x="3855" y="3814"/>
                    </a:cubicBezTo>
                    <a:cubicBezTo>
                      <a:pt x="4597" y="3406"/>
                      <a:pt x="4764" y="2737"/>
                      <a:pt x="4925" y="1968"/>
                    </a:cubicBezTo>
                    <a:cubicBezTo>
                      <a:pt x="5025" y="1533"/>
                      <a:pt x="5393" y="415"/>
                      <a:pt x="5139" y="67"/>
                    </a:cubicBezTo>
                    <a:cubicBezTo>
                      <a:pt x="5104" y="20"/>
                      <a:pt x="5009" y="1"/>
                      <a:pt x="4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3"/>
              <p:cNvSpPr/>
              <p:nvPr/>
            </p:nvSpPr>
            <p:spPr>
              <a:xfrm rot="10800000" flipH="1">
                <a:off x="8834789" y="268593"/>
                <a:ext cx="336491" cy="313640"/>
              </a:xfrm>
              <a:custGeom>
                <a:avLst/>
                <a:gdLst/>
                <a:ahLst/>
                <a:cxnLst/>
                <a:rect l="l" t="t" r="r" b="b"/>
                <a:pathLst>
                  <a:path w="12104" h="11282" extrusionOk="0">
                    <a:moveTo>
                      <a:pt x="6080" y="1978"/>
                    </a:moveTo>
                    <a:cubicBezTo>
                      <a:pt x="6119" y="1978"/>
                      <a:pt x="6155" y="2001"/>
                      <a:pt x="6175" y="2034"/>
                    </a:cubicBezTo>
                    <a:lnTo>
                      <a:pt x="6182" y="2034"/>
                    </a:lnTo>
                    <a:cubicBezTo>
                      <a:pt x="6751" y="2516"/>
                      <a:pt x="7246" y="3105"/>
                      <a:pt x="7781" y="3627"/>
                    </a:cubicBezTo>
                    <a:cubicBezTo>
                      <a:pt x="8323" y="4148"/>
                      <a:pt x="8872" y="4664"/>
                      <a:pt x="9427" y="5172"/>
                    </a:cubicBezTo>
                    <a:cubicBezTo>
                      <a:pt x="9467" y="5206"/>
                      <a:pt x="9467" y="5246"/>
                      <a:pt x="9461" y="5286"/>
                    </a:cubicBezTo>
                    <a:cubicBezTo>
                      <a:pt x="9501" y="5319"/>
                      <a:pt x="9527" y="5386"/>
                      <a:pt x="9474" y="5440"/>
                    </a:cubicBezTo>
                    <a:cubicBezTo>
                      <a:pt x="8457" y="6550"/>
                      <a:pt x="7366" y="7634"/>
                      <a:pt x="6269" y="8658"/>
                    </a:cubicBezTo>
                    <a:cubicBezTo>
                      <a:pt x="6247" y="8676"/>
                      <a:pt x="6225" y="8685"/>
                      <a:pt x="6202" y="8685"/>
                    </a:cubicBezTo>
                    <a:cubicBezTo>
                      <a:pt x="6191" y="8685"/>
                      <a:pt x="6180" y="8682"/>
                      <a:pt x="6169" y="8678"/>
                    </a:cubicBezTo>
                    <a:cubicBezTo>
                      <a:pt x="6151" y="8695"/>
                      <a:pt x="6128" y="8706"/>
                      <a:pt x="6104" y="8706"/>
                    </a:cubicBezTo>
                    <a:cubicBezTo>
                      <a:pt x="6081" y="8706"/>
                      <a:pt x="6057" y="8697"/>
                      <a:pt x="6035" y="8678"/>
                    </a:cubicBezTo>
                    <a:cubicBezTo>
                      <a:pt x="4904" y="7654"/>
                      <a:pt x="3780" y="6510"/>
                      <a:pt x="2850" y="5299"/>
                    </a:cubicBezTo>
                    <a:cubicBezTo>
                      <a:pt x="2830" y="5279"/>
                      <a:pt x="2837" y="5252"/>
                      <a:pt x="2844" y="5232"/>
                    </a:cubicBezTo>
                    <a:cubicBezTo>
                      <a:pt x="2837" y="5206"/>
                      <a:pt x="2837" y="5165"/>
                      <a:pt x="2864" y="5139"/>
                    </a:cubicBezTo>
                    <a:cubicBezTo>
                      <a:pt x="3847" y="4048"/>
                      <a:pt x="4911" y="2984"/>
                      <a:pt x="6008" y="2007"/>
                    </a:cubicBezTo>
                    <a:cubicBezTo>
                      <a:pt x="6031" y="1987"/>
                      <a:pt x="6056" y="1978"/>
                      <a:pt x="6080" y="1978"/>
                    </a:cubicBezTo>
                    <a:close/>
                    <a:moveTo>
                      <a:pt x="6323" y="0"/>
                    </a:moveTo>
                    <a:cubicBezTo>
                      <a:pt x="6316" y="14"/>
                      <a:pt x="6309" y="27"/>
                      <a:pt x="6296" y="40"/>
                    </a:cubicBezTo>
                    <a:cubicBezTo>
                      <a:pt x="4208" y="1907"/>
                      <a:pt x="2134" y="3801"/>
                      <a:pt x="0" y="5620"/>
                    </a:cubicBezTo>
                    <a:cubicBezTo>
                      <a:pt x="1097" y="6570"/>
                      <a:pt x="2101" y="7648"/>
                      <a:pt x="3178" y="8618"/>
                    </a:cubicBezTo>
                    <a:cubicBezTo>
                      <a:pt x="3687" y="9079"/>
                      <a:pt x="4202" y="9528"/>
                      <a:pt x="4717" y="9969"/>
                    </a:cubicBezTo>
                    <a:cubicBezTo>
                      <a:pt x="4998" y="10210"/>
                      <a:pt x="5286" y="10444"/>
                      <a:pt x="5567" y="10678"/>
                    </a:cubicBezTo>
                    <a:cubicBezTo>
                      <a:pt x="5707" y="10792"/>
                      <a:pt x="6135" y="11234"/>
                      <a:pt x="6309" y="11274"/>
                    </a:cubicBezTo>
                    <a:cubicBezTo>
                      <a:pt x="6333" y="11279"/>
                      <a:pt x="6358" y="11282"/>
                      <a:pt x="6384" y="11282"/>
                    </a:cubicBezTo>
                    <a:cubicBezTo>
                      <a:pt x="6865" y="11282"/>
                      <a:pt x="7610" y="10375"/>
                      <a:pt x="7915" y="10090"/>
                    </a:cubicBezTo>
                    <a:cubicBezTo>
                      <a:pt x="8350" y="9682"/>
                      <a:pt x="8778" y="9267"/>
                      <a:pt x="9193" y="8832"/>
                    </a:cubicBezTo>
                    <a:cubicBezTo>
                      <a:pt x="10217" y="7761"/>
                      <a:pt x="11160" y="6617"/>
                      <a:pt x="12036" y="5426"/>
                    </a:cubicBezTo>
                    <a:cubicBezTo>
                      <a:pt x="12050" y="5400"/>
                      <a:pt x="12077" y="5386"/>
                      <a:pt x="12103" y="5373"/>
                    </a:cubicBezTo>
                    <a:cubicBezTo>
                      <a:pt x="12097" y="5373"/>
                      <a:pt x="12090" y="5366"/>
                      <a:pt x="12090" y="5366"/>
                    </a:cubicBezTo>
                    <a:cubicBezTo>
                      <a:pt x="11100" y="4483"/>
                      <a:pt x="10230" y="3446"/>
                      <a:pt x="9253" y="2536"/>
                    </a:cubicBezTo>
                    <a:cubicBezTo>
                      <a:pt x="8303" y="1660"/>
                      <a:pt x="7279" y="870"/>
                      <a:pt x="6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3"/>
              <p:cNvSpPr/>
              <p:nvPr/>
            </p:nvSpPr>
            <p:spPr>
              <a:xfrm rot="10800000" flipH="1">
                <a:off x="8903235" y="7458"/>
                <a:ext cx="207777" cy="295959"/>
              </a:xfrm>
              <a:custGeom>
                <a:avLst/>
                <a:gdLst/>
                <a:ahLst/>
                <a:cxnLst/>
                <a:rect l="l" t="t" r="r" b="b"/>
                <a:pathLst>
                  <a:path w="7474" h="10646" extrusionOk="0">
                    <a:moveTo>
                      <a:pt x="5948" y="0"/>
                    </a:moveTo>
                    <a:lnTo>
                      <a:pt x="5948" y="0"/>
                    </a:lnTo>
                    <a:cubicBezTo>
                      <a:pt x="5594" y="342"/>
                      <a:pt x="5226" y="676"/>
                      <a:pt x="4851" y="1004"/>
                    </a:cubicBezTo>
                    <a:cubicBezTo>
                      <a:pt x="5466" y="2041"/>
                      <a:pt x="6142" y="3219"/>
                      <a:pt x="5921" y="4470"/>
                    </a:cubicBezTo>
                    <a:cubicBezTo>
                      <a:pt x="5687" y="5828"/>
                      <a:pt x="4570" y="7113"/>
                      <a:pt x="3854" y="8250"/>
                    </a:cubicBezTo>
                    <a:cubicBezTo>
                      <a:pt x="3830" y="8290"/>
                      <a:pt x="3782" y="8316"/>
                      <a:pt x="3736" y="8316"/>
                    </a:cubicBezTo>
                    <a:cubicBezTo>
                      <a:pt x="3705" y="8316"/>
                      <a:pt x="3675" y="8304"/>
                      <a:pt x="3653" y="8277"/>
                    </a:cubicBezTo>
                    <a:cubicBezTo>
                      <a:pt x="2797" y="7260"/>
                      <a:pt x="1853" y="6002"/>
                      <a:pt x="1680" y="4644"/>
                    </a:cubicBezTo>
                    <a:cubicBezTo>
                      <a:pt x="1506" y="3292"/>
                      <a:pt x="2282" y="2048"/>
                      <a:pt x="3105" y="1044"/>
                    </a:cubicBezTo>
                    <a:cubicBezTo>
                      <a:pt x="2690" y="716"/>
                      <a:pt x="2282" y="382"/>
                      <a:pt x="1867" y="47"/>
                    </a:cubicBezTo>
                    <a:lnTo>
                      <a:pt x="1867" y="47"/>
                    </a:lnTo>
                    <a:cubicBezTo>
                      <a:pt x="1940" y="1814"/>
                      <a:pt x="1847" y="3928"/>
                      <a:pt x="308" y="5045"/>
                    </a:cubicBezTo>
                    <a:cubicBezTo>
                      <a:pt x="0" y="6223"/>
                      <a:pt x="803" y="7246"/>
                      <a:pt x="1465" y="8163"/>
                    </a:cubicBezTo>
                    <a:cubicBezTo>
                      <a:pt x="2101" y="9040"/>
                      <a:pt x="2804" y="9862"/>
                      <a:pt x="3553" y="10645"/>
                    </a:cubicBezTo>
                    <a:cubicBezTo>
                      <a:pt x="4229" y="9742"/>
                      <a:pt x="4898" y="8832"/>
                      <a:pt x="5573" y="7929"/>
                    </a:cubicBezTo>
                    <a:cubicBezTo>
                      <a:pt x="6243" y="7032"/>
                      <a:pt x="7474" y="5868"/>
                      <a:pt x="7139" y="4644"/>
                    </a:cubicBezTo>
                    <a:cubicBezTo>
                      <a:pt x="7132" y="4604"/>
                      <a:pt x="7139" y="4570"/>
                      <a:pt x="7152" y="4550"/>
                    </a:cubicBezTo>
                    <a:cubicBezTo>
                      <a:pt x="6035" y="3386"/>
                      <a:pt x="5801" y="1573"/>
                      <a:pt x="5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3"/>
              <p:cNvSpPr/>
              <p:nvPr/>
            </p:nvSpPr>
            <p:spPr>
              <a:xfrm rot="10800000" flipH="1">
                <a:off x="8913465" y="340204"/>
                <a:ext cx="186204" cy="187038"/>
              </a:xfrm>
              <a:custGeom>
                <a:avLst/>
                <a:gdLst/>
                <a:ahLst/>
                <a:cxnLst/>
                <a:rect l="l" t="t" r="r" b="b"/>
                <a:pathLst>
                  <a:path w="6698" h="6728" extrusionOk="0">
                    <a:moveTo>
                      <a:pt x="3305" y="217"/>
                    </a:moveTo>
                    <a:cubicBezTo>
                      <a:pt x="4162" y="1381"/>
                      <a:pt x="5366" y="2398"/>
                      <a:pt x="6423" y="3368"/>
                    </a:cubicBezTo>
                    <a:cubicBezTo>
                      <a:pt x="6430" y="3375"/>
                      <a:pt x="6430" y="3375"/>
                      <a:pt x="6437" y="3375"/>
                    </a:cubicBezTo>
                    <a:cubicBezTo>
                      <a:pt x="5359" y="4372"/>
                      <a:pt x="4309" y="5442"/>
                      <a:pt x="3305" y="6519"/>
                    </a:cubicBezTo>
                    <a:cubicBezTo>
                      <a:pt x="2268" y="5435"/>
                      <a:pt x="1245" y="4325"/>
                      <a:pt x="181" y="3268"/>
                    </a:cubicBezTo>
                    <a:cubicBezTo>
                      <a:pt x="1225" y="2251"/>
                      <a:pt x="2275" y="1240"/>
                      <a:pt x="3305" y="217"/>
                    </a:cubicBezTo>
                    <a:close/>
                    <a:moveTo>
                      <a:pt x="3250" y="0"/>
                    </a:moveTo>
                    <a:cubicBezTo>
                      <a:pt x="3226" y="0"/>
                      <a:pt x="3201" y="9"/>
                      <a:pt x="3178" y="29"/>
                    </a:cubicBezTo>
                    <a:cubicBezTo>
                      <a:pt x="2081" y="1006"/>
                      <a:pt x="1017" y="2070"/>
                      <a:pt x="34" y="3161"/>
                    </a:cubicBezTo>
                    <a:cubicBezTo>
                      <a:pt x="7" y="3187"/>
                      <a:pt x="7" y="3228"/>
                      <a:pt x="20" y="3254"/>
                    </a:cubicBezTo>
                    <a:cubicBezTo>
                      <a:pt x="7" y="3274"/>
                      <a:pt x="0" y="3301"/>
                      <a:pt x="20" y="3321"/>
                    </a:cubicBezTo>
                    <a:cubicBezTo>
                      <a:pt x="950" y="4532"/>
                      <a:pt x="2074" y="5676"/>
                      <a:pt x="3205" y="6700"/>
                    </a:cubicBezTo>
                    <a:cubicBezTo>
                      <a:pt x="3227" y="6719"/>
                      <a:pt x="3251" y="6728"/>
                      <a:pt x="3274" y="6728"/>
                    </a:cubicBezTo>
                    <a:cubicBezTo>
                      <a:pt x="3298" y="6728"/>
                      <a:pt x="3321" y="6717"/>
                      <a:pt x="3339" y="6700"/>
                    </a:cubicBezTo>
                    <a:cubicBezTo>
                      <a:pt x="3350" y="6704"/>
                      <a:pt x="3361" y="6707"/>
                      <a:pt x="3372" y="6707"/>
                    </a:cubicBezTo>
                    <a:cubicBezTo>
                      <a:pt x="3395" y="6707"/>
                      <a:pt x="3417" y="6698"/>
                      <a:pt x="3439" y="6680"/>
                    </a:cubicBezTo>
                    <a:cubicBezTo>
                      <a:pt x="4536" y="5656"/>
                      <a:pt x="5627" y="4572"/>
                      <a:pt x="6644" y="3462"/>
                    </a:cubicBezTo>
                    <a:cubicBezTo>
                      <a:pt x="6697" y="3408"/>
                      <a:pt x="6671" y="3341"/>
                      <a:pt x="6631" y="3308"/>
                    </a:cubicBezTo>
                    <a:cubicBezTo>
                      <a:pt x="6637" y="3268"/>
                      <a:pt x="6637" y="3228"/>
                      <a:pt x="6597" y="3194"/>
                    </a:cubicBezTo>
                    <a:cubicBezTo>
                      <a:pt x="6042" y="2686"/>
                      <a:pt x="5493" y="2170"/>
                      <a:pt x="4951" y="1649"/>
                    </a:cubicBezTo>
                    <a:cubicBezTo>
                      <a:pt x="4416" y="1127"/>
                      <a:pt x="3928" y="538"/>
                      <a:pt x="3352" y="56"/>
                    </a:cubicBezTo>
                    <a:lnTo>
                      <a:pt x="3345" y="56"/>
                    </a:lnTo>
                    <a:cubicBezTo>
                      <a:pt x="3325" y="23"/>
                      <a:pt x="3289" y="0"/>
                      <a:pt x="3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3"/>
              <p:cNvSpPr/>
              <p:nvPr/>
            </p:nvSpPr>
            <p:spPr>
              <a:xfrm rot="10800000" flipH="1">
                <a:off x="8918470" y="345986"/>
                <a:ext cx="173945" cy="175251"/>
              </a:xfrm>
              <a:custGeom>
                <a:avLst/>
                <a:gdLst/>
                <a:ahLst/>
                <a:cxnLst/>
                <a:rect l="l" t="t" r="r" b="b"/>
                <a:pathLst>
                  <a:path w="6257" h="6304" extrusionOk="0">
                    <a:moveTo>
                      <a:pt x="3174" y="1470"/>
                    </a:moveTo>
                    <a:cubicBezTo>
                      <a:pt x="3193" y="1470"/>
                      <a:pt x="3213" y="1477"/>
                      <a:pt x="3232" y="1493"/>
                    </a:cubicBezTo>
                    <a:cubicBezTo>
                      <a:pt x="3788" y="1941"/>
                      <a:pt x="4269" y="2523"/>
                      <a:pt x="4771" y="3032"/>
                    </a:cubicBezTo>
                    <a:cubicBezTo>
                      <a:pt x="4798" y="3058"/>
                      <a:pt x="4805" y="3092"/>
                      <a:pt x="4798" y="3119"/>
                    </a:cubicBezTo>
                    <a:cubicBezTo>
                      <a:pt x="4818" y="3159"/>
                      <a:pt x="4825" y="3206"/>
                      <a:pt x="4791" y="3246"/>
                    </a:cubicBezTo>
                    <a:cubicBezTo>
                      <a:pt x="4530" y="3547"/>
                      <a:pt x="4249" y="3821"/>
                      <a:pt x="3968" y="4089"/>
                    </a:cubicBezTo>
                    <a:cubicBezTo>
                      <a:pt x="3788" y="4269"/>
                      <a:pt x="3594" y="4510"/>
                      <a:pt x="3373" y="4671"/>
                    </a:cubicBezTo>
                    <a:cubicBezTo>
                      <a:pt x="3306" y="4738"/>
                      <a:pt x="3239" y="4805"/>
                      <a:pt x="3159" y="4865"/>
                    </a:cubicBezTo>
                    <a:cubicBezTo>
                      <a:pt x="3151" y="4873"/>
                      <a:pt x="3139" y="4876"/>
                      <a:pt x="3127" y="4876"/>
                    </a:cubicBezTo>
                    <a:cubicBezTo>
                      <a:pt x="3119" y="4876"/>
                      <a:pt x="3111" y="4874"/>
                      <a:pt x="3105" y="4872"/>
                    </a:cubicBezTo>
                    <a:cubicBezTo>
                      <a:pt x="3090" y="4879"/>
                      <a:pt x="3075" y="4883"/>
                      <a:pt x="3060" y="4883"/>
                    </a:cubicBezTo>
                    <a:cubicBezTo>
                      <a:pt x="3035" y="4883"/>
                      <a:pt x="3010" y="4872"/>
                      <a:pt x="2985" y="4851"/>
                    </a:cubicBezTo>
                    <a:cubicBezTo>
                      <a:pt x="2436" y="4310"/>
                      <a:pt x="1894" y="3761"/>
                      <a:pt x="1406" y="3165"/>
                    </a:cubicBezTo>
                    <a:cubicBezTo>
                      <a:pt x="1366" y="3119"/>
                      <a:pt x="1386" y="3058"/>
                      <a:pt x="1426" y="3032"/>
                    </a:cubicBezTo>
                    <a:cubicBezTo>
                      <a:pt x="1426" y="3018"/>
                      <a:pt x="1433" y="3005"/>
                      <a:pt x="1446" y="2991"/>
                    </a:cubicBezTo>
                    <a:cubicBezTo>
                      <a:pt x="2008" y="2516"/>
                      <a:pt x="2429" y="1914"/>
                      <a:pt x="3045" y="1499"/>
                    </a:cubicBezTo>
                    <a:cubicBezTo>
                      <a:pt x="3057" y="1492"/>
                      <a:pt x="3071" y="1488"/>
                      <a:pt x="3086" y="1488"/>
                    </a:cubicBezTo>
                    <a:cubicBezTo>
                      <a:pt x="3096" y="1488"/>
                      <a:pt x="3108" y="1490"/>
                      <a:pt x="3119" y="1493"/>
                    </a:cubicBezTo>
                    <a:cubicBezTo>
                      <a:pt x="3133" y="1479"/>
                      <a:pt x="3152" y="1470"/>
                      <a:pt x="3174" y="1470"/>
                    </a:cubicBezTo>
                    <a:close/>
                    <a:moveTo>
                      <a:pt x="3125" y="1"/>
                    </a:moveTo>
                    <a:cubicBezTo>
                      <a:pt x="2095" y="1024"/>
                      <a:pt x="1045" y="2035"/>
                      <a:pt x="1" y="3052"/>
                    </a:cubicBezTo>
                    <a:cubicBezTo>
                      <a:pt x="1065" y="4109"/>
                      <a:pt x="2088" y="5219"/>
                      <a:pt x="3125" y="6303"/>
                    </a:cubicBezTo>
                    <a:cubicBezTo>
                      <a:pt x="4129" y="5226"/>
                      <a:pt x="5179" y="4156"/>
                      <a:pt x="6257" y="3159"/>
                    </a:cubicBezTo>
                    <a:cubicBezTo>
                      <a:pt x="6250" y="3159"/>
                      <a:pt x="6250" y="3159"/>
                      <a:pt x="6243" y="3152"/>
                    </a:cubicBezTo>
                    <a:cubicBezTo>
                      <a:pt x="5186" y="2182"/>
                      <a:pt x="3982" y="1165"/>
                      <a:pt x="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3"/>
              <p:cNvSpPr/>
              <p:nvPr/>
            </p:nvSpPr>
            <p:spPr>
              <a:xfrm rot="10800000" flipH="1">
                <a:off x="8898008" y="546128"/>
                <a:ext cx="212253" cy="286479"/>
              </a:xfrm>
              <a:custGeom>
                <a:avLst/>
                <a:gdLst/>
                <a:ahLst/>
                <a:cxnLst/>
                <a:rect l="l" t="t" r="r" b="b"/>
                <a:pathLst>
                  <a:path w="7635" h="10305" extrusionOk="0">
                    <a:moveTo>
                      <a:pt x="3881" y="1"/>
                    </a:moveTo>
                    <a:cubicBezTo>
                      <a:pt x="2570" y="1981"/>
                      <a:pt x="496" y="3326"/>
                      <a:pt x="1" y="5761"/>
                    </a:cubicBezTo>
                    <a:cubicBezTo>
                      <a:pt x="1366" y="6838"/>
                      <a:pt x="2175" y="8464"/>
                      <a:pt x="2262" y="10204"/>
                    </a:cubicBezTo>
                    <a:cubicBezTo>
                      <a:pt x="2630" y="9876"/>
                      <a:pt x="3005" y="9541"/>
                      <a:pt x="3373" y="9214"/>
                    </a:cubicBezTo>
                    <a:cubicBezTo>
                      <a:pt x="2476" y="8150"/>
                      <a:pt x="1660" y="6792"/>
                      <a:pt x="1760" y="5353"/>
                    </a:cubicBezTo>
                    <a:cubicBezTo>
                      <a:pt x="1861" y="4008"/>
                      <a:pt x="2838" y="2804"/>
                      <a:pt x="3654" y="1800"/>
                    </a:cubicBezTo>
                    <a:cubicBezTo>
                      <a:pt x="3677" y="1772"/>
                      <a:pt x="3705" y="1761"/>
                      <a:pt x="3734" y="1761"/>
                    </a:cubicBezTo>
                    <a:cubicBezTo>
                      <a:pt x="3779" y="1761"/>
                      <a:pt x="3826" y="1790"/>
                      <a:pt x="3855" y="1827"/>
                    </a:cubicBezTo>
                    <a:cubicBezTo>
                      <a:pt x="4644" y="2898"/>
                      <a:pt x="5869" y="3854"/>
                      <a:pt x="6029" y="5266"/>
                    </a:cubicBezTo>
                    <a:cubicBezTo>
                      <a:pt x="6196" y="6705"/>
                      <a:pt x="5313" y="7963"/>
                      <a:pt x="4510" y="9060"/>
                    </a:cubicBezTo>
                    <a:cubicBezTo>
                      <a:pt x="5046" y="9441"/>
                      <a:pt x="5561" y="9863"/>
                      <a:pt x="6063" y="10304"/>
                    </a:cubicBezTo>
                    <a:cubicBezTo>
                      <a:pt x="5996" y="8638"/>
                      <a:pt x="6170" y="6604"/>
                      <a:pt x="7635" y="5587"/>
                    </a:cubicBezTo>
                    <a:cubicBezTo>
                      <a:pt x="7100" y="3319"/>
                      <a:pt x="4992" y="1961"/>
                      <a:pt x="3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3"/>
              <p:cNvSpPr/>
              <p:nvPr/>
            </p:nvSpPr>
            <p:spPr>
              <a:xfrm rot="10800000" flipH="1">
                <a:off x="8952331" y="84602"/>
                <a:ext cx="117399" cy="186455"/>
              </a:xfrm>
              <a:custGeom>
                <a:avLst/>
                <a:gdLst/>
                <a:ahLst/>
                <a:cxnLst/>
                <a:rect l="l" t="t" r="r" b="b"/>
                <a:pathLst>
                  <a:path w="4223" h="6707" extrusionOk="0">
                    <a:moveTo>
                      <a:pt x="1493" y="1"/>
                    </a:moveTo>
                    <a:cubicBezTo>
                      <a:pt x="803" y="1058"/>
                      <a:pt x="0" y="2122"/>
                      <a:pt x="181" y="3460"/>
                    </a:cubicBezTo>
                    <a:cubicBezTo>
                      <a:pt x="268" y="4149"/>
                      <a:pt x="583" y="4771"/>
                      <a:pt x="937" y="5360"/>
                    </a:cubicBezTo>
                    <a:cubicBezTo>
                      <a:pt x="1068" y="5575"/>
                      <a:pt x="1707" y="6707"/>
                      <a:pt x="1937" y="6707"/>
                    </a:cubicBezTo>
                    <a:cubicBezTo>
                      <a:pt x="1943" y="6707"/>
                      <a:pt x="1949" y="6706"/>
                      <a:pt x="1954" y="6705"/>
                    </a:cubicBezTo>
                    <a:cubicBezTo>
                      <a:pt x="2249" y="6618"/>
                      <a:pt x="2677" y="5654"/>
                      <a:pt x="2851" y="5367"/>
                    </a:cubicBezTo>
                    <a:cubicBezTo>
                      <a:pt x="3192" y="4818"/>
                      <a:pt x="3607" y="4263"/>
                      <a:pt x="3807" y="3640"/>
                    </a:cubicBezTo>
                    <a:cubicBezTo>
                      <a:pt x="4222" y="2342"/>
                      <a:pt x="3520" y="1098"/>
                      <a:pt x="2884" y="14"/>
                    </a:cubicBezTo>
                    <a:cubicBezTo>
                      <a:pt x="2697" y="175"/>
                      <a:pt x="2516" y="335"/>
                      <a:pt x="2329" y="489"/>
                    </a:cubicBezTo>
                    <a:cubicBezTo>
                      <a:pt x="2293" y="518"/>
                      <a:pt x="2256" y="532"/>
                      <a:pt x="2219" y="532"/>
                    </a:cubicBezTo>
                    <a:cubicBezTo>
                      <a:pt x="2180" y="532"/>
                      <a:pt x="2142" y="517"/>
                      <a:pt x="2108" y="489"/>
                    </a:cubicBezTo>
                    <a:cubicBezTo>
                      <a:pt x="1907" y="328"/>
                      <a:pt x="1700" y="16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3"/>
              <p:cNvSpPr/>
              <p:nvPr/>
            </p:nvSpPr>
            <p:spPr>
              <a:xfrm rot="10800000" flipH="1">
                <a:off x="8949162" y="579987"/>
                <a:ext cx="116649" cy="192098"/>
              </a:xfrm>
              <a:custGeom>
                <a:avLst/>
                <a:gdLst/>
                <a:ahLst/>
                <a:cxnLst/>
                <a:rect l="l" t="t" r="r" b="b"/>
                <a:pathLst>
                  <a:path w="4196" h="6910" extrusionOk="0">
                    <a:moveTo>
                      <a:pt x="1935" y="1"/>
                    </a:moveTo>
                    <a:cubicBezTo>
                      <a:pt x="1637" y="1"/>
                      <a:pt x="1165" y="904"/>
                      <a:pt x="1004" y="1142"/>
                    </a:cubicBezTo>
                    <a:cubicBezTo>
                      <a:pt x="630" y="1738"/>
                      <a:pt x="282" y="2340"/>
                      <a:pt x="195" y="3049"/>
                    </a:cubicBezTo>
                    <a:cubicBezTo>
                      <a:pt x="1" y="4548"/>
                      <a:pt x="891" y="5739"/>
                      <a:pt x="1673" y="6910"/>
                    </a:cubicBezTo>
                    <a:cubicBezTo>
                      <a:pt x="1774" y="6823"/>
                      <a:pt x="1867" y="6736"/>
                      <a:pt x="1968" y="6649"/>
                    </a:cubicBezTo>
                    <a:cubicBezTo>
                      <a:pt x="1997" y="6623"/>
                      <a:pt x="2027" y="6614"/>
                      <a:pt x="2057" y="6614"/>
                    </a:cubicBezTo>
                    <a:cubicBezTo>
                      <a:pt x="2074" y="6614"/>
                      <a:pt x="2091" y="6617"/>
                      <a:pt x="2108" y="6622"/>
                    </a:cubicBezTo>
                    <a:cubicBezTo>
                      <a:pt x="2131" y="6594"/>
                      <a:pt x="2163" y="6573"/>
                      <a:pt x="2196" y="6573"/>
                    </a:cubicBezTo>
                    <a:cubicBezTo>
                      <a:pt x="2212" y="6573"/>
                      <a:pt x="2227" y="6578"/>
                      <a:pt x="2242" y="6588"/>
                    </a:cubicBezTo>
                    <a:cubicBezTo>
                      <a:pt x="2309" y="6635"/>
                      <a:pt x="2376" y="6682"/>
                      <a:pt x="2450" y="6729"/>
                    </a:cubicBezTo>
                    <a:cubicBezTo>
                      <a:pt x="3259" y="5625"/>
                      <a:pt x="4196" y="4320"/>
                      <a:pt x="3888" y="2868"/>
                    </a:cubicBezTo>
                    <a:cubicBezTo>
                      <a:pt x="3754" y="2233"/>
                      <a:pt x="3366" y="1684"/>
                      <a:pt x="2958" y="1189"/>
                    </a:cubicBezTo>
                    <a:cubicBezTo>
                      <a:pt x="2797" y="988"/>
                      <a:pt x="2623" y="794"/>
                      <a:pt x="2456" y="600"/>
                    </a:cubicBezTo>
                    <a:cubicBezTo>
                      <a:pt x="2396" y="533"/>
                      <a:pt x="2048" y="25"/>
                      <a:pt x="1968" y="5"/>
                    </a:cubicBezTo>
                    <a:cubicBezTo>
                      <a:pt x="1957" y="2"/>
                      <a:pt x="1946" y="1"/>
                      <a:pt x="1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3"/>
              <p:cNvSpPr/>
              <p:nvPr/>
            </p:nvSpPr>
            <p:spPr>
              <a:xfrm rot="10800000" flipH="1">
                <a:off x="8956418" y="385488"/>
                <a:ext cx="96188" cy="94881"/>
              </a:xfrm>
              <a:custGeom>
                <a:avLst/>
                <a:gdLst/>
                <a:ahLst/>
                <a:cxnLst/>
                <a:rect l="l" t="t" r="r" b="b"/>
                <a:pathLst>
                  <a:path w="3460" h="3413" extrusionOk="0">
                    <a:moveTo>
                      <a:pt x="1667" y="297"/>
                    </a:moveTo>
                    <a:lnTo>
                      <a:pt x="1667" y="297"/>
                    </a:lnTo>
                    <a:cubicBezTo>
                      <a:pt x="1640" y="511"/>
                      <a:pt x="1633" y="732"/>
                      <a:pt x="1667" y="939"/>
                    </a:cubicBezTo>
                    <a:cubicBezTo>
                      <a:pt x="1660" y="946"/>
                      <a:pt x="1660" y="946"/>
                      <a:pt x="1653" y="953"/>
                    </a:cubicBezTo>
                    <a:cubicBezTo>
                      <a:pt x="1573" y="1020"/>
                      <a:pt x="1493" y="1093"/>
                      <a:pt x="1419" y="1160"/>
                    </a:cubicBezTo>
                    <a:cubicBezTo>
                      <a:pt x="1379" y="1107"/>
                      <a:pt x="1305" y="1046"/>
                      <a:pt x="1265" y="1013"/>
                    </a:cubicBezTo>
                    <a:cubicBezTo>
                      <a:pt x="1198" y="953"/>
                      <a:pt x="1118" y="893"/>
                      <a:pt x="1038" y="852"/>
                    </a:cubicBezTo>
                    <a:cubicBezTo>
                      <a:pt x="1238" y="652"/>
                      <a:pt x="1453" y="478"/>
                      <a:pt x="1667" y="297"/>
                    </a:cubicBezTo>
                    <a:close/>
                    <a:moveTo>
                      <a:pt x="1827" y="237"/>
                    </a:moveTo>
                    <a:cubicBezTo>
                      <a:pt x="2015" y="464"/>
                      <a:pt x="2215" y="678"/>
                      <a:pt x="2423" y="886"/>
                    </a:cubicBezTo>
                    <a:cubicBezTo>
                      <a:pt x="2362" y="946"/>
                      <a:pt x="2309" y="1006"/>
                      <a:pt x="2249" y="1067"/>
                    </a:cubicBezTo>
                    <a:cubicBezTo>
                      <a:pt x="2202" y="1113"/>
                      <a:pt x="2148" y="1167"/>
                      <a:pt x="2115" y="1227"/>
                    </a:cubicBezTo>
                    <a:lnTo>
                      <a:pt x="2115" y="1220"/>
                    </a:lnTo>
                    <a:cubicBezTo>
                      <a:pt x="2021" y="1127"/>
                      <a:pt x="1928" y="993"/>
                      <a:pt x="1800" y="939"/>
                    </a:cubicBezTo>
                    <a:cubicBezTo>
                      <a:pt x="1814" y="705"/>
                      <a:pt x="1807" y="471"/>
                      <a:pt x="1827" y="237"/>
                    </a:cubicBezTo>
                    <a:close/>
                    <a:moveTo>
                      <a:pt x="971" y="919"/>
                    </a:moveTo>
                    <a:cubicBezTo>
                      <a:pt x="1038" y="986"/>
                      <a:pt x="1111" y="1046"/>
                      <a:pt x="1185" y="1113"/>
                    </a:cubicBezTo>
                    <a:cubicBezTo>
                      <a:pt x="1218" y="1153"/>
                      <a:pt x="1265" y="1220"/>
                      <a:pt x="1319" y="1261"/>
                    </a:cubicBezTo>
                    <a:cubicBezTo>
                      <a:pt x="1225" y="1341"/>
                      <a:pt x="1125" y="1421"/>
                      <a:pt x="1058" y="1521"/>
                    </a:cubicBezTo>
                    <a:cubicBezTo>
                      <a:pt x="1038" y="1508"/>
                      <a:pt x="1011" y="1501"/>
                      <a:pt x="984" y="1501"/>
                    </a:cubicBezTo>
                    <a:cubicBezTo>
                      <a:pt x="855" y="1526"/>
                      <a:pt x="729" y="1533"/>
                      <a:pt x="603" y="1533"/>
                    </a:cubicBezTo>
                    <a:cubicBezTo>
                      <a:pt x="527" y="1533"/>
                      <a:pt x="451" y="1531"/>
                      <a:pt x="375" y="1528"/>
                    </a:cubicBezTo>
                    <a:cubicBezTo>
                      <a:pt x="583" y="1361"/>
                      <a:pt x="750" y="1147"/>
                      <a:pt x="931" y="959"/>
                    </a:cubicBezTo>
                    <a:cubicBezTo>
                      <a:pt x="944" y="946"/>
                      <a:pt x="957" y="933"/>
                      <a:pt x="971" y="919"/>
                    </a:cubicBezTo>
                    <a:close/>
                    <a:moveTo>
                      <a:pt x="2530" y="1000"/>
                    </a:moveTo>
                    <a:cubicBezTo>
                      <a:pt x="2730" y="1200"/>
                      <a:pt x="2938" y="1394"/>
                      <a:pt x="3132" y="1595"/>
                    </a:cubicBezTo>
                    <a:cubicBezTo>
                      <a:pt x="3087" y="1594"/>
                      <a:pt x="3041" y="1593"/>
                      <a:pt x="2996" y="1593"/>
                    </a:cubicBezTo>
                    <a:cubicBezTo>
                      <a:pt x="2838" y="1593"/>
                      <a:pt x="2679" y="1603"/>
                      <a:pt x="2523" y="1629"/>
                    </a:cubicBezTo>
                    <a:cubicBezTo>
                      <a:pt x="2516" y="1622"/>
                      <a:pt x="2510" y="1608"/>
                      <a:pt x="2496" y="1595"/>
                    </a:cubicBezTo>
                    <a:cubicBezTo>
                      <a:pt x="2403" y="1501"/>
                      <a:pt x="2302" y="1408"/>
                      <a:pt x="2209" y="1314"/>
                    </a:cubicBezTo>
                    <a:cubicBezTo>
                      <a:pt x="2262" y="1281"/>
                      <a:pt x="2316" y="1227"/>
                      <a:pt x="2356" y="1174"/>
                    </a:cubicBezTo>
                    <a:cubicBezTo>
                      <a:pt x="2416" y="1120"/>
                      <a:pt x="2476" y="1060"/>
                      <a:pt x="2530" y="1000"/>
                    </a:cubicBezTo>
                    <a:close/>
                    <a:moveTo>
                      <a:pt x="1754" y="1107"/>
                    </a:moveTo>
                    <a:cubicBezTo>
                      <a:pt x="1807" y="1194"/>
                      <a:pt x="1887" y="1274"/>
                      <a:pt x="1954" y="1341"/>
                    </a:cubicBezTo>
                    <a:cubicBezTo>
                      <a:pt x="2068" y="1468"/>
                      <a:pt x="2189" y="1582"/>
                      <a:pt x="2309" y="1695"/>
                    </a:cubicBezTo>
                    <a:cubicBezTo>
                      <a:pt x="2128" y="1856"/>
                      <a:pt x="1941" y="2030"/>
                      <a:pt x="1774" y="2211"/>
                    </a:cubicBezTo>
                    <a:cubicBezTo>
                      <a:pt x="1573" y="2010"/>
                      <a:pt x="1372" y="1796"/>
                      <a:pt x="1151" y="1622"/>
                    </a:cubicBezTo>
                    <a:cubicBezTo>
                      <a:pt x="1265" y="1555"/>
                      <a:pt x="1359" y="1461"/>
                      <a:pt x="1453" y="1374"/>
                    </a:cubicBezTo>
                    <a:cubicBezTo>
                      <a:pt x="1553" y="1287"/>
                      <a:pt x="1653" y="1200"/>
                      <a:pt x="1754" y="1107"/>
                    </a:cubicBezTo>
                    <a:close/>
                    <a:moveTo>
                      <a:pt x="1011" y="1682"/>
                    </a:moveTo>
                    <a:cubicBezTo>
                      <a:pt x="1091" y="1789"/>
                      <a:pt x="1185" y="1889"/>
                      <a:pt x="1279" y="1983"/>
                    </a:cubicBezTo>
                    <a:cubicBezTo>
                      <a:pt x="1158" y="2104"/>
                      <a:pt x="1031" y="2224"/>
                      <a:pt x="924" y="2358"/>
                    </a:cubicBezTo>
                    <a:cubicBezTo>
                      <a:pt x="710" y="2130"/>
                      <a:pt x="489" y="1910"/>
                      <a:pt x="268" y="1682"/>
                    </a:cubicBezTo>
                    <a:lnTo>
                      <a:pt x="268" y="1682"/>
                    </a:lnTo>
                    <a:cubicBezTo>
                      <a:pt x="378" y="1706"/>
                      <a:pt x="490" y="1715"/>
                      <a:pt x="601" y="1715"/>
                    </a:cubicBezTo>
                    <a:cubicBezTo>
                      <a:pt x="739" y="1715"/>
                      <a:pt x="877" y="1701"/>
                      <a:pt x="1011" y="1682"/>
                    </a:cubicBezTo>
                    <a:close/>
                    <a:moveTo>
                      <a:pt x="3152" y="1756"/>
                    </a:moveTo>
                    <a:lnTo>
                      <a:pt x="3152" y="1756"/>
                    </a:lnTo>
                    <a:cubicBezTo>
                      <a:pt x="2951" y="1963"/>
                      <a:pt x="2751" y="2164"/>
                      <a:pt x="2557" y="2364"/>
                    </a:cubicBezTo>
                    <a:cubicBezTo>
                      <a:pt x="2550" y="2358"/>
                      <a:pt x="2550" y="2351"/>
                      <a:pt x="2543" y="2351"/>
                    </a:cubicBezTo>
                    <a:cubicBezTo>
                      <a:pt x="2429" y="2257"/>
                      <a:pt x="2316" y="2170"/>
                      <a:pt x="2202" y="2077"/>
                    </a:cubicBezTo>
                    <a:cubicBezTo>
                      <a:pt x="2296" y="1990"/>
                      <a:pt x="2389" y="1903"/>
                      <a:pt x="2476" y="1816"/>
                    </a:cubicBezTo>
                    <a:cubicBezTo>
                      <a:pt x="2483" y="1809"/>
                      <a:pt x="2483" y="1802"/>
                      <a:pt x="2490" y="1802"/>
                    </a:cubicBezTo>
                    <a:cubicBezTo>
                      <a:pt x="2710" y="1789"/>
                      <a:pt x="2931" y="1762"/>
                      <a:pt x="3152" y="1756"/>
                    </a:cubicBezTo>
                    <a:close/>
                    <a:moveTo>
                      <a:pt x="1386" y="2090"/>
                    </a:moveTo>
                    <a:cubicBezTo>
                      <a:pt x="1473" y="2177"/>
                      <a:pt x="1566" y="2264"/>
                      <a:pt x="1653" y="2358"/>
                    </a:cubicBezTo>
                    <a:cubicBezTo>
                      <a:pt x="1653" y="2612"/>
                      <a:pt x="1647" y="2860"/>
                      <a:pt x="1660" y="3107"/>
                    </a:cubicBezTo>
                    <a:cubicBezTo>
                      <a:pt x="1439" y="2886"/>
                      <a:pt x="1218" y="2659"/>
                      <a:pt x="1004" y="2438"/>
                    </a:cubicBezTo>
                    <a:cubicBezTo>
                      <a:pt x="1138" y="2331"/>
                      <a:pt x="1259" y="2211"/>
                      <a:pt x="1386" y="2090"/>
                    </a:cubicBezTo>
                    <a:close/>
                    <a:moveTo>
                      <a:pt x="2128" y="2150"/>
                    </a:moveTo>
                    <a:cubicBezTo>
                      <a:pt x="2202" y="2278"/>
                      <a:pt x="2316" y="2398"/>
                      <a:pt x="2449" y="2472"/>
                    </a:cubicBezTo>
                    <a:cubicBezTo>
                      <a:pt x="2242" y="2672"/>
                      <a:pt x="1954" y="2886"/>
                      <a:pt x="1800" y="3141"/>
                    </a:cubicBezTo>
                    <a:cubicBezTo>
                      <a:pt x="1814" y="2893"/>
                      <a:pt x="1807" y="2639"/>
                      <a:pt x="1807" y="2391"/>
                    </a:cubicBezTo>
                    <a:cubicBezTo>
                      <a:pt x="1827" y="2391"/>
                      <a:pt x="1841" y="2385"/>
                      <a:pt x="1861" y="2371"/>
                    </a:cubicBezTo>
                    <a:cubicBezTo>
                      <a:pt x="1948" y="2304"/>
                      <a:pt x="2041" y="2224"/>
                      <a:pt x="2128" y="2150"/>
                    </a:cubicBezTo>
                    <a:close/>
                    <a:moveTo>
                      <a:pt x="1809" y="0"/>
                    </a:moveTo>
                    <a:cubicBezTo>
                      <a:pt x="1787" y="0"/>
                      <a:pt x="1768" y="9"/>
                      <a:pt x="1754" y="23"/>
                    </a:cubicBezTo>
                    <a:cubicBezTo>
                      <a:pt x="1743" y="20"/>
                      <a:pt x="1731" y="18"/>
                      <a:pt x="1721" y="18"/>
                    </a:cubicBezTo>
                    <a:cubicBezTo>
                      <a:pt x="1706" y="18"/>
                      <a:pt x="1692" y="22"/>
                      <a:pt x="1680" y="29"/>
                    </a:cubicBezTo>
                    <a:cubicBezTo>
                      <a:pt x="1064" y="444"/>
                      <a:pt x="643" y="1046"/>
                      <a:pt x="81" y="1521"/>
                    </a:cubicBezTo>
                    <a:cubicBezTo>
                      <a:pt x="68" y="1535"/>
                      <a:pt x="61" y="1548"/>
                      <a:pt x="61" y="1562"/>
                    </a:cubicBezTo>
                    <a:cubicBezTo>
                      <a:pt x="21" y="1588"/>
                      <a:pt x="1" y="1649"/>
                      <a:pt x="41" y="1695"/>
                    </a:cubicBezTo>
                    <a:cubicBezTo>
                      <a:pt x="529" y="2291"/>
                      <a:pt x="1071" y="2840"/>
                      <a:pt x="1620" y="3381"/>
                    </a:cubicBezTo>
                    <a:cubicBezTo>
                      <a:pt x="1645" y="3402"/>
                      <a:pt x="1670" y="3413"/>
                      <a:pt x="1695" y="3413"/>
                    </a:cubicBezTo>
                    <a:cubicBezTo>
                      <a:pt x="1710" y="3413"/>
                      <a:pt x="1725" y="3409"/>
                      <a:pt x="1740" y="3402"/>
                    </a:cubicBezTo>
                    <a:cubicBezTo>
                      <a:pt x="1746" y="3404"/>
                      <a:pt x="1754" y="3406"/>
                      <a:pt x="1762" y="3406"/>
                    </a:cubicBezTo>
                    <a:cubicBezTo>
                      <a:pt x="1774" y="3406"/>
                      <a:pt x="1786" y="3403"/>
                      <a:pt x="1794" y="3395"/>
                    </a:cubicBezTo>
                    <a:cubicBezTo>
                      <a:pt x="1874" y="3335"/>
                      <a:pt x="1941" y="3268"/>
                      <a:pt x="2008" y="3201"/>
                    </a:cubicBezTo>
                    <a:cubicBezTo>
                      <a:pt x="2229" y="3040"/>
                      <a:pt x="2423" y="2799"/>
                      <a:pt x="2603" y="2619"/>
                    </a:cubicBezTo>
                    <a:cubicBezTo>
                      <a:pt x="2884" y="2351"/>
                      <a:pt x="3165" y="2077"/>
                      <a:pt x="3426" y="1776"/>
                    </a:cubicBezTo>
                    <a:cubicBezTo>
                      <a:pt x="3460" y="1736"/>
                      <a:pt x="3460" y="1689"/>
                      <a:pt x="3433" y="1649"/>
                    </a:cubicBezTo>
                    <a:cubicBezTo>
                      <a:pt x="3440" y="1622"/>
                      <a:pt x="3433" y="1588"/>
                      <a:pt x="3406" y="1562"/>
                    </a:cubicBezTo>
                    <a:cubicBezTo>
                      <a:pt x="2904" y="1053"/>
                      <a:pt x="2423" y="471"/>
                      <a:pt x="1867" y="23"/>
                    </a:cubicBezTo>
                    <a:cubicBezTo>
                      <a:pt x="1848" y="7"/>
                      <a:pt x="1828" y="0"/>
                      <a:pt x="1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3"/>
              <p:cNvSpPr/>
              <p:nvPr/>
            </p:nvSpPr>
            <p:spPr>
              <a:xfrm rot="10800000" flipH="1">
                <a:off x="9017608" y="414621"/>
                <a:ext cx="26438" cy="16958"/>
              </a:xfrm>
              <a:custGeom>
                <a:avLst/>
                <a:gdLst/>
                <a:ahLst/>
                <a:cxnLst/>
                <a:rect l="l" t="t" r="r" b="b"/>
                <a:pathLst>
                  <a:path w="951" h="610" extrusionOk="0">
                    <a:moveTo>
                      <a:pt x="951" y="1"/>
                    </a:moveTo>
                    <a:lnTo>
                      <a:pt x="951" y="1"/>
                    </a:lnTo>
                    <a:cubicBezTo>
                      <a:pt x="730" y="7"/>
                      <a:pt x="509" y="34"/>
                      <a:pt x="289" y="47"/>
                    </a:cubicBezTo>
                    <a:cubicBezTo>
                      <a:pt x="282" y="47"/>
                      <a:pt x="282" y="54"/>
                      <a:pt x="275" y="61"/>
                    </a:cubicBezTo>
                    <a:cubicBezTo>
                      <a:pt x="188" y="148"/>
                      <a:pt x="95" y="235"/>
                      <a:pt x="1" y="322"/>
                    </a:cubicBezTo>
                    <a:cubicBezTo>
                      <a:pt x="115" y="415"/>
                      <a:pt x="228" y="502"/>
                      <a:pt x="342" y="596"/>
                    </a:cubicBezTo>
                    <a:cubicBezTo>
                      <a:pt x="349" y="596"/>
                      <a:pt x="349" y="603"/>
                      <a:pt x="356" y="609"/>
                    </a:cubicBezTo>
                    <a:cubicBezTo>
                      <a:pt x="550" y="409"/>
                      <a:pt x="750" y="208"/>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3"/>
              <p:cNvSpPr/>
              <p:nvPr/>
            </p:nvSpPr>
            <p:spPr>
              <a:xfrm rot="10800000" flipH="1">
                <a:off x="9017802" y="435082"/>
                <a:ext cx="25687" cy="17514"/>
              </a:xfrm>
              <a:custGeom>
                <a:avLst/>
                <a:gdLst/>
                <a:ahLst/>
                <a:cxnLst/>
                <a:rect l="l" t="t" r="r" b="b"/>
                <a:pathLst>
                  <a:path w="924" h="630" extrusionOk="0">
                    <a:moveTo>
                      <a:pt x="322" y="1"/>
                    </a:moveTo>
                    <a:cubicBezTo>
                      <a:pt x="268" y="61"/>
                      <a:pt x="208" y="121"/>
                      <a:pt x="148" y="175"/>
                    </a:cubicBezTo>
                    <a:cubicBezTo>
                      <a:pt x="108" y="228"/>
                      <a:pt x="54" y="282"/>
                      <a:pt x="1" y="315"/>
                    </a:cubicBezTo>
                    <a:cubicBezTo>
                      <a:pt x="94" y="409"/>
                      <a:pt x="195" y="502"/>
                      <a:pt x="288" y="596"/>
                    </a:cubicBezTo>
                    <a:cubicBezTo>
                      <a:pt x="302" y="609"/>
                      <a:pt x="308" y="623"/>
                      <a:pt x="315" y="630"/>
                    </a:cubicBezTo>
                    <a:cubicBezTo>
                      <a:pt x="516" y="596"/>
                      <a:pt x="723" y="589"/>
                      <a:pt x="924" y="589"/>
                    </a:cubicBezTo>
                    <a:cubicBezTo>
                      <a:pt x="730" y="395"/>
                      <a:pt x="522" y="20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3"/>
              <p:cNvSpPr/>
              <p:nvPr/>
            </p:nvSpPr>
            <p:spPr>
              <a:xfrm rot="10800000" flipH="1">
                <a:off x="9006459" y="446231"/>
                <a:ext cx="17319" cy="27578"/>
              </a:xfrm>
              <a:custGeom>
                <a:avLst/>
                <a:gdLst/>
                <a:ahLst/>
                <a:cxnLst/>
                <a:rect l="l" t="t" r="r" b="b"/>
                <a:pathLst>
                  <a:path w="623" h="992" extrusionOk="0">
                    <a:moveTo>
                      <a:pt x="27" y="1"/>
                    </a:moveTo>
                    <a:cubicBezTo>
                      <a:pt x="7" y="235"/>
                      <a:pt x="14" y="469"/>
                      <a:pt x="0" y="703"/>
                    </a:cubicBezTo>
                    <a:cubicBezTo>
                      <a:pt x="128" y="757"/>
                      <a:pt x="221" y="891"/>
                      <a:pt x="315" y="984"/>
                    </a:cubicBezTo>
                    <a:lnTo>
                      <a:pt x="315" y="991"/>
                    </a:lnTo>
                    <a:cubicBezTo>
                      <a:pt x="348" y="931"/>
                      <a:pt x="402" y="877"/>
                      <a:pt x="449" y="831"/>
                    </a:cubicBezTo>
                    <a:cubicBezTo>
                      <a:pt x="509" y="770"/>
                      <a:pt x="562" y="710"/>
                      <a:pt x="623" y="650"/>
                    </a:cubicBezTo>
                    <a:cubicBezTo>
                      <a:pt x="415" y="442"/>
                      <a:pt x="215" y="228"/>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3"/>
              <p:cNvSpPr/>
              <p:nvPr/>
            </p:nvSpPr>
            <p:spPr>
              <a:xfrm rot="10800000" flipH="1">
                <a:off x="9006459" y="393048"/>
                <a:ext cx="18070" cy="27550"/>
              </a:xfrm>
              <a:custGeom>
                <a:avLst/>
                <a:gdLst/>
                <a:ahLst/>
                <a:cxnLst/>
                <a:rect l="l" t="t" r="r" b="b"/>
                <a:pathLst>
                  <a:path w="650" h="991" extrusionOk="0">
                    <a:moveTo>
                      <a:pt x="328" y="0"/>
                    </a:moveTo>
                    <a:cubicBezTo>
                      <a:pt x="241" y="74"/>
                      <a:pt x="148" y="154"/>
                      <a:pt x="61" y="221"/>
                    </a:cubicBezTo>
                    <a:cubicBezTo>
                      <a:pt x="41" y="235"/>
                      <a:pt x="27" y="241"/>
                      <a:pt x="7" y="241"/>
                    </a:cubicBezTo>
                    <a:cubicBezTo>
                      <a:pt x="7" y="489"/>
                      <a:pt x="14" y="743"/>
                      <a:pt x="0" y="991"/>
                    </a:cubicBezTo>
                    <a:cubicBezTo>
                      <a:pt x="154" y="736"/>
                      <a:pt x="442" y="522"/>
                      <a:pt x="649" y="322"/>
                    </a:cubicBezTo>
                    <a:cubicBezTo>
                      <a:pt x="516" y="248"/>
                      <a:pt x="402" y="128"/>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3"/>
              <p:cNvSpPr/>
              <p:nvPr/>
            </p:nvSpPr>
            <p:spPr>
              <a:xfrm rot="10800000" flipH="1">
                <a:off x="8988417" y="418903"/>
                <a:ext cx="32192" cy="30719"/>
              </a:xfrm>
              <a:custGeom>
                <a:avLst/>
                <a:gdLst/>
                <a:ahLst/>
                <a:cxnLst/>
                <a:rect l="l" t="t" r="r" b="b"/>
                <a:pathLst>
                  <a:path w="1158" h="1105" extrusionOk="0">
                    <a:moveTo>
                      <a:pt x="603" y="1"/>
                    </a:moveTo>
                    <a:cubicBezTo>
                      <a:pt x="502" y="94"/>
                      <a:pt x="402" y="181"/>
                      <a:pt x="302" y="268"/>
                    </a:cubicBezTo>
                    <a:cubicBezTo>
                      <a:pt x="208" y="355"/>
                      <a:pt x="114" y="449"/>
                      <a:pt x="0" y="516"/>
                    </a:cubicBezTo>
                    <a:cubicBezTo>
                      <a:pt x="221" y="690"/>
                      <a:pt x="422" y="904"/>
                      <a:pt x="623" y="1105"/>
                    </a:cubicBezTo>
                    <a:cubicBezTo>
                      <a:pt x="790" y="924"/>
                      <a:pt x="977" y="750"/>
                      <a:pt x="1158" y="589"/>
                    </a:cubicBezTo>
                    <a:cubicBezTo>
                      <a:pt x="1038" y="476"/>
                      <a:pt x="917" y="362"/>
                      <a:pt x="803" y="235"/>
                    </a:cubicBezTo>
                    <a:cubicBezTo>
                      <a:pt x="736" y="168"/>
                      <a:pt x="656" y="88"/>
                      <a:pt x="6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3"/>
              <p:cNvSpPr/>
              <p:nvPr/>
            </p:nvSpPr>
            <p:spPr>
              <a:xfrm rot="10800000" flipH="1">
                <a:off x="8985247" y="448094"/>
                <a:ext cx="17514" cy="24019"/>
              </a:xfrm>
              <a:custGeom>
                <a:avLst/>
                <a:gdLst/>
                <a:ahLst/>
                <a:cxnLst/>
                <a:rect l="l" t="t" r="r" b="b"/>
                <a:pathLst>
                  <a:path w="630" h="864" extrusionOk="0">
                    <a:moveTo>
                      <a:pt x="630" y="0"/>
                    </a:moveTo>
                    <a:lnTo>
                      <a:pt x="630" y="0"/>
                    </a:lnTo>
                    <a:cubicBezTo>
                      <a:pt x="416" y="181"/>
                      <a:pt x="201" y="355"/>
                      <a:pt x="1" y="549"/>
                    </a:cubicBezTo>
                    <a:cubicBezTo>
                      <a:pt x="81" y="596"/>
                      <a:pt x="161" y="656"/>
                      <a:pt x="228" y="716"/>
                    </a:cubicBezTo>
                    <a:cubicBezTo>
                      <a:pt x="268" y="749"/>
                      <a:pt x="342" y="810"/>
                      <a:pt x="382" y="863"/>
                    </a:cubicBezTo>
                    <a:cubicBezTo>
                      <a:pt x="456" y="796"/>
                      <a:pt x="536" y="723"/>
                      <a:pt x="616" y="656"/>
                    </a:cubicBezTo>
                    <a:cubicBezTo>
                      <a:pt x="623" y="649"/>
                      <a:pt x="623" y="649"/>
                      <a:pt x="630" y="642"/>
                    </a:cubicBezTo>
                    <a:cubicBezTo>
                      <a:pt x="596" y="435"/>
                      <a:pt x="603" y="214"/>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3"/>
              <p:cNvSpPr/>
              <p:nvPr/>
            </p:nvSpPr>
            <p:spPr>
              <a:xfrm rot="10800000" flipH="1">
                <a:off x="8984330" y="393965"/>
                <a:ext cx="18237" cy="28300"/>
              </a:xfrm>
              <a:custGeom>
                <a:avLst/>
                <a:gdLst/>
                <a:ahLst/>
                <a:cxnLst/>
                <a:rect l="l" t="t" r="r" b="b"/>
                <a:pathLst>
                  <a:path w="656" h="1018" extrusionOk="0">
                    <a:moveTo>
                      <a:pt x="382" y="0"/>
                    </a:moveTo>
                    <a:cubicBezTo>
                      <a:pt x="255" y="121"/>
                      <a:pt x="134" y="241"/>
                      <a:pt x="0" y="348"/>
                    </a:cubicBezTo>
                    <a:cubicBezTo>
                      <a:pt x="214" y="569"/>
                      <a:pt x="435" y="796"/>
                      <a:pt x="656" y="1017"/>
                    </a:cubicBezTo>
                    <a:cubicBezTo>
                      <a:pt x="643" y="770"/>
                      <a:pt x="649" y="522"/>
                      <a:pt x="649" y="268"/>
                    </a:cubicBezTo>
                    <a:cubicBezTo>
                      <a:pt x="562" y="174"/>
                      <a:pt x="469" y="87"/>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3"/>
              <p:cNvSpPr/>
              <p:nvPr/>
            </p:nvSpPr>
            <p:spPr>
              <a:xfrm rot="10800000" flipH="1">
                <a:off x="8966843" y="437724"/>
                <a:ext cx="26243" cy="17097"/>
              </a:xfrm>
              <a:custGeom>
                <a:avLst/>
                <a:gdLst/>
                <a:ahLst/>
                <a:cxnLst/>
                <a:rect l="l" t="t" r="r" b="b"/>
                <a:pathLst>
                  <a:path w="944" h="615" extrusionOk="0">
                    <a:moveTo>
                      <a:pt x="596" y="0"/>
                    </a:moveTo>
                    <a:cubicBezTo>
                      <a:pt x="582" y="14"/>
                      <a:pt x="569" y="27"/>
                      <a:pt x="556" y="40"/>
                    </a:cubicBezTo>
                    <a:cubicBezTo>
                      <a:pt x="375" y="228"/>
                      <a:pt x="208" y="442"/>
                      <a:pt x="0" y="609"/>
                    </a:cubicBezTo>
                    <a:cubicBezTo>
                      <a:pt x="76" y="612"/>
                      <a:pt x="152" y="614"/>
                      <a:pt x="228" y="614"/>
                    </a:cubicBezTo>
                    <a:cubicBezTo>
                      <a:pt x="354" y="614"/>
                      <a:pt x="480" y="607"/>
                      <a:pt x="609" y="582"/>
                    </a:cubicBezTo>
                    <a:cubicBezTo>
                      <a:pt x="636" y="582"/>
                      <a:pt x="663" y="589"/>
                      <a:pt x="683" y="602"/>
                    </a:cubicBezTo>
                    <a:cubicBezTo>
                      <a:pt x="750" y="502"/>
                      <a:pt x="850" y="422"/>
                      <a:pt x="944" y="342"/>
                    </a:cubicBezTo>
                    <a:cubicBezTo>
                      <a:pt x="890" y="301"/>
                      <a:pt x="843" y="234"/>
                      <a:pt x="810" y="194"/>
                    </a:cubicBezTo>
                    <a:cubicBezTo>
                      <a:pt x="736" y="127"/>
                      <a:pt x="663" y="67"/>
                      <a:pt x="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3"/>
              <p:cNvSpPr/>
              <p:nvPr/>
            </p:nvSpPr>
            <p:spPr>
              <a:xfrm rot="10800000" flipH="1">
                <a:off x="8963868" y="414816"/>
                <a:ext cx="28106" cy="18793"/>
              </a:xfrm>
              <a:custGeom>
                <a:avLst/>
                <a:gdLst/>
                <a:ahLst/>
                <a:cxnLst/>
                <a:rect l="l" t="t" r="r" b="b"/>
                <a:pathLst>
                  <a:path w="1011" h="676" extrusionOk="0">
                    <a:moveTo>
                      <a:pt x="743" y="0"/>
                    </a:moveTo>
                    <a:cubicBezTo>
                      <a:pt x="609" y="19"/>
                      <a:pt x="471" y="33"/>
                      <a:pt x="333" y="33"/>
                    </a:cubicBezTo>
                    <a:cubicBezTo>
                      <a:pt x="222" y="33"/>
                      <a:pt x="110" y="24"/>
                      <a:pt x="0" y="0"/>
                    </a:cubicBezTo>
                    <a:lnTo>
                      <a:pt x="0" y="0"/>
                    </a:lnTo>
                    <a:cubicBezTo>
                      <a:pt x="221" y="228"/>
                      <a:pt x="442" y="448"/>
                      <a:pt x="656" y="676"/>
                    </a:cubicBezTo>
                    <a:cubicBezTo>
                      <a:pt x="763" y="542"/>
                      <a:pt x="890" y="422"/>
                      <a:pt x="1011" y="301"/>
                    </a:cubicBezTo>
                    <a:cubicBezTo>
                      <a:pt x="917" y="207"/>
                      <a:pt x="823" y="107"/>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3"/>
              <p:cNvSpPr/>
              <p:nvPr/>
            </p:nvSpPr>
            <p:spPr>
              <a:xfrm rot="10800000" flipH="1">
                <a:off x="8713494" y="476235"/>
                <a:ext cx="240359" cy="225402"/>
              </a:xfrm>
              <a:custGeom>
                <a:avLst/>
                <a:gdLst/>
                <a:ahLst/>
                <a:cxnLst/>
                <a:rect l="l" t="t" r="r" b="b"/>
                <a:pathLst>
                  <a:path w="8646" h="8108" extrusionOk="0">
                    <a:moveTo>
                      <a:pt x="689" y="1"/>
                    </a:moveTo>
                    <a:cubicBezTo>
                      <a:pt x="460" y="1"/>
                      <a:pt x="245" y="38"/>
                      <a:pt x="148" y="194"/>
                    </a:cubicBezTo>
                    <a:cubicBezTo>
                      <a:pt x="1" y="421"/>
                      <a:pt x="175" y="1318"/>
                      <a:pt x="188" y="1606"/>
                    </a:cubicBezTo>
                    <a:cubicBezTo>
                      <a:pt x="222" y="2161"/>
                      <a:pt x="275" y="2716"/>
                      <a:pt x="369" y="3265"/>
                    </a:cubicBezTo>
                    <a:cubicBezTo>
                      <a:pt x="529" y="4175"/>
                      <a:pt x="810" y="5065"/>
                      <a:pt x="1279" y="5861"/>
                    </a:cubicBezTo>
                    <a:cubicBezTo>
                      <a:pt x="2076" y="7217"/>
                      <a:pt x="3422" y="8107"/>
                      <a:pt x="4915" y="8107"/>
                    </a:cubicBezTo>
                    <a:cubicBezTo>
                      <a:pt x="5314" y="8107"/>
                      <a:pt x="5724" y="8044"/>
                      <a:pt x="6136" y="7908"/>
                    </a:cubicBezTo>
                    <a:cubicBezTo>
                      <a:pt x="6145" y="7903"/>
                      <a:pt x="6153" y="7900"/>
                      <a:pt x="6161" y="7900"/>
                    </a:cubicBezTo>
                    <a:cubicBezTo>
                      <a:pt x="6173" y="7900"/>
                      <a:pt x="6185" y="7904"/>
                      <a:pt x="6196" y="7908"/>
                    </a:cubicBezTo>
                    <a:cubicBezTo>
                      <a:pt x="6437" y="7694"/>
                      <a:pt x="6671" y="7487"/>
                      <a:pt x="6912" y="7273"/>
                    </a:cubicBezTo>
                    <a:lnTo>
                      <a:pt x="6912" y="7273"/>
                    </a:lnTo>
                    <a:cubicBezTo>
                      <a:pt x="6655" y="7312"/>
                      <a:pt x="6376" y="7333"/>
                      <a:pt x="6088" y="7333"/>
                    </a:cubicBezTo>
                    <a:cubicBezTo>
                      <a:pt x="5063" y="7333"/>
                      <a:pt x="3927" y="7065"/>
                      <a:pt x="3279" y="6396"/>
                    </a:cubicBezTo>
                    <a:cubicBezTo>
                      <a:pt x="2811" y="5901"/>
                      <a:pt x="2597" y="5205"/>
                      <a:pt x="2376" y="4576"/>
                    </a:cubicBezTo>
                    <a:cubicBezTo>
                      <a:pt x="2068" y="3693"/>
                      <a:pt x="1801" y="2797"/>
                      <a:pt x="1553" y="1893"/>
                    </a:cubicBezTo>
                    <a:cubicBezTo>
                      <a:pt x="1540" y="1833"/>
                      <a:pt x="1566" y="1786"/>
                      <a:pt x="1613" y="1766"/>
                    </a:cubicBezTo>
                    <a:cubicBezTo>
                      <a:pt x="1627" y="1746"/>
                      <a:pt x="1640" y="1733"/>
                      <a:pt x="1667" y="1726"/>
                    </a:cubicBezTo>
                    <a:cubicBezTo>
                      <a:pt x="2148" y="1661"/>
                      <a:pt x="2649" y="1616"/>
                      <a:pt x="3149" y="1616"/>
                    </a:cubicBezTo>
                    <a:cubicBezTo>
                      <a:pt x="4242" y="1616"/>
                      <a:pt x="5333" y="1830"/>
                      <a:pt x="6210" y="2509"/>
                    </a:cubicBezTo>
                    <a:cubicBezTo>
                      <a:pt x="7367" y="3405"/>
                      <a:pt x="7769" y="4864"/>
                      <a:pt x="8063" y="6236"/>
                    </a:cubicBezTo>
                    <a:cubicBezTo>
                      <a:pt x="8257" y="6068"/>
                      <a:pt x="8451" y="5888"/>
                      <a:pt x="8645" y="5720"/>
                    </a:cubicBezTo>
                    <a:cubicBezTo>
                      <a:pt x="8632" y="5694"/>
                      <a:pt x="8612" y="5674"/>
                      <a:pt x="8612" y="5633"/>
                    </a:cubicBezTo>
                    <a:cubicBezTo>
                      <a:pt x="8505" y="3573"/>
                      <a:pt x="7441" y="1679"/>
                      <a:pt x="5567" y="716"/>
                    </a:cubicBezTo>
                    <a:cubicBezTo>
                      <a:pt x="4664" y="247"/>
                      <a:pt x="3694" y="73"/>
                      <a:pt x="2677" y="47"/>
                    </a:cubicBezTo>
                    <a:cubicBezTo>
                      <a:pt x="2215" y="33"/>
                      <a:pt x="1747" y="33"/>
                      <a:pt x="1285" y="33"/>
                    </a:cubicBezTo>
                    <a:cubicBezTo>
                      <a:pt x="1130" y="33"/>
                      <a:pt x="904"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3"/>
              <p:cNvSpPr/>
              <p:nvPr/>
            </p:nvSpPr>
            <p:spPr>
              <a:xfrm rot="10800000" flipH="1">
                <a:off x="8717775" y="128918"/>
                <a:ext cx="230295" cy="231602"/>
              </a:xfrm>
              <a:custGeom>
                <a:avLst/>
                <a:gdLst/>
                <a:ahLst/>
                <a:cxnLst/>
                <a:rect l="l" t="t" r="r" b="b"/>
                <a:pathLst>
                  <a:path w="8284" h="8331" extrusionOk="0">
                    <a:moveTo>
                      <a:pt x="6143" y="0"/>
                    </a:moveTo>
                    <a:cubicBezTo>
                      <a:pt x="4035" y="148"/>
                      <a:pt x="1981" y="475"/>
                      <a:pt x="1332" y="2817"/>
                    </a:cubicBezTo>
                    <a:cubicBezTo>
                      <a:pt x="824" y="4637"/>
                      <a:pt x="436" y="6490"/>
                      <a:pt x="1" y="8330"/>
                    </a:cubicBezTo>
                    <a:cubicBezTo>
                      <a:pt x="1948" y="8143"/>
                      <a:pt x="4035" y="8009"/>
                      <a:pt x="5875" y="7333"/>
                    </a:cubicBezTo>
                    <a:cubicBezTo>
                      <a:pt x="8190" y="6477"/>
                      <a:pt x="8284" y="4068"/>
                      <a:pt x="8243" y="1954"/>
                    </a:cubicBezTo>
                    <a:cubicBezTo>
                      <a:pt x="8243" y="1921"/>
                      <a:pt x="8257" y="1901"/>
                      <a:pt x="8270" y="1881"/>
                    </a:cubicBezTo>
                    <a:cubicBezTo>
                      <a:pt x="8070" y="1713"/>
                      <a:pt x="7875" y="1546"/>
                      <a:pt x="7675" y="1372"/>
                    </a:cubicBezTo>
                    <a:cubicBezTo>
                      <a:pt x="7106" y="2677"/>
                      <a:pt x="7340" y="4349"/>
                      <a:pt x="6210" y="5366"/>
                    </a:cubicBezTo>
                    <a:cubicBezTo>
                      <a:pt x="5106" y="6363"/>
                      <a:pt x="3292" y="6457"/>
                      <a:pt x="1894" y="6638"/>
                    </a:cubicBezTo>
                    <a:cubicBezTo>
                      <a:pt x="1891" y="6638"/>
                      <a:pt x="1888" y="6638"/>
                      <a:pt x="1886" y="6638"/>
                    </a:cubicBezTo>
                    <a:cubicBezTo>
                      <a:pt x="1797" y="6638"/>
                      <a:pt x="1741" y="6535"/>
                      <a:pt x="1760" y="6457"/>
                    </a:cubicBezTo>
                    <a:cubicBezTo>
                      <a:pt x="1974" y="5547"/>
                      <a:pt x="2188" y="4637"/>
                      <a:pt x="2443" y="3734"/>
                    </a:cubicBezTo>
                    <a:cubicBezTo>
                      <a:pt x="2617" y="3085"/>
                      <a:pt x="2791" y="2402"/>
                      <a:pt x="3232" y="1874"/>
                    </a:cubicBezTo>
                    <a:cubicBezTo>
                      <a:pt x="4069" y="864"/>
                      <a:pt x="5467" y="589"/>
                      <a:pt x="6718" y="536"/>
                    </a:cubicBezTo>
                    <a:cubicBezTo>
                      <a:pt x="6524" y="355"/>
                      <a:pt x="6330" y="181"/>
                      <a:pt x="6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3"/>
              <p:cNvSpPr/>
              <p:nvPr/>
            </p:nvSpPr>
            <p:spPr>
              <a:xfrm rot="10800000" flipH="1">
                <a:off x="8763535" y="502977"/>
                <a:ext cx="167801" cy="146812"/>
              </a:xfrm>
              <a:custGeom>
                <a:avLst/>
                <a:gdLst/>
                <a:ahLst/>
                <a:cxnLst/>
                <a:rect l="l" t="t" r="r" b="b"/>
                <a:pathLst>
                  <a:path w="6036" h="5281" extrusionOk="0">
                    <a:moveTo>
                      <a:pt x="1233" y="0"/>
                    </a:moveTo>
                    <a:cubicBezTo>
                      <a:pt x="819" y="0"/>
                      <a:pt x="405" y="27"/>
                      <a:pt x="1" y="62"/>
                    </a:cubicBezTo>
                    <a:cubicBezTo>
                      <a:pt x="322" y="1306"/>
                      <a:pt x="643" y="2731"/>
                      <a:pt x="1265" y="3849"/>
                    </a:cubicBezTo>
                    <a:cubicBezTo>
                      <a:pt x="2075" y="5280"/>
                      <a:pt x="3807" y="5240"/>
                      <a:pt x="5253" y="5280"/>
                    </a:cubicBezTo>
                    <a:cubicBezTo>
                      <a:pt x="5514" y="5046"/>
                      <a:pt x="5775" y="4812"/>
                      <a:pt x="6035" y="4578"/>
                    </a:cubicBezTo>
                    <a:cubicBezTo>
                      <a:pt x="5768" y="3313"/>
                      <a:pt x="5447" y="1915"/>
                      <a:pt x="4443" y="1012"/>
                    </a:cubicBezTo>
                    <a:cubicBezTo>
                      <a:pt x="3545" y="208"/>
                      <a:pt x="2393"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3"/>
              <p:cNvSpPr/>
              <p:nvPr/>
            </p:nvSpPr>
            <p:spPr>
              <a:xfrm rot="10800000" flipH="1">
                <a:off x="8775434" y="184351"/>
                <a:ext cx="149759" cy="156820"/>
              </a:xfrm>
              <a:custGeom>
                <a:avLst/>
                <a:gdLst/>
                <a:ahLst/>
                <a:cxnLst/>
                <a:rect l="l" t="t" r="r" b="b"/>
                <a:pathLst>
                  <a:path w="5387" h="5641" extrusionOk="0">
                    <a:moveTo>
                      <a:pt x="4825" y="0"/>
                    </a:moveTo>
                    <a:cubicBezTo>
                      <a:pt x="3440" y="255"/>
                      <a:pt x="1854" y="402"/>
                      <a:pt x="1091" y="1787"/>
                    </a:cubicBezTo>
                    <a:cubicBezTo>
                      <a:pt x="476" y="2897"/>
                      <a:pt x="282" y="4383"/>
                      <a:pt x="1" y="5640"/>
                    </a:cubicBezTo>
                    <a:cubicBezTo>
                      <a:pt x="1473" y="5460"/>
                      <a:pt x="3573" y="5306"/>
                      <a:pt x="4396" y="3921"/>
                    </a:cubicBezTo>
                    <a:cubicBezTo>
                      <a:pt x="5005" y="2891"/>
                      <a:pt x="4892" y="1586"/>
                      <a:pt x="5387" y="495"/>
                    </a:cubicBezTo>
                    <a:cubicBezTo>
                      <a:pt x="5199" y="335"/>
                      <a:pt x="5012" y="168"/>
                      <a:pt x="4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3"/>
              <p:cNvSpPr/>
              <p:nvPr/>
            </p:nvSpPr>
            <p:spPr>
              <a:xfrm rot="10800000" flipH="1">
                <a:off x="8604876" y="316851"/>
                <a:ext cx="276805" cy="207722"/>
              </a:xfrm>
              <a:custGeom>
                <a:avLst/>
                <a:gdLst/>
                <a:ahLst/>
                <a:cxnLst/>
                <a:rect l="l" t="t" r="r" b="b"/>
                <a:pathLst>
                  <a:path w="9957" h="7472" extrusionOk="0">
                    <a:moveTo>
                      <a:pt x="5152" y="0"/>
                    </a:moveTo>
                    <a:cubicBezTo>
                      <a:pt x="5145" y="0"/>
                      <a:pt x="5132" y="7"/>
                      <a:pt x="5125" y="14"/>
                    </a:cubicBezTo>
                    <a:cubicBezTo>
                      <a:pt x="3995" y="295"/>
                      <a:pt x="3125" y="1225"/>
                      <a:pt x="2255" y="1941"/>
                    </a:cubicBezTo>
                    <a:cubicBezTo>
                      <a:pt x="1867" y="2262"/>
                      <a:pt x="1486" y="2576"/>
                      <a:pt x="1104" y="2891"/>
                    </a:cubicBezTo>
                    <a:cubicBezTo>
                      <a:pt x="843" y="3105"/>
                      <a:pt x="0" y="3566"/>
                      <a:pt x="47" y="3941"/>
                    </a:cubicBezTo>
                    <a:cubicBezTo>
                      <a:pt x="81" y="4189"/>
                      <a:pt x="984" y="4824"/>
                      <a:pt x="1165" y="4992"/>
                    </a:cubicBezTo>
                    <a:cubicBezTo>
                      <a:pt x="1546" y="5333"/>
                      <a:pt x="1934" y="5667"/>
                      <a:pt x="2322" y="5995"/>
                    </a:cubicBezTo>
                    <a:cubicBezTo>
                      <a:pt x="3112" y="6658"/>
                      <a:pt x="3957" y="7471"/>
                      <a:pt x="4969" y="7471"/>
                    </a:cubicBezTo>
                    <a:cubicBezTo>
                      <a:pt x="5183" y="7471"/>
                      <a:pt x="5404" y="7435"/>
                      <a:pt x="5634" y="7353"/>
                    </a:cubicBezTo>
                    <a:cubicBezTo>
                      <a:pt x="6571" y="5968"/>
                      <a:pt x="8364" y="5667"/>
                      <a:pt x="9956" y="5667"/>
                    </a:cubicBezTo>
                    <a:cubicBezTo>
                      <a:pt x="9541" y="5259"/>
                      <a:pt x="9140" y="4844"/>
                      <a:pt x="8758" y="4416"/>
                    </a:cubicBezTo>
                    <a:cubicBezTo>
                      <a:pt x="8028" y="5249"/>
                      <a:pt x="7030" y="5870"/>
                      <a:pt x="5913" y="5870"/>
                    </a:cubicBezTo>
                    <a:cubicBezTo>
                      <a:pt x="5792" y="5870"/>
                      <a:pt x="5670" y="5863"/>
                      <a:pt x="5547" y="5848"/>
                    </a:cubicBezTo>
                    <a:cubicBezTo>
                      <a:pt x="4162" y="5681"/>
                      <a:pt x="3065" y="4751"/>
                      <a:pt x="2041" y="3881"/>
                    </a:cubicBezTo>
                    <a:cubicBezTo>
                      <a:pt x="1981" y="3827"/>
                      <a:pt x="1994" y="3707"/>
                      <a:pt x="2068" y="3673"/>
                    </a:cubicBezTo>
                    <a:cubicBezTo>
                      <a:pt x="2730" y="3326"/>
                      <a:pt x="3393" y="2978"/>
                      <a:pt x="4055" y="2636"/>
                    </a:cubicBezTo>
                    <a:cubicBezTo>
                      <a:pt x="4537" y="2382"/>
                      <a:pt x="5038" y="2054"/>
                      <a:pt x="5580" y="1941"/>
                    </a:cubicBezTo>
                    <a:cubicBezTo>
                      <a:pt x="5727" y="1910"/>
                      <a:pt x="5872" y="1896"/>
                      <a:pt x="6016" y="1896"/>
                    </a:cubicBezTo>
                    <a:cubicBezTo>
                      <a:pt x="6936" y="1896"/>
                      <a:pt x="7780" y="2479"/>
                      <a:pt x="8497" y="3018"/>
                    </a:cubicBezTo>
                    <a:cubicBezTo>
                      <a:pt x="8899" y="2643"/>
                      <a:pt x="9300" y="2268"/>
                      <a:pt x="9708" y="1894"/>
                    </a:cubicBezTo>
                    <a:lnTo>
                      <a:pt x="9708" y="1894"/>
                    </a:lnTo>
                    <a:cubicBezTo>
                      <a:pt x="9384" y="1993"/>
                      <a:pt x="9054" y="2040"/>
                      <a:pt x="8726" y="2040"/>
                    </a:cubicBezTo>
                    <a:cubicBezTo>
                      <a:pt x="7444" y="2040"/>
                      <a:pt x="6189" y="1331"/>
                      <a:pt x="5380" y="308"/>
                    </a:cubicBezTo>
                    <a:cubicBezTo>
                      <a:pt x="5299" y="208"/>
                      <a:pt x="5226" y="101"/>
                      <a:pt x="5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3"/>
              <p:cNvSpPr/>
              <p:nvPr/>
            </p:nvSpPr>
            <p:spPr>
              <a:xfrm rot="10800000" flipH="1">
                <a:off x="8670708" y="368835"/>
                <a:ext cx="173750" cy="93797"/>
              </a:xfrm>
              <a:custGeom>
                <a:avLst/>
                <a:gdLst/>
                <a:ahLst/>
                <a:cxnLst/>
                <a:rect l="l" t="t" r="r" b="b"/>
                <a:pathLst>
                  <a:path w="6250" h="3374" extrusionOk="0">
                    <a:moveTo>
                      <a:pt x="3642" y="0"/>
                    </a:moveTo>
                    <a:cubicBezTo>
                      <a:pt x="3283" y="0"/>
                      <a:pt x="2907" y="85"/>
                      <a:pt x="2503" y="281"/>
                    </a:cubicBezTo>
                    <a:cubicBezTo>
                      <a:pt x="2028" y="509"/>
                      <a:pt x="1573" y="763"/>
                      <a:pt x="1112" y="1004"/>
                    </a:cubicBezTo>
                    <a:cubicBezTo>
                      <a:pt x="784" y="1178"/>
                      <a:pt x="1" y="1385"/>
                      <a:pt x="182" y="1740"/>
                    </a:cubicBezTo>
                    <a:cubicBezTo>
                      <a:pt x="389" y="2148"/>
                      <a:pt x="1239" y="2576"/>
                      <a:pt x="1647" y="2804"/>
                    </a:cubicBezTo>
                    <a:cubicBezTo>
                      <a:pt x="2195" y="3111"/>
                      <a:pt x="2824" y="3352"/>
                      <a:pt x="3460" y="3372"/>
                    </a:cubicBezTo>
                    <a:cubicBezTo>
                      <a:pt x="3487" y="3373"/>
                      <a:pt x="3515" y="3374"/>
                      <a:pt x="3542" y="3374"/>
                    </a:cubicBezTo>
                    <a:cubicBezTo>
                      <a:pt x="4679" y="3374"/>
                      <a:pt x="5420" y="2694"/>
                      <a:pt x="6250" y="2028"/>
                    </a:cubicBezTo>
                    <a:cubicBezTo>
                      <a:pt x="6076" y="1827"/>
                      <a:pt x="5902" y="1626"/>
                      <a:pt x="5735" y="1419"/>
                    </a:cubicBezTo>
                    <a:cubicBezTo>
                      <a:pt x="5715" y="1399"/>
                      <a:pt x="5708" y="1379"/>
                      <a:pt x="5708" y="1359"/>
                    </a:cubicBezTo>
                    <a:cubicBezTo>
                      <a:pt x="5654" y="1318"/>
                      <a:pt x="5628" y="1245"/>
                      <a:pt x="5695" y="1185"/>
                    </a:cubicBezTo>
                    <a:cubicBezTo>
                      <a:pt x="5768" y="1118"/>
                      <a:pt x="5848" y="1044"/>
                      <a:pt x="5922" y="977"/>
                    </a:cubicBezTo>
                    <a:cubicBezTo>
                      <a:pt x="5179" y="434"/>
                      <a:pt x="4456" y="0"/>
                      <a:pt x="3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33"/>
            <p:cNvGrpSpPr/>
            <p:nvPr/>
          </p:nvGrpSpPr>
          <p:grpSpPr>
            <a:xfrm>
              <a:off x="9529043" y="304675"/>
              <a:ext cx="195323" cy="232436"/>
              <a:chOff x="8309880" y="304675"/>
              <a:chExt cx="195323" cy="232436"/>
            </a:xfrm>
          </p:grpSpPr>
          <p:sp>
            <p:nvSpPr>
              <p:cNvPr id="5983" name="Google Shape;5983;p33"/>
              <p:cNvSpPr/>
              <p:nvPr/>
            </p:nvSpPr>
            <p:spPr>
              <a:xfrm rot="10800000" flipH="1">
                <a:off x="8309880" y="304675"/>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3"/>
              <p:cNvSpPr/>
              <p:nvPr/>
            </p:nvSpPr>
            <p:spPr>
              <a:xfrm rot="10800000" flipH="1">
                <a:off x="8318249" y="313623"/>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3"/>
              <p:cNvSpPr/>
              <p:nvPr/>
            </p:nvSpPr>
            <p:spPr>
              <a:xfrm rot="10800000" flipH="1">
                <a:off x="8317859" y="422797"/>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33"/>
            <p:cNvGrpSpPr/>
            <p:nvPr/>
          </p:nvGrpSpPr>
          <p:grpSpPr>
            <a:xfrm>
              <a:off x="9382388" y="602062"/>
              <a:ext cx="488641" cy="481440"/>
              <a:chOff x="8162925" y="-243050"/>
              <a:chExt cx="488641" cy="481440"/>
            </a:xfrm>
          </p:grpSpPr>
          <p:sp>
            <p:nvSpPr>
              <p:cNvPr id="5987" name="Google Shape;5987;p33"/>
              <p:cNvSpPr/>
              <p:nvPr/>
            </p:nvSpPr>
            <p:spPr>
              <a:xfrm rot="10800000" flipH="1">
                <a:off x="8162925" y="-243050"/>
                <a:ext cx="488641" cy="481440"/>
              </a:xfrm>
              <a:custGeom>
                <a:avLst/>
                <a:gdLst/>
                <a:ahLst/>
                <a:cxnLst/>
                <a:rect l="l" t="t" r="r" b="b"/>
                <a:pathLst>
                  <a:path w="17577" h="17318" extrusionOk="0">
                    <a:moveTo>
                      <a:pt x="2352" y="307"/>
                    </a:moveTo>
                    <a:cubicBezTo>
                      <a:pt x="3944" y="307"/>
                      <a:pt x="5497" y="573"/>
                      <a:pt x="6711" y="1783"/>
                    </a:cubicBezTo>
                    <a:cubicBezTo>
                      <a:pt x="8397" y="3462"/>
                      <a:pt x="8678" y="5931"/>
                      <a:pt x="8444" y="8193"/>
                    </a:cubicBezTo>
                    <a:cubicBezTo>
                      <a:pt x="8444" y="8206"/>
                      <a:pt x="8444" y="8219"/>
                      <a:pt x="8451" y="8233"/>
                    </a:cubicBezTo>
                    <a:cubicBezTo>
                      <a:pt x="7711" y="8323"/>
                      <a:pt x="6955" y="8402"/>
                      <a:pt x="6209" y="8402"/>
                    </a:cubicBezTo>
                    <a:cubicBezTo>
                      <a:pt x="4796" y="8402"/>
                      <a:pt x="3423" y="8118"/>
                      <a:pt x="2289" y="7089"/>
                    </a:cubicBezTo>
                    <a:cubicBezTo>
                      <a:pt x="435" y="5409"/>
                      <a:pt x="295" y="2733"/>
                      <a:pt x="342" y="398"/>
                    </a:cubicBezTo>
                    <a:cubicBezTo>
                      <a:pt x="1004" y="354"/>
                      <a:pt x="1681" y="307"/>
                      <a:pt x="2352" y="307"/>
                    </a:cubicBezTo>
                    <a:close/>
                    <a:moveTo>
                      <a:pt x="15222" y="307"/>
                    </a:moveTo>
                    <a:cubicBezTo>
                      <a:pt x="15893" y="307"/>
                      <a:pt x="16571" y="354"/>
                      <a:pt x="17236" y="398"/>
                    </a:cubicBezTo>
                    <a:cubicBezTo>
                      <a:pt x="17276" y="2733"/>
                      <a:pt x="17135" y="5409"/>
                      <a:pt x="15282" y="7089"/>
                    </a:cubicBezTo>
                    <a:cubicBezTo>
                      <a:pt x="14152" y="8118"/>
                      <a:pt x="12781" y="8402"/>
                      <a:pt x="11368" y="8402"/>
                    </a:cubicBezTo>
                    <a:cubicBezTo>
                      <a:pt x="10623" y="8402"/>
                      <a:pt x="9866" y="8323"/>
                      <a:pt x="9126" y="8233"/>
                    </a:cubicBezTo>
                    <a:cubicBezTo>
                      <a:pt x="9126" y="8219"/>
                      <a:pt x="9133" y="8206"/>
                      <a:pt x="9133" y="8193"/>
                    </a:cubicBezTo>
                    <a:cubicBezTo>
                      <a:pt x="8892" y="5931"/>
                      <a:pt x="9173" y="3462"/>
                      <a:pt x="10859" y="1783"/>
                    </a:cubicBezTo>
                    <a:cubicBezTo>
                      <a:pt x="12079" y="573"/>
                      <a:pt x="13629" y="307"/>
                      <a:pt x="15222" y="307"/>
                    </a:cubicBezTo>
                    <a:close/>
                    <a:moveTo>
                      <a:pt x="6195" y="8915"/>
                    </a:moveTo>
                    <a:cubicBezTo>
                      <a:pt x="6945" y="8915"/>
                      <a:pt x="7707" y="8996"/>
                      <a:pt x="8451" y="9089"/>
                    </a:cubicBezTo>
                    <a:cubicBezTo>
                      <a:pt x="8444" y="9102"/>
                      <a:pt x="8444" y="9109"/>
                      <a:pt x="8444" y="9129"/>
                    </a:cubicBezTo>
                    <a:cubicBezTo>
                      <a:pt x="8678" y="11384"/>
                      <a:pt x="8397" y="13853"/>
                      <a:pt x="6711" y="15532"/>
                    </a:cubicBezTo>
                    <a:cubicBezTo>
                      <a:pt x="5497" y="16742"/>
                      <a:pt x="3944" y="17008"/>
                      <a:pt x="2352" y="17008"/>
                    </a:cubicBezTo>
                    <a:cubicBezTo>
                      <a:pt x="1681" y="17008"/>
                      <a:pt x="1004" y="16961"/>
                      <a:pt x="342" y="16917"/>
                    </a:cubicBezTo>
                    <a:cubicBezTo>
                      <a:pt x="295" y="14582"/>
                      <a:pt x="435" y="11912"/>
                      <a:pt x="2289" y="10226"/>
                    </a:cubicBezTo>
                    <a:cubicBezTo>
                      <a:pt x="3419" y="9200"/>
                      <a:pt x="4787" y="8915"/>
                      <a:pt x="6195" y="8915"/>
                    </a:cubicBezTo>
                    <a:close/>
                    <a:moveTo>
                      <a:pt x="11382" y="8915"/>
                    </a:moveTo>
                    <a:cubicBezTo>
                      <a:pt x="12790" y="8915"/>
                      <a:pt x="14155" y="9200"/>
                      <a:pt x="15282" y="10226"/>
                    </a:cubicBezTo>
                    <a:cubicBezTo>
                      <a:pt x="17135" y="11912"/>
                      <a:pt x="17276" y="14582"/>
                      <a:pt x="17236" y="16917"/>
                    </a:cubicBezTo>
                    <a:cubicBezTo>
                      <a:pt x="16571" y="16961"/>
                      <a:pt x="15893" y="17008"/>
                      <a:pt x="15222" y="17008"/>
                    </a:cubicBezTo>
                    <a:cubicBezTo>
                      <a:pt x="13629" y="17008"/>
                      <a:pt x="12079" y="16742"/>
                      <a:pt x="10859" y="15532"/>
                    </a:cubicBezTo>
                    <a:cubicBezTo>
                      <a:pt x="9173" y="13853"/>
                      <a:pt x="8892" y="11384"/>
                      <a:pt x="9133" y="9129"/>
                    </a:cubicBezTo>
                    <a:cubicBezTo>
                      <a:pt x="9133" y="9109"/>
                      <a:pt x="9126" y="9102"/>
                      <a:pt x="9126" y="9089"/>
                    </a:cubicBezTo>
                    <a:cubicBezTo>
                      <a:pt x="9870" y="8996"/>
                      <a:pt x="10632" y="8915"/>
                      <a:pt x="11382" y="8915"/>
                    </a:cubicBezTo>
                    <a:close/>
                    <a:moveTo>
                      <a:pt x="2439" y="0"/>
                    </a:moveTo>
                    <a:cubicBezTo>
                      <a:pt x="1722" y="0"/>
                      <a:pt x="1000" y="65"/>
                      <a:pt x="302" y="150"/>
                    </a:cubicBezTo>
                    <a:cubicBezTo>
                      <a:pt x="261" y="157"/>
                      <a:pt x="228" y="184"/>
                      <a:pt x="208" y="211"/>
                    </a:cubicBezTo>
                    <a:cubicBezTo>
                      <a:pt x="134" y="211"/>
                      <a:pt x="47" y="251"/>
                      <a:pt x="47" y="351"/>
                    </a:cubicBezTo>
                    <a:cubicBezTo>
                      <a:pt x="0" y="2807"/>
                      <a:pt x="168" y="5657"/>
                      <a:pt x="2182" y="7376"/>
                    </a:cubicBezTo>
                    <a:cubicBezTo>
                      <a:pt x="3011" y="8085"/>
                      <a:pt x="4075" y="8500"/>
                      <a:pt x="5186" y="8661"/>
                    </a:cubicBezTo>
                    <a:cubicBezTo>
                      <a:pt x="4075" y="8821"/>
                      <a:pt x="3011" y="9230"/>
                      <a:pt x="2182" y="9939"/>
                    </a:cubicBezTo>
                    <a:cubicBezTo>
                      <a:pt x="168" y="11665"/>
                      <a:pt x="0" y="14508"/>
                      <a:pt x="47" y="16964"/>
                    </a:cubicBezTo>
                    <a:cubicBezTo>
                      <a:pt x="47" y="17058"/>
                      <a:pt x="124" y="17105"/>
                      <a:pt x="194" y="17105"/>
                    </a:cubicBezTo>
                    <a:cubicBezTo>
                      <a:pt x="199" y="17105"/>
                      <a:pt x="203" y="17105"/>
                      <a:pt x="208" y="17104"/>
                    </a:cubicBezTo>
                    <a:cubicBezTo>
                      <a:pt x="228" y="17138"/>
                      <a:pt x="261" y="17158"/>
                      <a:pt x="302" y="17165"/>
                    </a:cubicBezTo>
                    <a:cubicBezTo>
                      <a:pt x="1000" y="17252"/>
                      <a:pt x="1724" y="17318"/>
                      <a:pt x="2442" y="17318"/>
                    </a:cubicBezTo>
                    <a:cubicBezTo>
                      <a:pt x="4088" y="17318"/>
                      <a:pt x="5707" y="16972"/>
                      <a:pt x="6932" y="15746"/>
                    </a:cubicBezTo>
                    <a:cubicBezTo>
                      <a:pt x="8123" y="14555"/>
                      <a:pt x="8658" y="12983"/>
                      <a:pt x="8785" y="11350"/>
                    </a:cubicBezTo>
                    <a:cubicBezTo>
                      <a:pt x="8919" y="12983"/>
                      <a:pt x="9448" y="14555"/>
                      <a:pt x="10645" y="15746"/>
                    </a:cubicBezTo>
                    <a:cubicBezTo>
                      <a:pt x="11871" y="16972"/>
                      <a:pt x="13486" y="17318"/>
                      <a:pt x="15130" y="17318"/>
                    </a:cubicBezTo>
                    <a:cubicBezTo>
                      <a:pt x="15848" y="17318"/>
                      <a:pt x="16570" y="17252"/>
                      <a:pt x="17269" y="17165"/>
                    </a:cubicBezTo>
                    <a:cubicBezTo>
                      <a:pt x="17316" y="17158"/>
                      <a:pt x="17349" y="17138"/>
                      <a:pt x="17363" y="17104"/>
                    </a:cubicBezTo>
                    <a:cubicBezTo>
                      <a:pt x="17368" y="17105"/>
                      <a:pt x="17373" y="17105"/>
                      <a:pt x="17378" y="17105"/>
                    </a:cubicBezTo>
                    <a:cubicBezTo>
                      <a:pt x="17453" y="17105"/>
                      <a:pt x="17524" y="17058"/>
                      <a:pt x="17530" y="16964"/>
                    </a:cubicBezTo>
                    <a:cubicBezTo>
                      <a:pt x="17577" y="14508"/>
                      <a:pt x="17403" y="11665"/>
                      <a:pt x="15389" y="9939"/>
                    </a:cubicBezTo>
                    <a:cubicBezTo>
                      <a:pt x="14566" y="9230"/>
                      <a:pt x="13502" y="8821"/>
                      <a:pt x="12385" y="8661"/>
                    </a:cubicBezTo>
                    <a:cubicBezTo>
                      <a:pt x="13502" y="8500"/>
                      <a:pt x="14566" y="8085"/>
                      <a:pt x="15389" y="7376"/>
                    </a:cubicBezTo>
                    <a:cubicBezTo>
                      <a:pt x="17403" y="5657"/>
                      <a:pt x="17577" y="2807"/>
                      <a:pt x="17530" y="351"/>
                    </a:cubicBezTo>
                    <a:cubicBezTo>
                      <a:pt x="17523" y="251"/>
                      <a:pt x="17443" y="211"/>
                      <a:pt x="17363" y="211"/>
                    </a:cubicBezTo>
                    <a:cubicBezTo>
                      <a:pt x="17349" y="184"/>
                      <a:pt x="17316" y="157"/>
                      <a:pt x="17269" y="150"/>
                    </a:cubicBezTo>
                    <a:cubicBezTo>
                      <a:pt x="16571" y="65"/>
                      <a:pt x="15849" y="0"/>
                      <a:pt x="15133" y="0"/>
                    </a:cubicBezTo>
                    <a:cubicBezTo>
                      <a:pt x="13487" y="0"/>
                      <a:pt x="11871" y="343"/>
                      <a:pt x="10645" y="1569"/>
                    </a:cubicBezTo>
                    <a:cubicBezTo>
                      <a:pt x="9448" y="2760"/>
                      <a:pt x="8919" y="4339"/>
                      <a:pt x="8785" y="5965"/>
                    </a:cubicBezTo>
                    <a:cubicBezTo>
                      <a:pt x="8658" y="4339"/>
                      <a:pt x="8123" y="2760"/>
                      <a:pt x="6932" y="1569"/>
                    </a:cubicBezTo>
                    <a:cubicBezTo>
                      <a:pt x="5706" y="343"/>
                      <a:pt x="4087" y="0"/>
                      <a:pt x="2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3"/>
              <p:cNvSpPr/>
              <p:nvPr/>
            </p:nvSpPr>
            <p:spPr>
              <a:xfrm rot="10800000" flipH="1">
                <a:off x="8410130" y="4815"/>
                <a:ext cx="233075" cy="225041"/>
              </a:xfrm>
              <a:custGeom>
                <a:avLst/>
                <a:gdLst/>
                <a:ahLst/>
                <a:cxnLst/>
                <a:rect l="l" t="t" r="r" b="b"/>
                <a:pathLst>
                  <a:path w="8384" h="8095" extrusionOk="0">
                    <a:moveTo>
                      <a:pt x="6330" y="0"/>
                    </a:moveTo>
                    <a:cubicBezTo>
                      <a:pt x="4737" y="0"/>
                      <a:pt x="3187" y="266"/>
                      <a:pt x="1967" y="1476"/>
                    </a:cubicBezTo>
                    <a:cubicBezTo>
                      <a:pt x="281" y="3155"/>
                      <a:pt x="0" y="5624"/>
                      <a:pt x="241" y="7886"/>
                    </a:cubicBezTo>
                    <a:cubicBezTo>
                      <a:pt x="241" y="7899"/>
                      <a:pt x="234" y="7912"/>
                      <a:pt x="234" y="7926"/>
                    </a:cubicBezTo>
                    <a:cubicBezTo>
                      <a:pt x="974" y="8016"/>
                      <a:pt x="1731" y="8095"/>
                      <a:pt x="2476" y="8095"/>
                    </a:cubicBezTo>
                    <a:cubicBezTo>
                      <a:pt x="3889" y="8095"/>
                      <a:pt x="5260" y="7811"/>
                      <a:pt x="6390" y="6782"/>
                    </a:cubicBezTo>
                    <a:cubicBezTo>
                      <a:pt x="8243" y="5102"/>
                      <a:pt x="8384" y="2426"/>
                      <a:pt x="8344" y="91"/>
                    </a:cubicBezTo>
                    <a:cubicBezTo>
                      <a:pt x="7679" y="47"/>
                      <a:pt x="7001" y="0"/>
                      <a:pt x="6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3"/>
              <p:cNvSpPr/>
              <p:nvPr/>
            </p:nvSpPr>
            <p:spPr>
              <a:xfrm rot="10800000" flipH="1">
                <a:off x="8410130" y="-234440"/>
                <a:ext cx="233075" cy="224985"/>
              </a:xfrm>
              <a:custGeom>
                <a:avLst/>
                <a:gdLst/>
                <a:ahLst/>
                <a:cxnLst/>
                <a:rect l="l" t="t" r="r" b="b"/>
                <a:pathLst>
                  <a:path w="8384" h="8093" extrusionOk="0">
                    <a:moveTo>
                      <a:pt x="2490" y="0"/>
                    </a:moveTo>
                    <a:cubicBezTo>
                      <a:pt x="1740" y="0"/>
                      <a:pt x="978" y="81"/>
                      <a:pt x="234" y="174"/>
                    </a:cubicBezTo>
                    <a:cubicBezTo>
                      <a:pt x="234" y="187"/>
                      <a:pt x="241" y="194"/>
                      <a:pt x="241" y="214"/>
                    </a:cubicBezTo>
                    <a:cubicBezTo>
                      <a:pt x="0" y="2469"/>
                      <a:pt x="281" y="4938"/>
                      <a:pt x="1967" y="6617"/>
                    </a:cubicBezTo>
                    <a:cubicBezTo>
                      <a:pt x="3187" y="7827"/>
                      <a:pt x="4737" y="8093"/>
                      <a:pt x="6330" y="8093"/>
                    </a:cubicBezTo>
                    <a:cubicBezTo>
                      <a:pt x="7001" y="8093"/>
                      <a:pt x="7679" y="8046"/>
                      <a:pt x="8344" y="8002"/>
                    </a:cubicBezTo>
                    <a:cubicBezTo>
                      <a:pt x="8384" y="5667"/>
                      <a:pt x="8243" y="2997"/>
                      <a:pt x="6390" y="1311"/>
                    </a:cubicBezTo>
                    <a:cubicBezTo>
                      <a:pt x="5263" y="285"/>
                      <a:pt x="3898" y="0"/>
                      <a:pt x="2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3"/>
              <p:cNvSpPr/>
              <p:nvPr/>
            </p:nvSpPr>
            <p:spPr>
              <a:xfrm rot="10800000" flipH="1">
                <a:off x="8171098" y="4815"/>
                <a:ext cx="233103" cy="225041"/>
              </a:xfrm>
              <a:custGeom>
                <a:avLst/>
                <a:gdLst/>
                <a:ahLst/>
                <a:cxnLst/>
                <a:rect l="l" t="t" r="r" b="b"/>
                <a:pathLst>
                  <a:path w="8385" h="8095" extrusionOk="0">
                    <a:moveTo>
                      <a:pt x="2058" y="0"/>
                    </a:moveTo>
                    <a:cubicBezTo>
                      <a:pt x="1387" y="0"/>
                      <a:pt x="710" y="47"/>
                      <a:pt x="48" y="91"/>
                    </a:cubicBezTo>
                    <a:cubicBezTo>
                      <a:pt x="1" y="2426"/>
                      <a:pt x="141" y="5102"/>
                      <a:pt x="1995" y="6782"/>
                    </a:cubicBezTo>
                    <a:cubicBezTo>
                      <a:pt x="3129" y="7811"/>
                      <a:pt x="4502" y="8095"/>
                      <a:pt x="5915" y="8095"/>
                    </a:cubicBezTo>
                    <a:cubicBezTo>
                      <a:pt x="6661" y="8095"/>
                      <a:pt x="7417" y="8016"/>
                      <a:pt x="8157" y="7926"/>
                    </a:cubicBezTo>
                    <a:cubicBezTo>
                      <a:pt x="8150" y="7912"/>
                      <a:pt x="8150" y="7899"/>
                      <a:pt x="8150" y="7886"/>
                    </a:cubicBezTo>
                    <a:cubicBezTo>
                      <a:pt x="8384" y="5624"/>
                      <a:pt x="8103" y="3155"/>
                      <a:pt x="6417" y="1476"/>
                    </a:cubicBezTo>
                    <a:cubicBezTo>
                      <a:pt x="5203" y="266"/>
                      <a:pt x="3650" y="0"/>
                      <a:pt x="20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3"/>
              <p:cNvSpPr/>
              <p:nvPr/>
            </p:nvSpPr>
            <p:spPr>
              <a:xfrm rot="10800000" flipH="1">
                <a:off x="8171098" y="-234440"/>
                <a:ext cx="233103" cy="224985"/>
              </a:xfrm>
              <a:custGeom>
                <a:avLst/>
                <a:gdLst/>
                <a:ahLst/>
                <a:cxnLst/>
                <a:rect l="l" t="t" r="r" b="b"/>
                <a:pathLst>
                  <a:path w="8385" h="8093" extrusionOk="0">
                    <a:moveTo>
                      <a:pt x="5901" y="0"/>
                    </a:moveTo>
                    <a:cubicBezTo>
                      <a:pt x="4493" y="0"/>
                      <a:pt x="3125" y="285"/>
                      <a:pt x="1995" y="1311"/>
                    </a:cubicBezTo>
                    <a:cubicBezTo>
                      <a:pt x="141" y="2997"/>
                      <a:pt x="1" y="5667"/>
                      <a:pt x="48" y="8002"/>
                    </a:cubicBezTo>
                    <a:cubicBezTo>
                      <a:pt x="710" y="8046"/>
                      <a:pt x="1387" y="8093"/>
                      <a:pt x="2058" y="8093"/>
                    </a:cubicBezTo>
                    <a:cubicBezTo>
                      <a:pt x="3650" y="8093"/>
                      <a:pt x="5203" y="7827"/>
                      <a:pt x="6417" y="6617"/>
                    </a:cubicBezTo>
                    <a:cubicBezTo>
                      <a:pt x="8103" y="4938"/>
                      <a:pt x="8384" y="2469"/>
                      <a:pt x="8150" y="214"/>
                    </a:cubicBezTo>
                    <a:cubicBezTo>
                      <a:pt x="8150" y="194"/>
                      <a:pt x="8150" y="187"/>
                      <a:pt x="8157" y="174"/>
                    </a:cubicBezTo>
                    <a:cubicBezTo>
                      <a:pt x="7413" y="81"/>
                      <a:pt x="6651" y="0"/>
                      <a:pt x="5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33"/>
            <p:cNvGrpSpPr/>
            <p:nvPr/>
          </p:nvGrpSpPr>
          <p:grpSpPr>
            <a:xfrm>
              <a:off x="9529055" y="3164000"/>
              <a:ext cx="195323" cy="232436"/>
              <a:chOff x="8309880" y="3164000"/>
              <a:chExt cx="195323" cy="232436"/>
            </a:xfrm>
          </p:grpSpPr>
          <p:sp>
            <p:nvSpPr>
              <p:cNvPr id="5993" name="Google Shape;5993;p33"/>
              <p:cNvSpPr/>
              <p:nvPr/>
            </p:nvSpPr>
            <p:spPr>
              <a:xfrm rot="10800000" flipH="1">
                <a:off x="8309880" y="3164000"/>
                <a:ext cx="195323" cy="232436"/>
              </a:xfrm>
              <a:custGeom>
                <a:avLst/>
                <a:gdLst/>
                <a:ahLst/>
                <a:cxnLst/>
                <a:rect l="l" t="t" r="r" b="b"/>
                <a:pathLst>
                  <a:path w="7026" h="8361" extrusionOk="0">
                    <a:moveTo>
                      <a:pt x="3493" y="284"/>
                    </a:moveTo>
                    <a:cubicBezTo>
                      <a:pt x="3499" y="304"/>
                      <a:pt x="3506" y="318"/>
                      <a:pt x="3519" y="331"/>
                    </a:cubicBezTo>
                    <a:cubicBezTo>
                      <a:pt x="4523" y="1616"/>
                      <a:pt x="5627" y="2827"/>
                      <a:pt x="6657" y="4091"/>
                    </a:cubicBezTo>
                    <a:cubicBezTo>
                      <a:pt x="5420" y="4091"/>
                      <a:pt x="4181" y="4075"/>
                      <a:pt x="2941" y="4075"/>
                    </a:cubicBezTo>
                    <a:cubicBezTo>
                      <a:pt x="2056" y="4075"/>
                      <a:pt x="1171" y="4083"/>
                      <a:pt x="288" y="4111"/>
                    </a:cubicBezTo>
                    <a:cubicBezTo>
                      <a:pt x="1372" y="2847"/>
                      <a:pt x="2382" y="1529"/>
                      <a:pt x="3493" y="284"/>
                    </a:cubicBezTo>
                    <a:close/>
                    <a:moveTo>
                      <a:pt x="301" y="4272"/>
                    </a:moveTo>
                    <a:lnTo>
                      <a:pt x="301" y="4272"/>
                    </a:lnTo>
                    <a:cubicBezTo>
                      <a:pt x="1449" y="4313"/>
                      <a:pt x="2602" y="4320"/>
                      <a:pt x="3754" y="4320"/>
                    </a:cubicBezTo>
                    <a:cubicBezTo>
                      <a:pt x="4457" y="4320"/>
                      <a:pt x="5160" y="4318"/>
                      <a:pt x="5862" y="4318"/>
                    </a:cubicBezTo>
                    <a:cubicBezTo>
                      <a:pt x="6073" y="4318"/>
                      <a:pt x="6285" y="4318"/>
                      <a:pt x="6497" y="4319"/>
                    </a:cubicBezTo>
                    <a:cubicBezTo>
                      <a:pt x="5567" y="5590"/>
                      <a:pt x="4583" y="6814"/>
                      <a:pt x="3593" y="8038"/>
                    </a:cubicBezTo>
                    <a:cubicBezTo>
                      <a:pt x="2576" y="6720"/>
                      <a:pt x="1499" y="5436"/>
                      <a:pt x="301" y="4272"/>
                    </a:cubicBezTo>
                    <a:close/>
                    <a:moveTo>
                      <a:pt x="3430" y="1"/>
                    </a:moveTo>
                    <a:cubicBezTo>
                      <a:pt x="3395" y="1"/>
                      <a:pt x="3363" y="12"/>
                      <a:pt x="3332" y="43"/>
                    </a:cubicBezTo>
                    <a:cubicBezTo>
                      <a:pt x="2175" y="1328"/>
                      <a:pt x="977" y="2659"/>
                      <a:pt x="20" y="4104"/>
                    </a:cubicBezTo>
                    <a:cubicBezTo>
                      <a:pt x="0" y="4124"/>
                      <a:pt x="0" y="4151"/>
                      <a:pt x="7" y="4171"/>
                    </a:cubicBezTo>
                    <a:cubicBezTo>
                      <a:pt x="7" y="4185"/>
                      <a:pt x="0" y="4198"/>
                      <a:pt x="7" y="4218"/>
                    </a:cubicBezTo>
                    <a:cubicBezTo>
                      <a:pt x="7" y="4238"/>
                      <a:pt x="13" y="4258"/>
                      <a:pt x="34" y="4285"/>
                    </a:cubicBezTo>
                    <a:cubicBezTo>
                      <a:pt x="1184" y="5596"/>
                      <a:pt x="2335" y="6908"/>
                      <a:pt x="3406" y="8293"/>
                    </a:cubicBezTo>
                    <a:cubicBezTo>
                      <a:pt x="3445" y="8338"/>
                      <a:pt x="3494" y="8355"/>
                      <a:pt x="3545" y="8355"/>
                    </a:cubicBezTo>
                    <a:cubicBezTo>
                      <a:pt x="3554" y="8355"/>
                      <a:pt x="3564" y="8354"/>
                      <a:pt x="3573" y="8353"/>
                    </a:cubicBezTo>
                    <a:cubicBezTo>
                      <a:pt x="3587" y="8358"/>
                      <a:pt x="3602" y="8361"/>
                      <a:pt x="3617" y="8361"/>
                    </a:cubicBezTo>
                    <a:cubicBezTo>
                      <a:pt x="3646" y="8361"/>
                      <a:pt x="3676" y="8350"/>
                      <a:pt x="3707" y="8320"/>
                    </a:cubicBezTo>
                    <a:cubicBezTo>
                      <a:pt x="4871" y="7008"/>
                      <a:pt x="5941" y="5616"/>
                      <a:pt x="6972" y="4198"/>
                    </a:cubicBezTo>
                    <a:cubicBezTo>
                      <a:pt x="7025" y="4124"/>
                      <a:pt x="6992" y="4051"/>
                      <a:pt x="6932" y="4011"/>
                    </a:cubicBezTo>
                    <a:cubicBezTo>
                      <a:pt x="6932" y="3984"/>
                      <a:pt x="6918" y="3964"/>
                      <a:pt x="6905" y="3937"/>
                    </a:cubicBezTo>
                    <a:cubicBezTo>
                      <a:pt x="5861" y="2666"/>
                      <a:pt x="4831" y="1348"/>
                      <a:pt x="3680" y="170"/>
                    </a:cubicBezTo>
                    <a:cubicBezTo>
                      <a:pt x="3660" y="150"/>
                      <a:pt x="3633" y="137"/>
                      <a:pt x="3606" y="137"/>
                    </a:cubicBezTo>
                    <a:cubicBezTo>
                      <a:pt x="3600" y="130"/>
                      <a:pt x="3593" y="117"/>
                      <a:pt x="3586" y="110"/>
                    </a:cubicBezTo>
                    <a:cubicBezTo>
                      <a:pt x="3559" y="77"/>
                      <a:pt x="3526" y="50"/>
                      <a:pt x="3499" y="16"/>
                    </a:cubicBezTo>
                    <a:cubicBezTo>
                      <a:pt x="3486" y="3"/>
                      <a:pt x="3472" y="3"/>
                      <a:pt x="3459" y="3"/>
                    </a:cubicBezTo>
                    <a:cubicBezTo>
                      <a:pt x="3449" y="2"/>
                      <a:pt x="3439" y="1"/>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3"/>
              <p:cNvSpPr/>
              <p:nvPr/>
            </p:nvSpPr>
            <p:spPr>
              <a:xfrm rot="10800000" flipH="1">
                <a:off x="8318249" y="3172948"/>
                <a:ext cx="172249" cy="104750"/>
              </a:xfrm>
              <a:custGeom>
                <a:avLst/>
                <a:gdLst/>
                <a:ahLst/>
                <a:cxnLst/>
                <a:rect l="l" t="t" r="r" b="b"/>
                <a:pathLst>
                  <a:path w="6196" h="3768" extrusionOk="0">
                    <a:moveTo>
                      <a:pt x="0" y="1"/>
                    </a:moveTo>
                    <a:lnTo>
                      <a:pt x="0" y="1"/>
                    </a:lnTo>
                    <a:cubicBezTo>
                      <a:pt x="1198" y="1165"/>
                      <a:pt x="2275" y="2449"/>
                      <a:pt x="3292" y="3767"/>
                    </a:cubicBezTo>
                    <a:cubicBezTo>
                      <a:pt x="4282" y="2543"/>
                      <a:pt x="5266" y="1319"/>
                      <a:pt x="6196" y="48"/>
                    </a:cubicBezTo>
                    <a:cubicBezTo>
                      <a:pt x="5984" y="47"/>
                      <a:pt x="5772" y="47"/>
                      <a:pt x="5561" y="47"/>
                    </a:cubicBezTo>
                    <a:cubicBezTo>
                      <a:pt x="4859" y="47"/>
                      <a:pt x="4156" y="49"/>
                      <a:pt x="3453" y="49"/>
                    </a:cubicBezTo>
                    <a:cubicBezTo>
                      <a:pt x="2301" y="49"/>
                      <a:pt x="1148"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3"/>
              <p:cNvSpPr/>
              <p:nvPr/>
            </p:nvSpPr>
            <p:spPr>
              <a:xfrm rot="10800000" flipH="1">
                <a:off x="8317859" y="3282122"/>
                <a:ext cx="177114" cy="106418"/>
              </a:xfrm>
              <a:custGeom>
                <a:avLst/>
                <a:gdLst/>
                <a:ahLst/>
                <a:cxnLst/>
                <a:rect l="l" t="t" r="r" b="b"/>
                <a:pathLst>
                  <a:path w="6371" h="3828" extrusionOk="0">
                    <a:moveTo>
                      <a:pt x="3206" y="0"/>
                    </a:moveTo>
                    <a:cubicBezTo>
                      <a:pt x="2095" y="1245"/>
                      <a:pt x="1085" y="2563"/>
                      <a:pt x="1" y="3827"/>
                    </a:cubicBezTo>
                    <a:cubicBezTo>
                      <a:pt x="884" y="3799"/>
                      <a:pt x="1769" y="3791"/>
                      <a:pt x="2654" y="3791"/>
                    </a:cubicBezTo>
                    <a:cubicBezTo>
                      <a:pt x="3894" y="3791"/>
                      <a:pt x="5133" y="3807"/>
                      <a:pt x="6370" y="3807"/>
                    </a:cubicBezTo>
                    <a:cubicBezTo>
                      <a:pt x="5340" y="2543"/>
                      <a:pt x="4236" y="1332"/>
                      <a:pt x="3232" y="47"/>
                    </a:cubicBezTo>
                    <a:cubicBezTo>
                      <a:pt x="3219" y="34"/>
                      <a:pt x="3212" y="2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hippori Antique B1"/>
              <a:buNone/>
              <a:defRPr sz="3500" b="1">
                <a:solidFill>
                  <a:schemeClr val="dk1"/>
                </a:solidFill>
                <a:latin typeface="Shippori Antique B1"/>
                <a:ea typeface="Shippori Antique B1"/>
                <a:cs typeface="Shippori Antique B1"/>
                <a:sym typeface="Shippori Antique B1"/>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60" r:id="rId4"/>
    <p:sldLayoutId id="2147483661" r:id="rId5"/>
    <p:sldLayoutId id="2147483662" r:id="rId6"/>
    <p:sldLayoutId id="2147483665" r:id="rId7"/>
    <p:sldLayoutId id="2147483666" r:id="rId8"/>
    <p:sldLayoutId id="2147483679" r:id="rId9"/>
    <p:sldLayoutId id="2147483680" r:id="rId10"/>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72"/>
        <p:cNvGrpSpPr/>
        <p:nvPr/>
      </p:nvGrpSpPr>
      <p:grpSpPr>
        <a:xfrm>
          <a:off x="0" y="0"/>
          <a:ext cx="0" cy="0"/>
          <a:chOff x="0" y="0"/>
          <a:chExt cx="0" cy="0"/>
        </a:xfrm>
      </p:grpSpPr>
      <p:sp>
        <p:nvSpPr>
          <p:cNvPr id="8973" name="Google Shape;8973;p56"/>
          <p:cNvSpPr txBox="1">
            <a:spLocks noGrp="1"/>
          </p:cNvSpPr>
          <p:nvPr>
            <p:ph type="title"/>
          </p:nvPr>
        </p:nvSpPr>
        <p:spPr>
          <a:xfrm>
            <a:off x="836886" y="1534874"/>
            <a:ext cx="3421916" cy="191770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Algerian" panose="04020705040A02060702" pitchFamily="82" charset="0"/>
              </a:rPr>
              <a:t>Welcome to </a:t>
            </a:r>
            <a:br>
              <a:rPr lang="en-US" dirty="0">
                <a:latin typeface="Algerian" panose="04020705040A02060702" pitchFamily="82" charset="0"/>
              </a:rPr>
            </a:br>
            <a:r>
              <a:rPr lang="en-US" dirty="0">
                <a:latin typeface="Algerian" panose="04020705040A02060702" pitchFamily="82" charset="0"/>
              </a:rPr>
              <a:t>our</a:t>
            </a:r>
            <a:br>
              <a:rPr lang="en-US" dirty="0">
                <a:latin typeface="Algerian" panose="04020705040A02060702" pitchFamily="82" charset="0"/>
              </a:rPr>
            </a:br>
            <a:r>
              <a:rPr lang="en-US" dirty="0">
                <a:latin typeface="Algerian" panose="04020705040A02060702" pitchFamily="82" charset="0"/>
              </a:rPr>
              <a:t>Presentation</a:t>
            </a:r>
            <a:endParaRPr dirty="0">
              <a:latin typeface="Algerian" panose="04020705040A02060702" pitchFamily="82" charset="0"/>
            </a:endParaRPr>
          </a:p>
        </p:txBody>
      </p:sp>
      <p:grpSp>
        <p:nvGrpSpPr>
          <p:cNvPr id="8975" name="Google Shape;8975;p56"/>
          <p:cNvGrpSpPr/>
          <p:nvPr/>
        </p:nvGrpSpPr>
        <p:grpSpPr>
          <a:xfrm>
            <a:off x="4708150" y="1105225"/>
            <a:ext cx="3722617" cy="3073704"/>
            <a:chOff x="3885225" y="1543825"/>
            <a:chExt cx="3722617" cy="3073704"/>
          </a:xfrm>
        </p:grpSpPr>
        <p:grpSp>
          <p:nvGrpSpPr>
            <p:cNvPr id="8976" name="Google Shape;8976;p56"/>
            <p:cNvGrpSpPr/>
            <p:nvPr/>
          </p:nvGrpSpPr>
          <p:grpSpPr>
            <a:xfrm>
              <a:off x="3885225" y="1543825"/>
              <a:ext cx="3722617" cy="3073704"/>
              <a:chOff x="3713115" y="1401687"/>
              <a:chExt cx="4067100" cy="3358138"/>
            </a:xfrm>
          </p:grpSpPr>
          <p:sp>
            <p:nvSpPr>
              <p:cNvPr id="8977" name="Google Shape;8977;p56"/>
              <p:cNvSpPr/>
              <p:nvPr/>
            </p:nvSpPr>
            <p:spPr>
              <a:xfrm rot="10800000">
                <a:off x="4881988" y="3956350"/>
                <a:ext cx="1729225" cy="803475"/>
              </a:xfrm>
              <a:prstGeom prst="flowChartManualOperation">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6"/>
              <p:cNvSpPr/>
              <p:nvPr/>
            </p:nvSpPr>
            <p:spPr>
              <a:xfrm>
                <a:off x="3713115" y="1401687"/>
                <a:ext cx="4067100" cy="2716200"/>
              </a:xfrm>
              <a:prstGeom prst="roundRect">
                <a:avLst>
                  <a:gd name="adj" fmla="val 5466"/>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56"/>
            <p:cNvGrpSpPr/>
            <p:nvPr/>
          </p:nvGrpSpPr>
          <p:grpSpPr>
            <a:xfrm>
              <a:off x="7043174" y="3808075"/>
              <a:ext cx="373323" cy="83100"/>
              <a:chOff x="7195574" y="3808075"/>
              <a:chExt cx="373323" cy="83100"/>
            </a:xfrm>
          </p:grpSpPr>
          <p:sp>
            <p:nvSpPr>
              <p:cNvPr id="8980" name="Google Shape;8980;p56"/>
              <p:cNvSpPr/>
              <p:nvPr/>
            </p:nvSpPr>
            <p:spPr>
              <a:xfrm>
                <a:off x="7195574" y="3808075"/>
                <a:ext cx="83100" cy="831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6"/>
              <p:cNvSpPr/>
              <p:nvPr/>
            </p:nvSpPr>
            <p:spPr>
              <a:xfrm>
                <a:off x="7340686" y="3808075"/>
                <a:ext cx="83100" cy="831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6"/>
              <p:cNvSpPr/>
              <p:nvPr/>
            </p:nvSpPr>
            <p:spPr>
              <a:xfrm>
                <a:off x="7485797" y="3808075"/>
                <a:ext cx="83100" cy="831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8983" name="Google Shape;8983;p56"/>
          <p:cNvPicPr preferRelativeResize="0"/>
          <p:nvPr/>
        </p:nvPicPr>
        <p:blipFill>
          <a:blip r:embed="rId3"/>
          <a:srcRect/>
          <a:stretch/>
        </p:blipFill>
        <p:spPr>
          <a:xfrm>
            <a:off x="4831813" y="1242291"/>
            <a:ext cx="3475301" cy="1946168"/>
          </a:xfrm>
          <a:prstGeom prst="rect">
            <a:avLst/>
          </a:prstGeom>
          <a:noFill/>
          <a:ln w="9525" cap="flat" cmpd="sng">
            <a:solidFill>
              <a:schemeClr val="dk1"/>
            </a:solidFill>
            <a:prstDash val="solid"/>
            <a:round/>
            <a:headEnd type="none" w="sm" len="sm"/>
            <a:tailEnd type="none" w="sm" len="sm"/>
          </a:ln>
        </p:spPr>
      </p:pic>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973"/>
                                        </p:tgtEl>
                                        <p:attrNameLst>
                                          <p:attrName>style.visibility</p:attrName>
                                        </p:attrNameLst>
                                      </p:cBhvr>
                                      <p:to>
                                        <p:strVal val="visible"/>
                                      </p:to>
                                    </p:set>
                                    <p:animEffect transition="in" filter="fade">
                                      <p:cBhvr>
                                        <p:cTn id="7" dur="1000"/>
                                        <p:tgtEl>
                                          <p:spTgt spid="8973"/>
                                        </p:tgtEl>
                                      </p:cBhvr>
                                    </p:animEffect>
                                    <p:anim calcmode="lin" valueType="num">
                                      <p:cBhvr>
                                        <p:cTn id="8" dur="1000" fill="hold"/>
                                        <p:tgtEl>
                                          <p:spTgt spid="8973"/>
                                        </p:tgtEl>
                                        <p:attrNameLst>
                                          <p:attrName>ppt_x</p:attrName>
                                        </p:attrNameLst>
                                      </p:cBhvr>
                                      <p:tavLst>
                                        <p:tav tm="0">
                                          <p:val>
                                            <p:strVal val="#ppt_x"/>
                                          </p:val>
                                        </p:tav>
                                        <p:tav tm="100000">
                                          <p:val>
                                            <p:strVal val="#ppt_x"/>
                                          </p:val>
                                        </p:tav>
                                      </p:tavLst>
                                    </p:anim>
                                    <p:anim calcmode="lin" valueType="num">
                                      <p:cBhvr>
                                        <p:cTn id="9" dur="1000" fill="hold"/>
                                        <p:tgtEl>
                                          <p:spTgt spid="897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7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59"/>
        <p:cNvGrpSpPr/>
        <p:nvPr/>
      </p:nvGrpSpPr>
      <p:grpSpPr>
        <a:xfrm>
          <a:off x="0" y="0"/>
          <a:ext cx="0" cy="0"/>
          <a:chOff x="0" y="0"/>
          <a:chExt cx="0" cy="0"/>
        </a:xfrm>
      </p:grpSpPr>
      <p:grpSp>
        <p:nvGrpSpPr>
          <p:cNvPr id="6260" name="Google Shape;6260;p38"/>
          <p:cNvGrpSpPr/>
          <p:nvPr/>
        </p:nvGrpSpPr>
        <p:grpSpPr>
          <a:xfrm>
            <a:off x="-776960" y="-58312"/>
            <a:ext cx="3246334" cy="5249052"/>
            <a:chOff x="-853160" y="-58312"/>
            <a:chExt cx="3246334" cy="5249052"/>
          </a:xfrm>
        </p:grpSpPr>
        <p:grpSp>
          <p:nvGrpSpPr>
            <p:cNvPr id="6261" name="Google Shape;6261;p38"/>
            <p:cNvGrpSpPr/>
            <p:nvPr/>
          </p:nvGrpSpPr>
          <p:grpSpPr>
            <a:xfrm>
              <a:off x="1701356" y="3268743"/>
              <a:ext cx="147453" cy="583615"/>
              <a:chOff x="1701356" y="1283743"/>
              <a:chExt cx="147453" cy="583615"/>
            </a:xfrm>
          </p:grpSpPr>
          <p:sp>
            <p:nvSpPr>
              <p:cNvPr id="6262" name="Google Shape;6262;p38"/>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8"/>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8"/>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38"/>
            <p:cNvGrpSpPr/>
            <p:nvPr/>
          </p:nvGrpSpPr>
          <p:grpSpPr>
            <a:xfrm>
              <a:off x="1701356" y="1283743"/>
              <a:ext cx="147453" cy="583615"/>
              <a:chOff x="1701356" y="1283743"/>
              <a:chExt cx="147453" cy="583615"/>
            </a:xfrm>
          </p:grpSpPr>
          <p:sp>
            <p:nvSpPr>
              <p:cNvPr id="6266" name="Google Shape;6266;p38"/>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8"/>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8"/>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9" name="Google Shape;6269;p38"/>
            <p:cNvGrpSpPr/>
            <p:nvPr/>
          </p:nvGrpSpPr>
          <p:grpSpPr>
            <a:xfrm>
              <a:off x="1159115" y="-58312"/>
              <a:ext cx="1234059" cy="1275390"/>
              <a:chOff x="1159115" y="-58312"/>
              <a:chExt cx="1234059" cy="1275390"/>
            </a:xfrm>
          </p:grpSpPr>
          <p:sp>
            <p:nvSpPr>
              <p:cNvPr id="6270" name="Google Shape;6270;p38"/>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8"/>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8"/>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8"/>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8"/>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8"/>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8"/>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8"/>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8"/>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8"/>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8"/>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8"/>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8"/>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8"/>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8"/>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8"/>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8"/>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8"/>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8"/>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8"/>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8"/>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8"/>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8"/>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8"/>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8"/>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8"/>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8"/>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8"/>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8"/>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8"/>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38"/>
            <p:cNvGrpSpPr/>
            <p:nvPr/>
          </p:nvGrpSpPr>
          <p:grpSpPr>
            <a:xfrm>
              <a:off x="151773" y="930036"/>
              <a:ext cx="1234326" cy="1275479"/>
              <a:chOff x="152298" y="930036"/>
              <a:chExt cx="1234326" cy="1275479"/>
            </a:xfrm>
          </p:grpSpPr>
          <p:sp>
            <p:nvSpPr>
              <p:cNvPr id="6301" name="Google Shape;6301;p38"/>
              <p:cNvSpPr/>
              <p:nvPr/>
            </p:nvSpPr>
            <p:spPr>
              <a:xfrm>
                <a:off x="152298" y="930036"/>
                <a:ext cx="1234326" cy="1275479"/>
              </a:xfrm>
              <a:custGeom>
                <a:avLst/>
                <a:gdLst/>
                <a:ahLst/>
                <a:cxnLst/>
                <a:rect l="l" t="t" r="r" b="b"/>
                <a:pathLst>
                  <a:path w="27733" h="28656" extrusionOk="0">
                    <a:moveTo>
                      <a:pt x="13826" y="2438"/>
                    </a:moveTo>
                    <a:cubicBezTo>
                      <a:pt x="14104" y="2438"/>
                      <a:pt x="14551" y="3286"/>
                      <a:pt x="14699" y="3519"/>
                    </a:cubicBezTo>
                    <a:cubicBezTo>
                      <a:pt x="15061" y="4074"/>
                      <a:pt x="15382" y="4643"/>
                      <a:pt x="15469" y="5305"/>
                    </a:cubicBezTo>
                    <a:cubicBezTo>
                      <a:pt x="15650" y="6717"/>
                      <a:pt x="14813" y="7841"/>
                      <a:pt x="14077" y="8945"/>
                    </a:cubicBezTo>
                    <a:cubicBezTo>
                      <a:pt x="13984" y="8864"/>
                      <a:pt x="13890" y="8777"/>
                      <a:pt x="13796" y="8697"/>
                    </a:cubicBezTo>
                    <a:cubicBezTo>
                      <a:pt x="13771" y="8672"/>
                      <a:pt x="13743" y="8662"/>
                      <a:pt x="13713" y="8662"/>
                    </a:cubicBezTo>
                    <a:cubicBezTo>
                      <a:pt x="13697" y="8662"/>
                      <a:pt x="13680" y="8665"/>
                      <a:pt x="13662" y="8670"/>
                    </a:cubicBezTo>
                    <a:cubicBezTo>
                      <a:pt x="13645" y="8644"/>
                      <a:pt x="13619" y="8627"/>
                      <a:pt x="13590" y="8627"/>
                    </a:cubicBezTo>
                    <a:cubicBezTo>
                      <a:pt x="13575" y="8627"/>
                      <a:pt x="13558" y="8632"/>
                      <a:pt x="13542" y="8644"/>
                    </a:cubicBezTo>
                    <a:cubicBezTo>
                      <a:pt x="13475" y="8684"/>
                      <a:pt x="13408" y="8731"/>
                      <a:pt x="13348" y="8777"/>
                    </a:cubicBezTo>
                    <a:cubicBezTo>
                      <a:pt x="12579" y="7734"/>
                      <a:pt x="11702" y="6503"/>
                      <a:pt x="11990" y="5138"/>
                    </a:cubicBezTo>
                    <a:cubicBezTo>
                      <a:pt x="12117" y="4536"/>
                      <a:pt x="12478" y="4027"/>
                      <a:pt x="12860" y="3559"/>
                    </a:cubicBezTo>
                    <a:cubicBezTo>
                      <a:pt x="13020" y="3371"/>
                      <a:pt x="13181" y="3191"/>
                      <a:pt x="13335" y="3003"/>
                    </a:cubicBezTo>
                    <a:cubicBezTo>
                      <a:pt x="13395" y="2937"/>
                      <a:pt x="13723" y="2461"/>
                      <a:pt x="13796" y="2441"/>
                    </a:cubicBezTo>
                    <a:cubicBezTo>
                      <a:pt x="13806" y="2439"/>
                      <a:pt x="13816" y="2438"/>
                      <a:pt x="13826" y="2438"/>
                    </a:cubicBezTo>
                    <a:close/>
                    <a:moveTo>
                      <a:pt x="13729" y="387"/>
                    </a:moveTo>
                    <a:cubicBezTo>
                      <a:pt x="14967" y="2254"/>
                      <a:pt x="16914" y="3519"/>
                      <a:pt x="17382" y="5813"/>
                    </a:cubicBezTo>
                    <a:cubicBezTo>
                      <a:pt x="16098" y="6824"/>
                      <a:pt x="15335" y="8356"/>
                      <a:pt x="15255" y="9995"/>
                    </a:cubicBezTo>
                    <a:cubicBezTo>
                      <a:pt x="14907" y="9681"/>
                      <a:pt x="14559" y="9373"/>
                      <a:pt x="14204" y="9058"/>
                    </a:cubicBezTo>
                    <a:cubicBezTo>
                      <a:pt x="15047" y="8062"/>
                      <a:pt x="15823" y="6784"/>
                      <a:pt x="15723" y="5425"/>
                    </a:cubicBezTo>
                    <a:cubicBezTo>
                      <a:pt x="15629" y="4161"/>
                      <a:pt x="14706" y="3030"/>
                      <a:pt x="13943" y="2087"/>
                    </a:cubicBezTo>
                    <a:cubicBezTo>
                      <a:pt x="13922" y="2060"/>
                      <a:pt x="13895" y="2050"/>
                      <a:pt x="13867" y="2050"/>
                    </a:cubicBezTo>
                    <a:cubicBezTo>
                      <a:pt x="13824" y="2050"/>
                      <a:pt x="13780" y="2075"/>
                      <a:pt x="13756" y="2107"/>
                    </a:cubicBezTo>
                    <a:cubicBezTo>
                      <a:pt x="13007" y="3117"/>
                      <a:pt x="11863" y="4014"/>
                      <a:pt x="11709" y="5345"/>
                    </a:cubicBezTo>
                    <a:cubicBezTo>
                      <a:pt x="11548" y="6697"/>
                      <a:pt x="12378" y="7881"/>
                      <a:pt x="13141" y="8918"/>
                    </a:cubicBezTo>
                    <a:cubicBezTo>
                      <a:pt x="12632" y="9279"/>
                      <a:pt x="12144" y="9674"/>
                      <a:pt x="11675" y="10089"/>
                    </a:cubicBezTo>
                    <a:cubicBezTo>
                      <a:pt x="11742" y="8523"/>
                      <a:pt x="11575" y="6610"/>
                      <a:pt x="10197" y="5653"/>
                    </a:cubicBezTo>
                    <a:cubicBezTo>
                      <a:pt x="10698" y="3519"/>
                      <a:pt x="12686" y="2234"/>
                      <a:pt x="13729" y="387"/>
                    </a:cubicBezTo>
                    <a:close/>
                    <a:moveTo>
                      <a:pt x="6074" y="6480"/>
                    </a:moveTo>
                    <a:cubicBezTo>
                      <a:pt x="6544" y="6480"/>
                      <a:pt x="7509" y="6737"/>
                      <a:pt x="7741" y="6790"/>
                    </a:cubicBezTo>
                    <a:cubicBezTo>
                      <a:pt x="8256" y="6904"/>
                      <a:pt x="8838" y="7004"/>
                      <a:pt x="9307" y="7272"/>
                    </a:cubicBezTo>
                    <a:cubicBezTo>
                      <a:pt x="10451" y="7928"/>
                      <a:pt x="10531" y="9835"/>
                      <a:pt x="10658" y="10992"/>
                    </a:cubicBezTo>
                    <a:cubicBezTo>
                      <a:pt x="10658" y="10999"/>
                      <a:pt x="10665" y="10999"/>
                      <a:pt x="10665" y="11005"/>
                    </a:cubicBezTo>
                    <a:cubicBezTo>
                      <a:pt x="10645" y="11025"/>
                      <a:pt x="10625" y="11039"/>
                      <a:pt x="10611" y="11052"/>
                    </a:cubicBezTo>
                    <a:cubicBezTo>
                      <a:pt x="10464" y="11186"/>
                      <a:pt x="10317" y="11327"/>
                      <a:pt x="10170" y="11460"/>
                    </a:cubicBezTo>
                    <a:cubicBezTo>
                      <a:pt x="9140" y="10999"/>
                      <a:pt x="8029" y="10611"/>
                      <a:pt x="7032" y="10069"/>
                    </a:cubicBezTo>
                    <a:cubicBezTo>
                      <a:pt x="6336" y="9687"/>
                      <a:pt x="6176" y="9052"/>
                      <a:pt x="6022" y="8329"/>
                    </a:cubicBezTo>
                    <a:cubicBezTo>
                      <a:pt x="5935" y="7921"/>
                      <a:pt x="5587" y="6871"/>
                      <a:pt x="5828" y="6543"/>
                    </a:cubicBezTo>
                    <a:cubicBezTo>
                      <a:pt x="5860" y="6498"/>
                      <a:pt x="5950" y="6480"/>
                      <a:pt x="6074" y="6480"/>
                    </a:cubicBezTo>
                    <a:close/>
                    <a:moveTo>
                      <a:pt x="20770" y="6578"/>
                    </a:moveTo>
                    <a:cubicBezTo>
                      <a:pt x="21160" y="6578"/>
                      <a:pt x="21551" y="6603"/>
                      <a:pt x="21932" y="6636"/>
                    </a:cubicBezTo>
                    <a:cubicBezTo>
                      <a:pt x="21631" y="7807"/>
                      <a:pt x="21337" y="9145"/>
                      <a:pt x="20741" y="10203"/>
                    </a:cubicBezTo>
                    <a:cubicBezTo>
                      <a:pt x="19985" y="11554"/>
                      <a:pt x="18353" y="11507"/>
                      <a:pt x="16988" y="11547"/>
                    </a:cubicBezTo>
                    <a:cubicBezTo>
                      <a:pt x="16747" y="11327"/>
                      <a:pt x="16499" y="11106"/>
                      <a:pt x="16258" y="10892"/>
                    </a:cubicBezTo>
                    <a:cubicBezTo>
                      <a:pt x="16506" y="9701"/>
                      <a:pt x="16807" y="8383"/>
                      <a:pt x="17750" y="7533"/>
                    </a:cubicBezTo>
                    <a:cubicBezTo>
                      <a:pt x="18593" y="6774"/>
                      <a:pt x="19679" y="6578"/>
                      <a:pt x="20770" y="6578"/>
                    </a:cubicBezTo>
                    <a:close/>
                    <a:moveTo>
                      <a:pt x="3807" y="4783"/>
                    </a:moveTo>
                    <a:lnTo>
                      <a:pt x="3807" y="4783"/>
                    </a:lnTo>
                    <a:cubicBezTo>
                      <a:pt x="5553" y="4984"/>
                      <a:pt x="7427" y="5031"/>
                      <a:pt x="9119" y="5466"/>
                    </a:cubicBezTo>
                    <a:cubicBezTo>
                      <a:pt x="11314" y="6028"/>
                      <a:pt x="11414" y="8383"/>
                      <a:pt x="11495" y="10249"/>
                    </a:cubicBezTo>
                    <a:cubicBezTo>
                      <a:pt x="11260" y="10457"/>
                      <a:pt x="11040" y="10664"/>
                      <a:pt x="10812" y="10872"/>
                    </a:cubicBezTo>
                    <a:cubicBezTo>
                      <a:pt x="10785" y="9694"/>
                      <a:pt x="10638" y="7961"/>
                      <a:pt x="9641" y="7219"/>
                    </a:cubicBezTo>
                    <a:cubicBezTo>
                      <a:pt x="9160" y="6857"/>
                      <a:pt x="8517" y="6737"/>
                      <a:pt x="7942" y="6596"/>
                    </a:cubicBezTo>
                    <a:cubicBezTo>
                      <a:pt x="7172" y="6416"/>
                      <a:pt x="6396" y="6289"/>
                      <a:pt x="5607" y="6202"/>
                    </a:cubicBezTo>
                    <a:cubicBezTo>
                      <a:pt x="5604" y="6201"/>
                      <a:pt x="5601" y="6201"/>
                      <a:pt x="5598" y="6201"/>
                    </a:cubicBezTo>
                    <a:cubicBezTo>
                      <a:pt x="5541" y="6201"/>
                      <a:pt x="5486" y="6264"/>
                      <a:pt x="5486" y="6315"/>
                    </a:cubicBezTo>
                    <a:cubicBezTo>
                      <a:pt x="5553" y="7018"/>
                      <a:pt x="5647" y="7707"/>
                      <a:pt x="5794" y="8396"/>
                    </a:cubicBezTo>
                    <a:cubicBezTo>
                      <a:pt x="5895" y="8898"/>
                      <a:pt x="5988" y="9507"/>
                      <a:pt x="6350" y="9901"/>
                    </a:cubicBezTo>
                    <a:cubicBezTo>
                      <a:pt x="6744" y="10330"/>
                      <a:pt x="7407" y="10517"/>
                      <a:pt x="7922" y="10751"/>
                    </a:cubicBezTo>
                    <a:cubicBezTo>
                      <a:pt x="8598" y="11052"/>
                      <a:pt x="9280" y="11353"/>
                      <a:pt x="9962" y="11654"/>
                    </a:cubicBezTo>
                    <a:cubicBezTo>
                      <a:pt x="9728" y="11875"/>
                      <a:pt x="9487" y="12096"/>
                      <a:pt x="9260" y="12323"/>
                    </a:cubicBezTo>
                    <a:cubicBezTo>
                      <a:pt x="7607" y="11969"/>
                      <a:pt x="5440" y="11761"/>
                      <a:pt x="4858" y="9901"/>
                    </a:cubicBezTo>
                    <a:cubicBezTo>
                      <a:pt x="4349" y="8262"/>
                      <a:pt x="4095" y="6483"/>
                      <a:pt x="3807" y="4783"/>
                    </a:cubicBezTo>
                    <a:close/>
                    <a:moveTo>
                      <a:pt x="22978" y="4826"/>
                    </a:moveTo>
                    <a:cubicBezTo>
                      <a:pt x="23194" y="4826"/>
                      <a:pt x="23397" y="4862"/>
                      <a:pt x="23491" y="5011"/>
                    </a:cubicBezTo>
                    <a:cubicBezTo>
                      <a:pt x="23631" y="5218"/>
                      <a:pt x="23464" y="6068"/>
                      <a:pt x="23451" y="6329"/>
                    </a:cubicBezTo>
                    <a:cubicBezTo>
                      <a:pt x="23417" y="6857"/>
                      <a:pt x="23370" y="7379"/>
                      <a:pt x="23284" y="7901"/>
                    </a:cubicBezTo>
                    <a:cubicBezTo>
                      <a:pt x="23130" y="8751"/>
                      <a:pt x="22869" y="9594"/>
                      <a:pt x="22427" y="10336"/>
                    </a:cubicBezTo>
                    <a:cubicBezTo>
                      <a:pt x="21679" y="11617"/>
                      <a:pt x="20416" y="12453"/>
                      <a:pt x="19014" y="12453"/>
                    </a:cubicBezTo>
                    <a:cubicBezTo>
                      <a:pt x="18636" y="12453"/>
                      <a:pt x="18248" y="12393"/>
                      <a:pt x="17857" y="12263"/>
                    </a:cubicBezTo>
                    <a:cubicBezTo>
                      <a:pt x="17844" y="12260"/>
                      <a:pt x="17832" y="12258"/>
                      <a:pt x="17822" y="12258"/>
                    </a:cubicBezTo>
                    <a:cubicBezTo>
                      <a:pt x="17812" y="12258"/>
                      <a:pt x="17804" y="12260"/>
                      <a:pt x="17797" y="12263"/>
                    </a:cubicBezTo>
                    <a:cubicBezTo>
                      <a:pt x="17570" y="12069"/>
                      <a:pt x="17349" y="11868"/>
                      <a:pt x="17121" y="11668"/>
                    </a:cubicBezTo>
                    <a:lnTo>
                      <a:pt x="17121" y="11668"/>
                    </a:lnTo>
                    <a:cubicBezTo>
                      <a:pt x="17365" y="11706"/>
                      <a:pt x="17629" y="11727"/>
                      <a:pt x="17902" y="11727"/>
                    </a:cubicBezTo>
                    <a:cubicBezTo>
                      <a:pt x="18867" y="11727"/>
                      <a:pt x="19935" y="11471"/>
                      <a:pt x="20540" y="10845"/>
                    </a:cubicBezTo>
                    <a:cubicBezTo>
                      <a:pt x="20982" y="10383"/>
                      <a:pt x="21183" y="9721"/>
                      <a:pt x="21390" y="9132"/>
                    </a:cubicBezTo>
                    <a:cubicBezTo>
                      <a:pt x="21684" y="8302"/>
                      <a:pt x="21932" y="7453"/>
                      <a:pt x="22166" y="6603"/>
                    </a:cubicBezTo>
                    <a:cubicBezTo>
                      <a:pt x="22180" y="6549"/>
                      <a:pt x="22153" y="6509"/>
                      <a:pt x="22113" y="6489"/>
                    </a:cubicBezTo>
                    <a:cubicBezTo>
                      <a:pt x="22099" y="6469"/>
                      <a:pt x="22086" y="6456"/>
                      <a:pt x="22059" y="6449"/>
                    </a:cubicBezTo>
                    <a:cubicBezTo>
                      <a:pt x="21602" y="6388"/>
                      <a:pt x="21127" y="6345"/>
                      <a:pt x="20653" y="6345"/>
                    </a:cubicBezTo>
                    <a:cubicBezTo>
                      <a:pt x="19628" y="6345"/>
                      <a:pt x="18607" y="6545"/>
                      <a:pt x="17784" y="7185"/>
                    </a:cubicBezTo>
                    <a:cubicBezTo>
                      <a:pt x="16693" y="8028"/>
                      <a:pt x="16312" y="9406"/>
                      <a:pt x="16038" y="10698"/>
                    </a:cubicBezTo>
                    <a:cubicBezTo>
                      <a:pt x="15857" y="10530"/>
                      <a:pt x="15676" y="10370"/>
                      <a:pt x="15496" y="10209"/>
                    </a:cubicBezTo>
                    <a:cubicBezTo>
                      <a:pt x="15509" y="10182"/>
                      <a:pt x="15522" y="10162"/>
                      <a:pt x="15522" y="10129"/>
                    </a:cubicBezTo>
                    <a:cubicBezTo>
                      <a:pt x="15623" y="8189"/>
                      <a:pt x="16626" y="6402"/>
                      <a:pt x="18386" y="5499"/>
                    </a:cubicBezTo>
                    <a:cubicBezTo>
                      <a:pt x="19242" y="5057"/>
                      <a:pt x="20146" y="4890"/>
                      <a:pt x="21102" y="4863"/>
                    </a:cubicBezTo>
                    <a:cubicBezTo>
                      <a:pt x="21323" y="4857"/>
                      <a:pt x="21544" y="4855"/>
                      <a:pt x="21764" y="4855"/>
                    </a:cubicBezTo>
                    <a:cubicBezTo>
                      <a:pt x="21984" y="4855"/>
                      <a:pt x="22203" y="4857"/>
                      <a:pt x="22420" y="4857"/>
                    </a:cubicBezTo>
                    <a:cubicBezTo>
                      <a:pt x="22566" y="4857"/>
                      <a:pt x="22777" y="4826"/>
                      <a:pt x="22978" y="4826"/>
                    </a:cubicBezTo>
                    <a:close/>
                    <a:moveTo>
                      <a:pt x="5385" y="12463"/>
                    </a:moveTo>
                    <a:cubicBezTo>
                      <a:pt x="6350" y="12463"/>
                      <a:pt x="7334" y="13082"/>
                      <a:pt x="8116" y="13601"/>
                    </a:cubicBezTo>
                    <a:cubicBezTo>
                      <a:pt x="8069" y="13662"/>
                      <a:pt x="8022" y="13722"/>
                      <a:pt x="7975" y="13782"/>
                    </a:cubicBezTo>
                    <a:cubicBezTo>
                      <a:pt x="7969" y="13795"/>
                      <a:pt x="7969" y="13802"/>
                      <a:pt x="7962" y="13815"/>
                    </a:cubicBezTo>
                    <a:cubicBezTo>
                      <a:pt x="7929" y="13849"/>
                      <a:pt x="7915" y="13902"/>
                      <a:pt x="7908" y="13956"/>
                    </a:cubicBezTo>
                    <a:cubicBezTo>
                      <a:pt x="7908" y="13983"/>
                      <a:pt x="7908" y="14009"/>
                      <a:pt x="7922" y="14036"/>
                    </a:cubicBezTo>
                    <a:cubicBezTo>
                      <a:pt x="7922" y="14043"/>
                      <a:pt x="7922" y="14043"/>
                      <a:pt x="7922" y="14043"/>
                    </a:cubicBezTo>
                    <a:cubicBezTo>
                      <a:pt x="7922" y="14063"/>
                      <a:pt x="7929" y="14090"/>
                      <a:pt x="7949" y="14117"/>
                    </a:cubicBezTo>
                    <a:cubicBezTo>
                      <a:pt x="8056" y="14264"/>
                      <a:pt x="8163" y="14411"/>
                      <a:pt x="8276" y="14551"/>
                    </a:cubicBezTo>
                    <a:cubicBezTo>
                      <a:pt x="7440" y="15210"/>
                      <a:pt x="6513" y="15823"/>
                      <a:pt x="5406" y="15823"/>
                    </a:cubicBezTo>
                    <a:cubicBezTo>
                      <a:pt x="5388" y="15823"/>
                      <a:pt x="5370" y="15823"/>
                      <a:pt x="5353" y="15823"/>
                    </a:cubicBezTo>
                    <a:cubicBezTo>
                      <a:pt x="4101" y="15796"/>
                      <a:pt x="3285" y="14939"/>
                      <a:pt x="2415" y="14157"/>
                    </a:cubicBezTo>
                    <a:cubicBezTo>
                      <a:pt x="3165" y="13762"/>
                      <a:pt x="3707" y="13079"/>
                      <a:pt x="4456" y="12685"/>
                    </a:cubicBezTo>
                    <a:cubicBezTo>
                      <a:pt x="4759" y="12529"/>
                      <a:pt x="5071" y="12463"/>
                      <a:pt x="5385" y="12463"/>
                    </a:cubicBezTo>
                    <a:close/>
                    <a:moveTo>
                      <a:pt x="21645" y="12915"/>
                    </a:moveTo>
                    <a:cubicBezTo>
                      <a:pt x="21986" y="12915"/>
                      <a:pt x="22344" y="12995"/>
                      <a:pt x="22728" y="13180"/>
                    </a:cubicBezTo>
                    <a:cubicBezTo>
                      <a:pt x="23163" y="13394"/>
                      <a:pt x="23598" y="13635"/>
                      <a:pt x="24033" y="13862"/>
                    </a:cubicBezTo>
                    <a:cubicBezTo>
                      <a:pt x="24341" y="14023"/>
                      <a:pt x="25077" y="14217"/>
                      <a:pt x="24903" y="14551"/>
                    </a:cubicBezTo>
                    <a:cubicBezTo>
                      <a:pt x="24709" y="14939"/>
                      <a:pt x="23912" y="15341"/>
                      <a:pt x="23524" y="15555"/>
                    </a:cubicBezTo>
                    <a:cubicBezTo>
                      <a:pt x="23009" y="15843"/>
                      <a:pt x="22420" y="16070"/>
                      <a:pt x="21818" y="16090"/>
                    </a:cubicBezTo>
                    <a:cubicBezTo>
                      <a:pt x="21796" y="16091"/>
                      <a:pt x="21774" y="16091"/>
                      <a:pt x="21752" y="16091"/>
                    </a:cubicBezTo>
                    <a:cubicBezTo>
                      <a:pt x="20679" y="16091"/>
                      <a:pt x="19976" y="15455"/>
                      <a:pt x="19196" y="14826"/>
                    </a:cubicBezTo>
                    <a:cubicBezTo>
                      <a:pt x="19363" y="14638"/>
                      <a:pt x="19523" y="14444"/>
                      <a:pt x="19684" y="14250"/>
                    </a:cubicBezTo>
                    <a:cubicBezTo>
                      <a:pt x="19697" y="14230"/>
                      <a:pt x="19704" y="14210"/>
                      <a:pt x="19704" y="14197"/>
                    </a:cubicBezTo>
                    <a:cubicBezTo>
                      <a:pt x="19751" y="14157"/>
                      <a:pt x="19778" y="14090"/>
                      <a:pt x="19717" y="14030"/>
                    </a:cubicBezTo>
                    <a:cubicBezTo>
                      <a:pt x="19644" y="13963"/>
                      <a:pt x="19577" y="13896"/>
                      <a:pt x="19503" y="13829"/>
                    </a:cubicBezTo>
                    <a:cubicBezTo>
                      <a:pt x="20198" y="13319"/>
                      <a:pt x="20878" y="12915"/>
                      <a:pt x="21645" y="12915"/>
                    </a:cubicBezTo>
                    <a:close/>
                    <a:moveTo>
                      <a:pt x="5045" y="10932"/>
                    </a:moveTo>
                    <a:cubicBezTo>
                      <a:pt x="5908" y="12069"/>
                      <a:pt x="7681" y="12290"/>
                      <a:pt x="9032" y="12558"/>
                    </a:cubicBezTo>
                    <a:cubicBezTo>
                      <a:pt x="8772" y="12825"/>
                      <a:pt x="8517" y="13106"/>
                      <a:pt x="8276" y="13394"/>
                    </a:cubicBezTo>
                    <a:cubicBezTo>
                      <a:pt x="7479" y="12839"/>
                      <a:pt x="6411" y="12180"/>
                      <a:pt x="5380" y="12180"/>
                    </a:cubicBezTo>
                    <a:cubicBezTo>
                      <a:pt x="5243" y="12180"/>
                      <a:pt x="5106" y="12191"/>
                      <a:pt x="4971" y="12216"/>
                    </a:cubicBezTo>
                    <a:cubicBezTo>
                      <a:pt x="3834" y="12437"/>
                      <a:pt x="3138" y="13555"/>
                      <a:pt x="2114" y="14009"/>
                    </a:cubicBezTo>
                    <a:cubicBezTo>
                      <a:pt x="2034" y="14043"/>
                      <a:pt x="2021" y="14163"/>
                      <a:pt x="2081" y="14224"/>
                    </a:cubicBezTo>
                    <a:cubicBezTo>
                      <a:pt x="3064" y="15093"/>
                      <a:pt x="3948" y="16090"/>
                      <a:pt x="5353" y="16090"/>
                    </a:cubicBezTo>
                    <a:cubicBezTo>
                      <a:pt x="6503" y="16090"/>
                      <a:pt x="7581" y="15501"/>
                      <a:pt x="8383" y="14699"/>
                    </a:cubicBezTo>
                    <a:cubicBezTo>
                      <a:pt x="8678" y="15087"/>
                      <a:pt x="8979" y="15468"/>
                      <a:pt x="9293" y="15843"/>
                    </a:cubicBezTo>
                    <a:cubicBezTo>
                      <a:pt x="7714" y="16030"/>
                      <a:pt x="5955" y="16324"/>
                      <a:pt x="4911" y="17622"/>
                    </a:cubicBezTo>
                    <a:cubicBezTo>
                      <a:pt x="2911" y="17214"/>
                      <a:pt x="1599" y="15782"/>
                      <a:pt x="361" y="14257"/>
                    </a:cubicBezTo>
                    <a:cubicBezTo>
                      <a:pt x="1138" y="13802"/>
                      <a:pt x="1860" y="13280"/>
                      <a:pt x="2529" y="12671"/>
                    </a:cubicBezTo>
                    <a:cubicBezTo>
                      <a:pt x="3299" y="11962"/>
                      <a:pt x="3994" y="11186"/>
                      <a:pt x="5045" y="10932"/>
                    </a:cubicBezTo>
                    <a:close/>
                    <a:moveTo>
                      <a:pt x="22454" y="10818"/>
                    </a:moveTo>
                    <a:cubicBezTo>
                      <a:pt x="22467" y="10818"/>
                      <a:pt x="22474" y="10825"/>
                      <a:pt x="22487" y="10831"/>
                    </a:cubicBezTo>
                    <a:cubicBezTo>
                      <a:pt x="23544" y="11092"/>
                      <a:pt x="24367" y="11969"/>
                      <a:pt x="25184" y="12645"/>
                    </a:cubicBezTo>
                    <a:cubicBezTo>
                      <a:pt x="25545" y="12946"/>
                      <a:pt x="25906" y="13240"/>
                      <a:pt x="26268" y="13541"/>
                    </a:cubicBezTo>
                    <a:cubicBezTo>
                      <a:pt x="26515" y="13742"/>
                      <a:pt x="27305" y="14177"/>
                      <a:pt x="27264" y="14525"/>
                    </a:cubicBezTo>
                    <a:cubicBezTo>
                      <a:pt x="27231" y="14766"/>
                      <a:pt x="26375" y="15361"/>
                      <a:pt x="26207" y="15515"/>
                    </a:cubicBezTo>
                    <a:cubicBezTo>
                      <a:pt x="25853" y="15836"/>
                      <a:pt x="25485" y="16150"/>
                      <a:pt x="25123" y="16465"/>
                    </a:cubicBezTo>
                    <a:cubicBezTo>
                      <a:pt x="24378" y="17089"/>
                      <a:pt x="23582" y="17854"/>
                      <a:pt x="22627" y="17854"/>
                    </a:cubicBezTo>
                    <a:cubicBezTo>
                      <a:pt x="22425" y="17854"/>
                      <a:pt x="22216" y="17820"/>
                      <a:pt x="21999" y="17743"/>
                    </a:cubicBezTo>
                    <a:cubicBezTo>
                      <a:pt x="21122" y="16438"/>
                      <a:pt x="19436" y="16150"/>
                      <a:pt x="17931" y="16150"/>
                    </a:cubicBezTo>
                    <a:cubicBezTo>
                      <a:pt x="18326" y="15769"/>
                      <a:pt x="18700" y="15374"/>
                      <a:pt x="19062" y="14973"/>
                    </a:cubicBezTo>
                    <a:cubicBezTo>
                      <a:pt x="19749" y="15757"/>
                      <a:pt x="20686" y="16339"/>
                      <a:pt x="21731" y="16339"/>
                    </a:cubicBezTo>
                    <a:cubicBezTo>
                      <a:pt x="21846" y="16339"/>
                      <a:pt x="21962" y="16332"/>
                      <a:pt x="22079" y="16318"/>
                    </a:cubicBezTo>
                    <a:cubicBezTo>
                      <a:pt x="23384" y="16164"/>
                      <a:pt x="24421" y="15287"/>
                      <a:pt x="25384" y="14471"/>
                    </a:cubicBezTo>
                    <a:cubicBezTo>
                      <a:pt x="25445" y="14418"/>
                      <a:pt x="25425" y="14311"/>
                      <a:pt x="25358" y="14277"/>
                    </a:cubicBezTo>
                    <a:cubicBezTo>
                      <a:pt x="24735" y="13949"/>
                      <a:pt x="24113" y="13621"/>
                      <a:pt x="23491" y="13300"/>
                    </a:cubicBezTo>
                    <a:cubicBezTo>
                      <a:pt x="23036" y="13059"/>
                      <a:pt x="22561" y="12752"/>
                      <a:pt x="22052" y="12645"/>
                    </a:cubicBezTo>
                    <a:cubicBezTo>
                      <a:pt x="21915" y="12616"/>
                      <a:pt x="21778" y="12602"/>
                      <a:pt x="21643" y="12602"/>
                    </a:cubicBezTo>
                    <a:cubicBezTo>
                      <a:pt x="20778" y="12602"/>
                      <a:pt x="19981" y="13151"/>
                      <a:pt x="19309" y="13655"/>
                    </a:cubicBezTo>
                    <a:cubicBezTo>
                      <a:pt x="18928" y="13307"/>
                      <a:pt x="18553" y="12952"/>
                      <a:pt x="18172" y="12604"/>
                    </a:cubicBezTo>
                    <a:lnTo>
                      <a:pt x="18172" y="12604"/>
                    </a:lnTo>
                    <a:cubicBezTo>
                      <a:pt x="18475" y="12697"/>
                      <a:pt x="18783" y="12740"/>
                      <a:pt x="19090" y="12740"/>
                    </a:cubicBezTo>
                    <a:cubicBezTo>
                      <a:pt x="20296" y="12740"/>
                      <a:pt x="21477" y="12072"/>
                      <a:pt x="22240" y="11106"/>
                    </a:cubicBezTo>
                    <a:cubicBezTo>
                      <a:pt x="22320" y="11012"/>
                      <a:pt x="22387" y="10912"/>
                      <a:pt x="22454" y="10818"/>
                    </a:cubicBezTo>
                    <a:close/>
                    <a:moveTo>
                      <a:pt x="13569" y="8864"/>
                    </a:moveTo>
                    <a:cubicBezTo>
                      <a:pt x="13575" y="8878"/>
                      <a:pt x="13582" y="8891"/>
                      <a:pt x="13595" y="8905"/>
                    </a:cubicBezTo>
                    <a:cubicBezTo>
                      <a:pt x="15563" y="10657"/>
                      <a:pt x="17516" y="12444"/>
                      <a:pt x="19523" y="14157"/>
                    </a:cubicBezTo>
                    <a:cubicBezTo>
                      <a:pt x="18486" y="15053"/>
                      <a:pt x="17550" y="16064"/>
                      <a:pt x="16533" y="16980"/>
                    </a:cubicBezTo>
                    <a:cubicBezTo>
                      <a:pt x="16051" y="17408"/>
                      <a:pt x="15569" y="17837"/>
                      <a:pt x="15081" y="18251"/>
                    </a:cubicBezTo>
                    <a:cubicBezTo>
                      <a:pt x="14813" y="18472"/>
                      <a:pt x="14546" y="18700"/>
                      <a:pt x="14278" y="18914"/>
                    </a:cubicBezTo>
                    <a:cubicBezTo>
                      <a:pt x="14151" y="19021"/>
                      <a:pt x="13749" y="19436"/>
                      <a:pt x="13589" y="19476"/>
                    </a:cubicBezTo>
                    <a:cubicBezTo>
                      <a:pt x="13566" y="19481"/>
                      <a:pt x="13542" y="19483"/>
                      <a:pt x="13517" y="19483"/>
                    </a:cubicBezTo>
                    <a:cubicBezTo>
                      <a:pt x="13058" y="19483"/>
                      <a:pt x="12356" y="18632"/>
                      <a:pt x="12077" y="18365"/>
                    </a:cubicBezTo>
                    <a:cubicBezTo>
                      <a:pt x="11662" y="17984"/>
                      <a:pt x="11260" y="17589"/>
                      <a:pt x="10872" y="17181"/>
                    </a:cubicBezTo>
                    <a:cubicBezTo>
                      <a:pt x="9902" y="16171"/>
                      <a:pt x="9019" y="15093"/>
                      <a:pt x="8196" y="13969"/>
                    </a:cubicBezTo>
                    <a:cubicBezTo>
                      <a:pt x="8176" y="13949"/>
                      <a:pt x="8156" y="13936"/>
                      <a:pt x="8129" y="13923"/>
                    </a:cubicBezTo>
                    <a:cubicBezTo>
                      <a:pt x="8136" y="13923"/>
                      <a:pt x="8143" y="13923"/>
                      <a:pt x="8143" y="13916"/>
                    </a:cubicBezTo>
                    <a:cubicBezTo>
                      <a:pt x="9079" y="13086"/>
                      <a:pt x="9896" y="12109"/>
                      <a:pt x="10812" y="11253"/>
                    </a:cubicBezTo>
                    <a:cubicBezTo>
                      <a:pt x="11702" y="10430"/>
                      <a:pt x="12672" y="9687"/>
                      <a:pt x="13569" y="8864"/>
                    </a:cubicBezTo>
                    <a:close/>
                    <a:moveTo>
                      <a:pt x="16988" y="17027"/>
                    </a:moveTo>
                    <a:cubicBezTo>
                      <a:pt x="18299" y="17268"/>
                      <a:pt x="19784" y="17408"/>
                      <a:pt x="20500" y="18706"/>
                    </a:cubicBezTo>
                    <a:cubicBezTo>
                      <a:pt x="21082" y="19757"/>
                      <a:pt x="21263" y="21155"/>
                      <a:pt x="21531" y="22333"/>
                    </a:cubicBezTo>
                    <a:cubicBezTo>
                      <a:pt x="20139" y="22172"/>
                      <a:pt x="18165" y="22025"/>
                      <a:pt x="17396" y="20713"/>
                    </a:cubicBezTo>
                    <a:cubicBezTo>
                      <a:pt x="16820" y="19750"/>
                      <a:pt x="16927" y="18519"/>
                      <a:pt x="16459" y="17495"/>
                    </a:cubicBezTo>
                    <a:cubicBezTo>
                      <a:pt x="16640" y="17341"/>
                      <a:pt x="16814" y="17188"/>
                      <a:pt x="16988" y="17027"/>
                    </a:cubicBezTo>
                    <a:close/>
                    <a:moveTo>
                      <a:pt x="10464" y="17147"/>
                    </a:moveTo>
                    <a:cubicBezTo>
                      <a:pt x="10585" y="17275"/>
                      <a:pt x="10705" y="17408"/>
                      <a:pt x="10826" y="17535"/>
                    </a:cubicBezTo>
                    <a:cubicBezTo>
                      <a:pt x="10605" y="18880"/>
                      <a:pt x="10364" y="20466"/>
                      <a:pt x="9273" y="21389"/>
                    </a:cubicBezTo>
                    <a:cubicBezTo>
                      <a:pt x="8267" y="22237"/>
                      <a:pt x="6932" y="22369"/>
                      <a:pt x="5654" y="22369"/>
                    </a:cubicBezTo>
                    <a:cubicBezTo>
                      <a:pt x="5428" y="22369"/>
                      <a:pt x="5205" y="22364"/>
                      <a:pt x="4985" y="22359"/>
                    </a:cubicBezTo>
                    <a:cubicBezTo>
                      <a:pt x="5326" y="21102"/>
                      <a:pt x="5547" y="19596"/>
                      <a:pt x="6497" y="18653"/>
                    </a:cubicBezTo>
                    <a:cubicBezTo>
                      <a:pt x="7494" y="17669"/>
                      <a:pt x="8939" y="17422"/>
                      <a:pt x="10264" y="17188"/>
                    </a:cubicBezTo>
                    <a:lnTo>
                      <a:pt x="10270" y="17188"/>
                    </a:lnTo>
                    <a:cubicBezTo>
                      <a:pt x="10304" y="17188"/>
                      <a:pt x="10344" y="17188"/>
                      <a:pt x="10377" y="17181"/>
                    </a:cubicBezTo>
                    <a:cubicBezTo>
                      <a:pt x="10411" y="17174"/>
                      <a:pt x="10438" y="17161"/>
                      <a:pt x="10464" y="17147"/>
                    </a:cubicBezTo>
                    <a:close/>
                    <a:moveTo>
                      <a:pt x="9514" y="16104"/>
                    </a:moveTo>
                    <a:cubicBezTo>
                      <a:pt x="9762" y="16385"/>
                      <a:pt x="10016" y="16666"/>
                      <a:pt x="10270" y="16947"/>
                    </a:cubicBezTo>
                    <a:cubicBezTo>
                      <a:pt x="10250" y="16940"/>
                      <a:pt x="10223" y="16933"/>
                      <a:pt x="10190" y="16933"/>
                    </a:cubicBezTo>
                    <a:cubicBezTo>
                      <a:pt x="8825" y="17174"/>
                      <a:pt x="7353" y="17462"/>
                      <a:pt x="6336" y="18486"/>
                    </a:cubicBezTo>
                    <a:cubicBezTo>
                      <a:pt x="5353" y="19476"/>
                      <a:pt x="5058" y="21115"/>
                      <a:pt x="4791" y="22426"/>
                    </a:cubicBezTo>
                    <a:cubicBezTo>
                      <a:pt x="4791" y="22433"/>
                      <a:pt x="4791" y="22446"/>
                      <a:pt x="4791" y="22460"/>
                    </a:cubicBezTo>
                    <a:cubicBezTo>
                      <a:pt x="4784" y="22520"/>
                      <a:pt x="4824" y="22587"/>
                      <a:pt x="4904" y="22587"/>
                    </a:cubicBezTo>
                    <a:cubicBezTo>
                      <a:pt x="5137" y="22591"/>
                      <a:pt x="5374" y="22595"/>
                      <a:pt x="5613" y="22595"/>
                    </a:cubicBezTo>
                    <a:cubicBezTo>
                      <a:pt x="6959" y="22595"/>
                      <a:pt x="8364" y="22471"/>
                      <a:pt x="9421" y="21556"/>
                    </a:cubicBezTo>
                    <a:cubicBezTo>
                      <a:pt x="10511" y="20613"/>
                      <a:pt x="10792" y="19021"/>
                      <a:pt x="10919" y="17636"/>
                    </a:cubicBezTo>
                    <a:cubicBezTo>
                      <a:pt x="11087" y="17803"/>
                      <a:pt x="11254" y="17964"/>
                      <a:pt x="11421" y="18131"/>
                    </a:cubicBezTo>
                    <a:cubicBezTo>
                      <a:pt x="11394" y="20091"/>
                      <a:pt x="11234" y="22359"/>
                      <a:pt x="9099" y="23169"/>
                    </a:cubicBezTo>
                    <a:cubicBezTo>
                      <a:pt x="7940" y="23608"/>
                      <a:pt x="6634" y="23759"/>
                      <a:pt x="5351" y="23759"/>
                    </a:cubicBezTo>
                    <a:cubicBezTo>
                      <a:pt x="4738" y="23759"/>
                      <a:pt x="4130" y="23725"/>
                      <a:pt x="3546" y="23671"/>
                    </a:cubicBezTo>
                    <a:cubicBezTo>
                      <a:pt x="3787" y="22025"/>
                      <a:pt x="3981" y="20259"/>
                      <a:pt x="4597" y="18706"/>
                    </a:cubicBezTo>
                    <a:cubicBezTo>
                      <a:pt x="5386" y="16699"/>
                      <a:pt x="7594" y="16331"/>
                      <a:pt x="9494" y="16104"/>
                    </a:cubicBezTo>
                    <a:close/>
                    <a:moveTo>
                      <a:pt x="17704" y="16371"/>
                    </a:moveTo>
                    <a:cubicBezTo>
                      <a:pt x="19691" y="16512"/>
                      <a:pt x="21618" y="16820"/>
                      <a:pt x="22233" y="19021"/>
                    </a:cubicBezTo>
                    <a:cubicBezTo>
                      <a:pt x="22708" y="20734"/>
                      <a:pt x="23069" y="22486"/>
                      <a:pt x="23484" y="24213"/>
                    </a:cubicBezTo>
                    <a:cubicBezTo>
                      <a:pt x="21651" y="24032"/>
                      <a:pt x="19691" y="23912"/>
                      <a:pt x="17951" y="23269"/>
                    </a:cubicBezTo>
                    <a:cubicBezTo>
                      <a:pt x="15777" y="22473"/>
                      <a:pt x="15683" y="20198"/>
                      <a:pt x="15723" y="18211"/>
                    </a:cubicBezTo>
                    <a:cubicBezTo>
                      <a:pt x="15723" y="18184"/>
                      <a:pt x="15716" y="18158"/>
                      <a:pt x="15696" y="18138"/>
                    </a:cubicBezTo>
                    <a:cubicBezTo>
                      <a:pt x="15890" y="17984"/>
                      <a:pt x="16078" y="17823"/>
                      <a:pt x="16258" y="17669"/>
                    </a:cubicBezTo>
                    <a:cubicBezTo>
                      <a:pt x="16794" y="18887"/>
                      <a:pt x="16573" y="20466"/>
                      <a:pt x="17637" y="21423"/>
                    </a:cubicBezTo>
                    <a:cubicBezTo>
                      <a:pt x="18680" y="22359"/>
                      <a:pt x="20386" y="22453"/>
                      <a:pt x="21705" y="22620"/>
                    </a:cubicBezTo>
                    <a:cubicBezTo>
                      <a:pt x="21707" y="22621"/>
                      <a:pt x="21710" y="22621"/>
                      <a:pt x="21713" y="22621"/>
                    </a:cubicBezTo>
                    <a:cubicBezTo>
                      <a:pt x="21795" y="22621"/>
                      <a:pt x="21845" y="22524"/>
                      <a:pt x="21832" y="22453"/>
                    </a:cubicBezTo>
                    <a:cubicBezTo>
                      <a:pt x="21624" y="21597"/>
                      <a:pt x="21424" y="20740"/>
                      <a:pt x="21189" y="19891"/>
                    </a:cubicBezTo>
                    <a:cubicBezTo>
                      <a:pt x="21015" y="19275"/>
                      <a:pt x="20855" y="18633"/>
                      <a:pt x="20440" y="18138"/>
                    </a:cubicBezTo>
                    <a:cubicBezTo>
                      <a:pt x="19651" y="17181"/>
                      <a:pt x="18339" y="16927"/>
                      <a:pt x="17162" y="16873"/>
                    </a:cubicBezTo>
                    <a:cubicBezTo>
                      <a:pt x="17342" y="16706"/>
                      <a:pt x="17523" y="16539"/>
                      <a:pt x="17704" y="16371"/>
                    </a:cubicBezTo>
                    <a:close/>
                    <a:moveTo>
                      <a:pt x="14137" y="19402"/>
                    </a:moveTo>
                    <a:cubicBezTo>
                      <a:pt x="14786" y="20399"/>
                      <a:pt x="15542" y="21396"/>
                      <a:pt x="15375" y="22654"/>
                    </a:cubicBezTo>
                    <a:cubicBezTo>
                      <a:pt x="15288" y="23303"/>
                      <a:pt x="14994" y="23892"/>
                      <a:pt x="14659" y="24447"/>
                    </a:cubicBezTo>
                    <a:cubicBezTo>
                      <a:pt x="14542" y="24649"/>
                      <a:pt x="13936" y="25714"/>
                      <a:pt x="13719" y="25714"/>
                    </a:cubicBezTo>
                    <a:cubicBezTo>
                      <a:pt x="13713" y="25714"/>
                      <a:pt x="13708" y="25713"/>
                      <a:pt x="13703" y="25711"/>
                    </a:cubicBezTo>
                    <a:cubicBezTo>
                      <a:pt x="13428" y="25631"/>
                      <a:pt x="13027" y="24721"/>
                      <a:pt x="12860" y="24454"/>
                    </a:cubicBezTo>
                    <a:cubicBezTo>
                      <a:pt x="12538" y="23938"/>
                      <a:pt x="12150" y="23410"/>
                      <a:pt x="11963" y="22828"/>
                    </a:cubicBezTo>
                    <a:cubicBezTo>
                      <a:pt x="11568" y="21610"/>
                      <a:pt x="12224" y="20432"/>
                      <a:pt x="12833" y="19416"/>
                    </a:cubicBezTo>
                    <a:cubicBezTo>
                      <a:pt x="13007" y="19563"/>
                      <a:pt x="13174" y="19717"/>
                      <a:pt x="13355" y="19864"/>
                    </a:cubicBezTo>
                    <a:cubicBezTo>
                      <a:pt x="13387" y="19890"/>
                      <a:pt x="13421" y="19901"/>
                      <a:pt x="13454" y="19901"/>
                    </a:cubicBezTo>
                    <a:cubicBezTo>
                      <a:pt x="13490" y="19901"/>
                      <a:pt x="13524" y="19888"/>
                      <a:pt x="13555" y="19864"/>
                    </a:cubicBezTo>
                    <a:cubicBezTo>
                      <a:pt x="13749" y="19710"/>
                      <a:pt x="13943" y="19556"/>
                      <a:pt x="14137" y="19402"/>
                    </a:cubicBezTo>
                    <a:close/>
                    <a:moveTo>
                      <a:pt x="11608" y="18305"/>
                    </a:moveTo>
                    <a:cubicBezTo>
                      <a:pt x="11943" y="18626"/>
                      <a:pt x="12291" y="18940"/>
                      <a:pt x="12639" y="19248"/>
                    </a:cubicBezTo>
                    <a:cubicBezTo>
                      <a:pt x="12063" y="20225"/>
                      <a:pt x="11428" y="21336"/>
                      <a:pt x="11628" y="22513"/>
                    </a:cubicBezTo>
                    <a:cubicBezTo>
                      <a:pt x="11849" y="23791"/>
                      <a:pt x="12906" y="24995"/>
                      <a:pt x="13575" y="26073"/>
                    </a:cubicBezTo>
                    <a:cubicBezTo>
                      <a:pt x="13600" y="26109"/>
                      <a:pt x="13646" y="26133"/>
                      <a:pt x="13691" y="26133"/>
                    </a:cubicBezTo>
                    <a:cubicBezTo>
                      <a:pt x="13720" y="26133"/>
                      <a:pt x="13748" y="26123"/>
                      <a:pt x="13769" y="26099"/>
                    </a:cubicBezTo>
                    <a:cubicBezTo>
                      <a:pt x="14572" y="25136"/>
                      <a:pt x="15462" y="23958"/>
                      <a:pt x="15629" y="22674"/>
                    </a:cubicBezTo>
                    <a:cubicBezTo>
                      <a:pt x="15790" y="21409"/>
                      <a:pt x="15054" y="20232"/>
                      <a:pt x="14285" y="19288"/>
                    </a:cubicBezTo>
                    <a:cubicBezTo>
                      <a:pt x="14673" y="18981"/>
                      <a:pt x="15061" y="18666"/>
                      <a:pt x="15449" y="18345"/>
                    </a:cubicBezTo>
                    <a:lnTo>
                      <a:pt x="15449" y="18345"/>
                    </a:lnTo>
                    <a:cubicBezTo>
                      <a:pt x="15382" y="20011"/>
                      <a:pt x="15469" y="21998"/>
                      <a:pt x="16914" y="23055"/>
                    </a:cubicBezTo>
                    <a:cubicBezTo>
                      <a:pt x="17208" y="24166"/>
                      <a:pt x="16452" y="25129"/>
                      <a:pt x="15823" y="25986"/>
                    </a:cubicBezTo>
                    <a:cubicBezTo>
                      <a:pt x="15228" y="26815"/>
                      <a:pt x="14566" y="27585"/>
                      <a:pt x="13863" y="28321"/>
                    </a:cubicBezTo>
                    <a:cubicBezTo>
                      <a:pt x="13228" y="27471"/>
                      <a:pt x="12592" y="26621"/>
                      <a:pt x="11963" y="25772"/>
                    </a:cubicBezTo>
                    <a:cubicBezTo>
                      <a:pt x="11327" y="24929"/>
                      <a:pt x="10170" y="23825"/>
                      <a:pt x="10484" y="22681"/>
                    </a:cubicBezTo>
                    <a:cubicBezTo>
                      <a:pt x="10491" y="22640"/>
                      <a:pt x="10491" y="22607"/>
                      <a:pt x="10478" y="22587"/>
                    </a:cubicBezTo>
                    <a:cubicBezTo>
                      <a:pt x="11521" y="21496"/>
                      <a:pt x="11749" y="19783"/>
                      <a:pt x="11608" y="18305"/>
                    </a:cubicBezTo>
                    <a:close/>
                    <a:moveTo>
                      <a:pt x="13715" y="1"/>
                    </a:moveTo>
                    <a:cubicBezTo>
                      <a:pt x="13672" y="1"/>
                      <a:pt x="13631" y="21"/>
                      <a:pt x="13609" y="66"/>
                    </a:cubicBezTo>
                    <a:cubicBezTo>
                      <a:pt x="12592" y="2013"/>
                      <a:pt x="10504" y="3304"/>
                      <a:pt x="9956" y="5499"/>
                    </a:cubicBezTo>
                    <a:cubicBezTo>
                      <a:pt x="9166" y="5057"/>
                      <a:pt x="8169" y="5044"/>
                      <a:pt x="7286" y="4930"/>
                    </a:cubicBezTo>
                    <a:cubicBezTo>
                      <a:pt x="6075" y="4790"/>
                      <a:pt x="4858" y="4636"/>
                      <a:pt x="3647" y="4489"/>
                    </a:cubicBezTo>
                    <a:cubicBezTo>
                      <a:pt x="3641" y="4488"/>
                      <a:pt x="3636" y="4488"/>
                      <a:pt x="3631" y="4488"/>
                    </a:cubicBezTo>
                    <a:cubicBezTo>
                      <a:pt x="3541" y="4488"/>
                      <a:pt x="3500" y="4593"/>
                      <a:pt x="3513" y="4663"/>
                    </a:cubicBezTo>
                    <a:cubicBezTo>
                      <a:pt x="3700" y="5767"/>
                      <a:pt x="3907" y="6871"/>
                      <a:pt x="4135" y="7975"/>
                    </a:cubicBezTo>
                    <a:cubicBezTo>
                      <a:pt x="4316" y="8851"/>
                      <a:pt x="4416" y="9901"/>
                      <a:pt x="4878" y="10691"/>
                    </a:cubicBezTo>
                    <a:cubicBezTo>
                      <a:pt x="4081" y="10885"/>
                      <a:pt x="3473" y="11380"/>
                      <a:pt x="2877" y="11942"/>
                    </a:cubicBezTo>
                    <a:cubicBezTo>
                      <a:pt x="2007" y="12758"/>
                      <a:pt x="1117" y="13501"/>
                      <a:pt x="80" y="14103"/>
                    </a:cubicBezTo>
                    <a:cubicBezTo>
                      <a:pt x="0" y="14150"/>
                      <a:pt x="0" y="14250"/>
                      <a:pt x="54" y="14317"/>
                    </a:cubicBezTo>
                    <a:cubicBezTo>
                      <a:pt x="1291" y="15849"/>
                      <a:pt x="2710" y="17522"/>
                      <a:pt x="4757" y="17816"/>
                    </a:cubicBezTo>
                    <a:cubicBezTo>
                      <a:pt x="4222" y="18599"/>
                      <a:pt x="4041" y="19589"/>
                      <a:pt x="3841" y="20499"/>
                    </a:cubicBezTo>
                    <a:cubicBezTo>
                      <a:pt x="3606" y="21577"/>
                      <a:pt x="3426" y="22674"/>
                      <a:pt x="3332" y="23771"/>
                    </a:cubicBezTo>
                    <a:cubicBezTo>
                      <a:pt x="3325" y="23811"/>
                      <a:pt x="3345" y="23838"/>
                      <a:pt x="3372" y="23851"/>
                    </a:cubicBezTo>
                    <a:cubicBezTo>
                      <a:pt x="3392" y="23898"/>
                      <a:pt x="3432" y="23938"/>
                      <a:pt x="3493" y="23945"/>
                    </a:cubicBezTo>
                    <a:cubicBezTo>
                      <a:pt x="4025" y="23994"/>
                      <a:pt x="4557" y="24021"/>
                      <a:pt x="5088" y="24021"/>
                    </a:cubicBezTo>
                    <a:cubicBezTo>
                      <a:pt x="5711" y="24021"/>
                      <a:pt x="6334" y="23984"/>
                      <a:pt x="6958" y="23905"/>
                    </a:cubicBezTo>
                    <a:cubicBezTo>
                      <a:pt x="7935" y="23778"/>
                      <a:pt x="9039" y="23624"/>
                      <a:pt x="9882" y="23075"/>
                    </a:cubicBezTo>
                    <a:cubicBezTo>
                      <a:pt x="9989" y="23008"/>
                      <a:pt x="10083" y="22935"/>
                      <a:pt x="10177" y="22861"/>
                    </a:cubicBezTo>
                    <a:lnTo>
                      <a:pt x="10177" y="22861"/>
                    </a:lnTo>
                    <a:cubicBezTo>
                      <a:pt x="10016" y="23718"/>
                      <a:pt x="10652" y="24480"/>
                      <a:pt x="11147" y="25143"/>
                    </a:cubicBezTo>
                    <a:cubicBezTo>
                      <a:pt x="12010" y="26293"/>
                      <a:pt x="12873" y="27444"/>
                      <a:pt x="13736" y="28595"/>
                    </a:cubicBezTo>
                    <a:cubicBezTo>
                      <a:pt x="13768" y="28632"/>
                      <a:pt x="13813" y="28656"/>
                      <a:pt x="13858" y="28656"/>
                    </a:cubicBezTo>
                    <a:cubicBezTo>
                      <a:pt x="13888" y="28656"/>
                      <a:pt x="13917" y="28646"/>
                      <a:pt x="13943" y="28622"/>
                    </a:cubicBezTo>
                    <a:cubicBezTo>
                      <a:pt x="14860" y="27665"/>
                      <a:pt x="15716" y="26641"/>
                      <a:pt x="16446" y="25537"/>
                    </a:cubicBezTo>
                    <a:cubicBezTo>
                      <a:pt x="16894" y="24868"/>
                      <a:pt x="17402" y="24025"/>
                      <a:pt x="17168" y="23222"/>
                    </a:cubicBezTo>
                    <a:lnTo>
                      <a:pt x="17168" y="23222"/>
                    </a:lnTo>
                    <a:cubicBezTo>
                      <a:pt x="18078" y="23764"/>
                      <a:pt x="19216" y="23925"/>
                      <a:pt x="20239" y="24099"/>
                    </a:cubicBezTo>
                    <a:cubicBezTo>
                      <a:pt x="21377" y="24286"/>
                      <a:pt x="22521" y="24407"/>
                      <a:pt x="23665" y="24520"/>
                    </a:cubicBezTo>
                    <a:cubicBezTo>
                      <a:pt x="23668" y="24521"/>
                      <a:pt x="23671" y="24521"/>
                      <a:pt x="23674" y="24521"/>
                    </a:cubicBezTo>
                    <a:cubicBezTo>
                      <a:pt x="23769" y="24521"/>
                      <a:pt x="23825" y="24418"/>
                      <a:pt x="23805" y="24340"/>
                    </a:cubicBezTo>
                    <a:cubicBezTo>
                      <a:pt x="23511" y="23109"/>
                      <a:pt x="23217" y="21878"/>
                      <a:pt x="22922" y="20653"/>
                    </a:cubicBezTo>
                    <a:cubicBezTo>
                      <a:pt x="22715" y="19797"/>
                      <a:pt x="22588" y="18827"/>
                      <a:pt x="22173" y="18031"/>
                    </a:cubicBezTo>
                    <a:lnTo>
                      <a:pt x="22173" y="18031"/>
                    </a:lnTo>
                    <a:cubicBezTo>
                      <a:pt x="22343" y="18098"/>
                      <a:pt x="22517" y="18127"/>
                      <a:pt x="22692" y="18127"/>
                    </a:cubicBezTo>
                    <a:cubicBezTo>
                      <a:pt x="23301" y="18127"/>
                      <a:pt x="23922" y="17768"/>
                      <a:pt x="24421" y="17388"/>
                    </a:cubicBezTo>
                    <a:cubicBezTo>
                      <a:pt x="25565" y="16512"/>
                      <a:pt x="26636" y="15528"/>
                      <a:pt x="27673" y="14531"/>
                    </a:cubicBezTo>
                    <a:cubicBezTo>
                      <a:pt x="27719" y="14478"/>
                      <a:pt x="27733" y="14377"/>
                      <a:pt x="27673" y="14331"/>
                    </a:cubicBezTo>
                    <a:cubicBezTo>
                      <a:pt x="26716" y="13528"/>
                      <a:pt x="25752" y="12738"/>
                      <a:pt x="24789" y="11949"/>
                    </a:cubicBezTo>
                    <a:cubicBezTo>
                      <a:pt x="24120" y="11393"/>
                      <a:pt x="23471" y="10785"/>
                      <a:pt x="22614" y="10571"/>
                    </a:cubicBezTo>
                    <a:cubicBezTo>
                      <a:pt x="23678" y="8844"/>
                      <a:pt x="23745" y="6697"/>
                      <a:pt x="23779" y="4716"/>
                    </a:cubicBezTo>
                    <a:cubicBezTo>
                      <a:pt x="23779" y="4636"/>
                      <a:pt x="23712" y="4576"/>
                      <a:pt x="23638" y="4576"/>
                    </a:cubicBezTo>
                    <a:cubicBezTo>
                      <a:pt x="23603" y="4576"/>
                      <a:pt x="23568" y="4576"/>
                      <a:pt x="23533" y="4576"/>
                    </a:cubicBezTo>
                    <a:cubicBezTo>
                      <a:pt x="23075" y="4576"/>
                      <a:pt x="22612" y="4567"/>
                      <a:pt x="22151" y="4567"/>
                    </a:cubicBezTo>
                    <a:cubicBezTo>
                      <a:pt x="20595" y="4567"/>
                      <a:pt x="19049" y="4670"/>
                      <a:pt x="17710" y="5573"/>
                    </a:cubicBezTo>
                    <a:cubicBezTo>
                      <a:pt x="17657" y="5606"/>
                      <a:pt x="17610" y="5646"/>
                      <a:pt x="17563" y="5680"/>
                    </a:cubicBezTo>
                    <a:cubicBezTo>
                      <a:pt x="17356" y="3371"/>
                      <a:pt x="14967" y="1899"/>
                      <a:pt x="13836" y="66"/>
                    </a:cubicBezTo>
                    <a:cubicBezTo>
                      <a:pt x="13809" y="25"/>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8"/>
              <p:cNvSpPr/>
              <p:nvPr/>
            </p:nvSpPr>
            <p:spPr>
              <a:xfrm>
                <a:off x="168365" y="1416555"/>
                <a:ext cx="397585" cy="297861"/>
              </a:xfrm>
              <a:custGeom>
                <a:avLst/>
                <a:gdLst/>
                <a:ahLst/>
                <a:cxnLst/>
                <a:rect l="l" t="t" r="r" b="b"/>
                <a:pathLst>
                  <a:path w="8933" h="6692" extrusionOk="0">
                    <a:moveTo>
                      <a:pt x="4684" y="1"/>
                    </a:moveTo>
                    <a:cubicBezTo>
                      <a:pt x="3633" y="255"/>
                      <a:pt x="2938" y="1031"/>
                      <a:pt x="2168" y="1740"/>
                    </a:cubicBezTo>
                    <a:cubicBezTo>
                      <a:pt x="1499" y="2349"/>
                      <a:pt x="777" y="2871"/>
                      <a:pt x="0" y="3326"/>
                    </a:cubicBezTo>
                    <a:cubicBezTo>
                      <a:pt x="1238" y="4851"/>
                      <a:pt x="2550" y="6283"/>
                      <a:pt x="4550" y="6691"/>
                    </a:cubicBezTo>
                    <a:cubicBezTo>
                      <a:pt x="5594" y="5393"/>
                      <a:pt x="7353" y="5099"/>
                      <a:pt x="8932" y="4912"/>
                    </a:cubicBezTo>
                    <a:cubicBezTo>
                      <a:pt x="8618" y="4537"/>
                      <a:pt x="8317" y="4156"/>
                      <a:pt x="8022" y="3768"/>
                    </a:cubicBezTo>
                    <a:cubicBezTo>
                      <a:pt x="7220" y="4570"/>
                      <a:pt x="6142" y="5159"/>
                      <a:pt x="4992" y="5159"/>
                    </a:cubicBezTo>
                    <a:cubicBezTo>
                      <a:pt x="3587" y="5159"/>
                      <a:pt x="2703" y="4162"/>
                      <a:pt x="1720" y="3293"/>
                    </a:cubicBezTo>
                    <a:cubicBezTo>
                      <a:pt x="1660" y="3232"/>
                      <a:pt x="1673" y="3112"/>
                      <a:pt x="1753" y="3078"/>
                    </a:cubicBezTo>
                    <a:cubicBezTo>
                      <a:pt x="2777" y="2624"/>
                      <a:pt x="3473" y="1506"/>
                      <a:pt x="4610" y="1285"/>
                    </a:cubicBezTo>
                    <a:cubicBezTo>
                      <a:pt x="4745" y="1260"/>
                      <a:pt x="4882" y="1249"/>
                      <a:pt x="5019" y="1249"/>
                    </a:cubicBezTo>
                    <a:cubicBezTo>
                      <a:pt x="6050" y="1249"/>
                      <a:pt x="7118" y="1908"/>
                      <a:pt x="7915" y="2463"/>
                    </a:cubicBezTo>
                    <a:cubicBezTo>
                      <a:pt x="8156" y="2175"/>
                      <a:pt x="8411" y="1894"/>
                      <a:pt x="8671" y="1627"/>
                    </a:cubicBezTo>
                    <a:cubicBezTo>
                      <a:pt x="7320" y="1359"/>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8"/>
              <p:cNvSpPr/>
              <p:nvPr/>
            </p:nvSpPr>
            <p:spPr>
              <a:xfrm>
                <a:off x="259785" y="1484697"/>
                <a:ext cx="260903" cy="149643"/>
              </a:xfrm>
              <a:custGeom>
                <a:avLst/>
                <a:gdLst/>
                <a:ahLst/>
                <a:cxnLst/>
                <a:rect l="l" t="t" r="r" b="b"/>
                <a:pathLst>
                  <a:path w="5862" h="3362" extrusionOk="0">
                    <a:moveTo>
                      <a:pt x="2970" y="1"/>
                    </a:moveTo>
                    <a:cubicBezTo>
                      <a:pt x="2656" y="1"/>
                      <a:pt x="2344" y="67"/>
                      <a:pt x="2041" y="223"/>
                    </a:cubicBezTo>
                    <a:cubicBezTo>
                      <a:pt x="1292" y="617"/>
                      <a:pt x="750" y="1300"/>
                      <a:pt x="0" y="1695"/>
                    </a:cubicBezTo>
                    <a:cubicBezTo>
                      <a:pt x="870" y="2477"/>
                      <a:pt x="1686" y="3334"/>
                      <a:pt x="2938" y="3361"/>
                    </a:cubicBezTo>
                    <a:cubicBezTo>
                      <a:pt x="2955" y="3361"/>
                      <a:pt x="2973" y="3361"/>
                      <a:pt x="2991" y="3361"/>
                    </a:cubicBezTo>
                    <a:cubicBezTo>
                      <a:pt x="4098" y="3361"/>
                      <a:pt x="5019" y="2748"/>
                      <a:pt x="5861" y="2089"/>
                    </a:cubicBezTo>
                    <a:cubicBezTo>
                      <a:pt x="5748" y="1949"/>
                      <a:pt x="5641" y="1802"/>
                      <a:pt x="5534" y="1655"/>
                    </a:cubicBezTo>
                    <a:cubicBezTo>
                      <a:pt x="5514" y="1628"/>
                      <a:pt x="5507" y="1601"/>
                      <a:pt x="5507" y="1581"/>
                    </a:cubicBezTo>
                    <a:cubicBezTo>
                      <a:pt x="5507" y="1581"/>
                      <a:pt x="5507" y="1581"/>
                      <a:pt x="5507" y="1574"/>
                    </a:cubicBezTo>
                    <a:cubicBezTo>
                      <a:pt x="5493" y="1547"/>
                      <a:pt x="5493" y="1521"/>
                      <a:pt x="5493" y="1494"/>
                    </a:cubicBezTo>
                    <a:cubicBezTo>
                      <a:pt x="5500" y="1440"/>
                      <a:pt x="5514" y="1387"/>
                      <a:pt x="5547" y="1353"/>
                    </a:cubicBezTo>
                    <a:cubicBezTo>
                      <a:pt x="5554" y="1340"/>
                      <a:pt x="5554" y="1333"/>
                      <a:pt x="5560" y="1320"/>
                    </a:cubicBezTo>
                    <a:cubicBezTo>
                      <a:pt x="5607" y="1260"/>
                      <a:pt x="5654" y="1200"/>
                      <a:pt x="5701" y="1139"/>
                    </a:cubicBezTo>
                    <a:cubicBezTo>
                      <a:pt x="4919" y="620"/>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8"/>
              <p:cNvSpPr/>
              <p:nvPr/>
            </p:nvSpPr>
            <p:spPr>
              <a:xfrm>
                <a:off x="310123" y="1646752"/>
                <a:ext cx="350541" cy="340813"/>
              </a:xfrm>
              <a:custGeom>
                <a:avLst/>
                <a:gdLst/>
                <a:ahLst/>
                <a:cxnLst/>
                <a:rect l="l" t="t" r="r" b="b"/>
                <a:pathLst>
                  <a:path w="7876" h="7657" extrusionOk="0">
                    <a:moveTo>
                      <a:pt x="5948" y="1"/>
                    </a:moveTo>
                    <a:cubicBezTo>
                      <a:pt x="4048" y="228"/>
                      <a:pt x="1840" y="596"/>
                      <a:pt x="1051" y="2603"/>
                    </a:cubicBezTo>
                    <a:cubicBezTo>
                      <a:pt x="435" y="4156"/>
                      <a:pt x="241" y="5922"/>
                      <a:pt x="0" y="7568"/>
                    </a:cubicBezTo>
                    <a:cubicBezTo>
                      <a:pt x="584" y="7622"/>
                      <a:pt x="1192" y="7656"/>
                      <a:pt x="1805" y="7656"/>
                    </a:cubicBezTo>
                    <a:cubicBezTo>
                      <a:pt x="3088" y="7656"/>
                      <a:pt x="4394" y="7505"/>
                      <a:pt x="5553" y="7066"/>
                    </a:cubicBezTo>
                    <a:cubicBezTo>
                      <a:pt x="7688" y="6256"/>
                      <a:pt x="7848" y="3988"/>
                      <a:pt x="7875" y="2028"/>
                    </a:cubicBezTo>
                    <a:cubicBezTo>
                      <a:pt x="7708" y="1861"/>
                      <a:pt x="7541" y="1700"/>
                      <a:pt x="7373" y="1526"/>
                    </a:cubicBezTo>
                    <a:cubicBezTo>
                      <a:pt x="7246" y="2918"/>
                      <a:pt x="6965" y="4510"/>
                      <a:pt x="5875" y="5453"/>
                    </a:cubicBezTo>
                    <a:cubicBezTo>
                      <a:pt x="4818" y="6368"/>
                      <a:pt x="3413" y="6492"/>
                      <a:pt x="2067" y="6492"/>
                    </a:cubicBezTo>
                    <a:cubicBezTo>
                      <a:pt x="1828" y="6492"/>
                      <a:pt x="1591" y="6488"/>
                      <a:pt x="1358" y="6484"/>
                    </a:cubicBezTo>
                    <a:cubicBezTo>
                      <a:pt x="1278" y="6484"/>
                      <a:pt x="1238" y="6417"/>
                      <a:pt x="1245" y="6350"/>
                    </a:cubicBezTo>
                    <a:cubicBezTo>
                      <a:pt x="1245" y="6343"/>
                      <a:pt x="1245" y="6330"/>
                      <a:pt x="1245" y="6323"/>
                    </a:cubicBezTo>
                    <a:cubicBezTo>
                      <a:pt x="1512" y="5005"/>
                      <a:pt x="1807" y="3373"/>
                      <a:pt x="2790" y="2383"/>
                    </a:cubicBezTo>
                    <a:cubicBezTo>
                      <a:pt x="3807" y="1359"/>
                      <a:pt x="5279" y="1071"/>
                      <a:pt x="6644" y="830"/>
                    </a:cubicBezTo>
                    <a:cubicBezTo>
                      <a:pt x="6677" y="830"/>
                      <a:pt x="6704" y="830"/>
                      <a:pt x="6724" y="844"/>
                    </a:cubicBezTo>
                    <a:cubicBezTo>
                      <a:pt x="6470" y="563"/>
                      <a:pt x="6216" y="282"/>
                      <a:pt x="5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8"/>
              <p:cNvSpPr/>
              <p:nvPr/>
            </p:nvSpPr>
            <p:spPr>
              <a:xfrm>
                <a:off x="321740" y="1142919"/>
                <a:ext cx="342174" cy="335650"/>
              </a:xfrm>
              <a:custGeom>
                <a:avLst/>
                <a:gdLst/>
                <a:ahLst/>
                <a:cxnLst/>
                <a:rect l="l" t="t" r="r" b="b"/>
                <a:pathLst>
                  <a:path w="7688" h="7541" extrusionOk="0">
                    <a:moveTo>
                      <a:pt x="0" y="0"/>
                    </a:moveTo>
                    <a:lnTo>
                      <a:pt x="0" y="0"/>
                    </a:lnTo>
                    <a:cubicBezTo>
                      <a:pt x="288" y="1700"/>
                      <a:pt x="542" y="3479"/>
                      <a:pt x="1051" y="5118"/>
                    </a:cubicBezTo>
                    <a:cubicBezTo>
                      <a:pt x="1633" y="6978"/>
                      <a:pt x="3800" y="7186"/>
                      <a:pt x="5453" y="7540"/>
                    </a:cubicBezTo>
                    <a:cubicBezTo>
                      <a:pt x="5680" y="7313"/>
                      <a:pt x="5921" y="7092"/>
                      <a:pt x="6155" y="6871"/>
                    </a:cubicBezTo>
                    <a:cubicBezTo>
                      <a:pt x="5473" y="6570"/>
                      <a:pt x="4791" y="6269"/>
                      <a:pt x="4115" y="5968"/>
                    </a:cubicBezTo>
                    <a:cubicBezTo>
                      <a:pt x="3600" y="5734"/>
                      <a:pt x="2937" y="5547"/>
                      <a:pt x="2543" y="5118"/>
                    </a:cubicBezTo>
                    <a:cubicBezTo>
                      <a:pt x="2181" y="4724"/>
                      <a:pt x="2088" y="4115"/>
                      <a:pt x="1987" y="3613"/>
                    </a:cubicBezTo>
                    <a:cubicBezTo>
                      <a:pt x="1840" y="2924"/>
                      <a:pt x="1746" y="2235"/>
                      <a:pt x="1679" y="1532"/>
                    </a:cubicBezTo>
                    <a:cubicBezTo>
                      <a:pt x="1679" y="1481"/>
                      <a:pt x="1734" y="1418"/>
                      <a:pt x="1791" y="1418"/>
                    </a:cubicBezTo>
                    <a:cubicBezTo>
                      <a:pt x="1794" y="1418"/>
                      <a:pt x="1797" y="1418"/>
                      <a:pt x="1800" y="1419"/>
                    </a:cubicBezTo>
                    <a:cubicBezTo>
                      <a:pt x="2589" y="1506"/>
                      <a:pt x="3365" y="1633"/>
                      <a:pt x="4135" y="1813"/>
                    </a:cubicBezTo>
                    <a:cubicBezTo>
                      <a:pt x="4710" y="1954"/>
                      <a:pt x="5353" y="2074"/>
                      <a:pt x="5834" y="2436"/>
                    </a:cubicBezTo>
                    <a:cubicBezTo>
                      <a:pt x="6831" y="3178"/>
                      <a:pt x="6978" y="4911"/>
                      <a:pt x="7005" y="6089"/>
                    </a:cubicBezTo>
                    <a:cubicBezTo>
                      <a:pt x="7233" y="5881"/>
                      <a:pt x="7453" y="5674"/>
                      <a:pt x="7688" y="5466"/>
                    </a:cubicBezTo>
                    <a:cubicBezTo>
                      <a:pt x="7607" y="3600"/>
                      <a:pt x="7507" y="1245"/>
                      <a:pt x="5312" y="683"/>
                    </a:cubicBezTo>
                    <a:cubicBezTo>
                      <a:pt x="3620" y="248"/>
                      <a:pt x="1746" y="20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8"/>
              <p:cNvSpPr/>
              <p:nvPr/>
            </p:nvSpPr>
            <p:spPr>
              <a:xfrm>
                <a:off x="374126" y="1693218"/>
                <a:ext cx="260013" cy="232431"/>
              </a:xfrm>
              <a:custGeom>
                <a:avLst/>
                <a:gdLst/>
                <a:ahLst/>
                <a:cxnLst/>
                <a:rect l="l" t="t" r="r" b="b"/>
                <a:pathLst>
                  <a:path w="5842" h="5222" extrusionOk="0">
                    <a:moveTo>
                      <a:pt x="5480" y="0"/>
                    </a:moveTo>
                    <a:cubicBezTo>
                      <a:pt x="5454" y="14"/>
                      <a:pt x="5427" y="27"/>
                      <a:pt x="5393" y="34"/>
                    </a:cubicBezTo>
                    <a:cubicBezTo>
                      <a:pt x="5360" y="41"/>
                      <a:pt x="5320" y="41"/>
                      <a:pt x="5286" y="41"/>
                    </a:cubicBezTo>
                    <a:lnTo>
                      <a:pt x="5280" y="41"/>
                    </a:lnTo>
                    <a:cubicBezTo>
                      <a:pt x="3955" y="275"/>
                      <a:pt x="2510" y="522"/>
                      <a:pt x="1513" y="1506"/>
                    </a:cubicBezTo>
                    <a:cubicBezTo>
                      <a:pt x="563" y="2449"/>
                      <a:pt x="342" y="3955"/>
                      <a:pt x="1" y="5212"/>
                    </a:cubicBezTo>
                    <a:cubicBezTo>
                      <a:pt x="221" y="5217"/>
                      <a:pt x="444" y="5222"/>
                      <a:pt x="670" y="5222"/>
                    </a:cubicBezTo>
                    <a:cubicBezTo>
                      <a:pt x="1948" y="5222"/>
                      <a:pt x="3283" y="5090"/>
                      <a:pt x="4289" y="4242"/>
                    </a:cubicBezTo>
                    <a:cubicBezTo>
                      <a:pt x="5380" y="3319"/>
                      <a:pt x="5621" y="1733"/>
                      <a:pt x="5842" y="388"/>
                    </a:cubicBezTo>
                    <a:cubicBezTo>
                      <a:pt x="5721" y="261"/>
                      <a:pt x="5601" y="128"/>
                      <a:pt x="5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8"/>
              <p:cNvSpPr/>
              <p:nvPr/>
            </p:nvSpPr>
            <p:spPr>
              <a:xfrm>
                <a:off x="400920" y="1218405"/>
                <a:ext cx="226054" cy="221749"/>
              </a:xfrm>
              <a:custGeom>
                <a:avLst/>
                <a:gdLst/>
                <a:ahLst/>
                <a:cxnLst/>
                <a:rect l="l" t="t" r="r" b="b"/>
                <a:pathLst>
                  <a:path w="5079" h="4982" extrusionOk="0">
                    <a:moveTo>
                      <a:pt x="488" y="1"/>
                    </a:moveTo>
                    <a:cubicBezTo>
                      <a:pt x="364" y="1"/>
                      <a:pt x="274" y="19"/>
                      <a:pt x="242" y="64"/>
                    </a:cubicBezTo>
                    <a:cubicBezTo>
                      <a:pt x="1" y="392"/>
                      <a:pt x="349" y="1442"/>
                      <a:pt x="436" y="1850"/>
                    </a:cubicBezTo>
                    <a:cubicBezTo>
                      <a:pt x="590" y="2573"/>
                      <a:pt x="750" y="3208"/>
                      <a:pt x="1446" y="3590"/>
                    </a:cubicBezTo>
                    <a:cubicBezTo>
                      <a:pt x="2436" y="4132"/>
                      <a:pt x="3554" y="4520"/>
                      <a:pt x="4584" y="4981"/>
                    </a:cubicBezTo>
                    <a:cubicBezTo>
                      <a:pt x="4731" y="4848"/>
                      <a:pt x="4878" y="4707"/>
                      <a:pt x="5025" y="4573"/>
                    </a:cubicBezTo>
                    <a:cubicBezTo>
                      <a:pt x="5039" y="4560"/>
                      <a:pt x="5059" y="4546"/>
                      <a:pt x="5079" y="4526"/>
                    </a:cubicBezTo>
                    <a:cubicBezTo>
                      <a:pt x="5079" y="4520"/>
                      <a:pt x="5072" y="4520"/>
                      <a:pt x="5072" y="4513"/>
                    </a:cubicBezTo>
                    <a:cubicBezTo>
                      <a:pt x="4945" y="3356"/>
                      <a:pt x="4865" y="1449"/>
                      <a:pt x="3721" y="793"/>
                    </a:cubicBezTo>
                    <a:cubicBezTo>
                      <a:pt x="3252" y="525"/>
                      <a:pt x="2670" y="425"/>
                      <a:pt x="2155" y="311"/>
                    </a:cubicBezTo>
                    <a:cubicBezTo>
                      <a:pt x="1923" y="258"/>
                      <a:pt x="958" y="1"/>
                      <a:pt x="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8"/>
              <p:cNvSpPr/>
              <p:nvPr/>
            </p:nvSpPr>
            <p:spPr>
              <a:xfrm>
                <a:off x="514104" y="1324557"/>
                <a:ext cx="507163" cy="472696"/>
              </a:xfrm>
              <a:custGeom>
                <a:avLst/>
                <a:gdLst/>
                <a:ahLst/>
                <a:cxnLst/>
                <a:rect l="l" t="t" r="r" b="b"/>
                <a:pathLst>
                  <a:path w="11395" h="10620" extrusionOk="0">
                    <a:moveTo>
                      <a:pt x="5440" y="0"/>
                    </a:moveTo>
                    <a:cubicBezTo>
                      <a:pt x="4543" y="823"/>
                      <a:pt x="3573" y="1566"/>
                      <a:pt x="2683" y="2389"/>
                    </a:cubicBezTo>
                    <a:cubicBezTo>
                      <a:pt x="1767" y="3245"/>
                      <a:pt x="950" y="4222"/>
                      <a:pt x="14" y="5052"/>
                    </a:cubicBezTo>
                    <a:cubicBezTo>
                      <a:pt x="14" y="5059"/>
                      <a:pt x="7" y="5059"/>
                      <a:pt x="0" y="5059"/>
                    </a:cubicBezTo>
                    <a:cubicBezTo>
                      <a:pt x="27" y="5072"/>
                      <a:pt x="47" y="5085"/>
                      <a:pt x="67" y="5105"/>
                    </a:cubicBezTo>
                    <a:cubicBezTo>
                      <a:pt x="890" y="6229"/>
                      <a:pt x="1773" y="7307"/>
                      <a:pt x="2743" y="8317"/>
                    </a:cubicBezTo>
                    <a:cubicBezTo>
                      <a:pt x="3131" y="8718"/>
                      <a:pt x="3533" y="9120"/>
                      <a:pt x="3948" y="9501"/>
                    </a:cubicBezTo>
                    <a:cubicBezTo>
                      <a:pt x="4227" y="9768"/>
                      <a:pt x="4929" y="10619"/>
                      <a:pt x="5388" y="10619"/>
                    </a:cubicBezTo>
                    <a:cubicBezTo>
                      <a:pt x="5413" y="10619"/>
                      <a:pt x="5437" y="10617"/>
                      <a:pt x="5460" y="10612"/>
                    </a:cubicBezTo>
                    <a:cubicBezTo>
                      <a:pt x="5620" y="10572"/>
                      <a:pt x="6022" y="10157"/>
                      <a:pt x="6149" y="10050"/>
                    </a:cubicBezTo>
                    <a:cubicBezTo>
                      <a:pt x="6417" y="9836"/>
                      <a:pt x="6684" y="9608"/>
                      <a:pt x="6952" y="9387"/>
                    </a:cubicBezTo>
                    <a:cubicBezTo>
                      <a:pt x="7440" y="8973"/>
                      <a:pt x="7922" y="8544"/>
                      <a:pt x="8404" y="8116"/>
                    </a:cubicBezTo>
                    <a:cubicBezTo>
                      <a:pt x="9421" y="7200"/>
                      <a:pt x="10357" y="6189"/>
                      <a:pt x="11394" y="5293"/>
                    </a:cubicBezTo>
                    <a:cubicBezTo>
                      <a:pt x="9387" y="3580"/>
                      <a:pt x="7434" y="1793"/>
                      <a:pt x="5466" y="41"/>
                    </a:cubicBezTo>
                    <a:cubicBezTo>
                      <a:pt x="5453" y="27"/>
                      <a:pt x="5446" y="14"/>
                      <a:pt x="5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8"/>
              <p:cNvSpPr/>
              <p:nvPr/>
            </p:nvSpPr>
            <p:spPr>
              <a:xfrm>
                <a:off x="604900" y="1744714"/>
                <a:ext cx="313333" cy="445857"/>
              </a:xfrm>
              <a:custGeom>
                <a:avLst/>
                <a:gdLst/>
                <a:ahLst/>
                <a:cxnLst/>
                <a:rect l="l" t="t" r="r" b="b"/>
                <a:pathLst>
                  <a:path w="7040" h="10017" extrusionOk="0">
                    <a:moveTo>
                      <a:pt x="1439" y="1"/>
                    </a:moveTo>
                    <a:lnTo>
                      <a:pt x="1439" y="1"/>
                    </a:lnTo>
                    <a:cubicBezTo>
                      <a:pt x="1580" y="1479"/>
                      <a:pt x="1352" y="3192"/>
                      <a:pt x="309" y="4283"/>
                    </a:cubicBezTo>
                    <a:cubicBezTo>
                      <a:pt x="322" y="4303"/>
                      <a:pt x="322" y="4336"/>
                      <a:pt x="315" y="4377"/>
                    </a:cubicBezTo>
                    <a:cubicBezTo>
                      <a:pt x="1" y="5521"/>
                      <a:pt x="1158" y="6625"/>
                      <a:pt x="1794" y="7468"/>
                    </a:cubicBezTo>
                    <a:cubicBezTo>
                      <a:pt x="2423" y="8317"/>
                      <a:pt x="3059" y="9167"/>
                      <a:pt x="3694" y="10017"/>
                    </a:cubicBezTo>
                    <a:cubicBezTo>
                      <a:pt x="4397" y="9281"/>
                      <a:pt x="5059" y="8511"/>
                      <a:pt x="5654" y="7682"/>
                    </a:cubicBezTo>
                    <a:cubicBezTo>
                      <a:pt x="6283" y="6825"/>
                      <a:pt x="7039" y="5862"/>
                      <a:pt x="6745" y="4751"/>
                    </a:cubicBezTo>
                    <a:cubicBezTo>
                      <a:pt x="5300" y="3694"/>
                      <a:pt x="5213" y="1707"/>
                      <a:pt x="5280" y="41"/>
                    </a:cubicBezTo>
                    <a:lnTo>
                      <a:pt x="5280" y="41"/>
                    </a:lnTo>
                    <a:cubicBezTo>
                      <a:pt x="4892" y="362"/>
                      <a:pt x="4504" y="677"/>
                      <a:pt x="4116" y="984"/>
                    </a:cubicBezTo>
                    <a:cubicBezTo>
                      <a:pt x="4885" y="1928"/>
                      <a:pt x="5621" y="3105"/>
                      <a:pt x="5460" y="4370"/>
                    </a:cubicBezTo>
                    <a:cubicBezTo>
                      <a:pt x="5293" y="5654"/>
                      <a:pt x="4403" y="6832"/>
                      <a:pt x="3600" y="7795"/>
                    </a:cubicBezTo>
                    <a:cubicBezTo>
                      <a:pt x="3579" y="7819"/>
                      <a:pt x="3551" y="7829"/>
                      <a:pt x="3522" y="7829"/>
                    </a:cubicBezTo>
                    <a:cubicBezTo>
                      <a:pt x="3477" y="7829"/>
                      <a:pt x="3431" y="7805"/>
                      <a:pt x="3406" y="7769"/>
                    </a:cubicBezTo>
                    <a:cubicBezTo>
                      <a:pt x="2737" y="6691"/>
                      <a:pt x="1680" y="5487"/>
                      <a:pt x="1459" y="4209"/>
                    </a:cubicBezTo>
                    <a:cubicBezTo>
                      <a:pt x="1259" y="3032"/>
                      <a:pt x="1888" y="1921"/>
                      <a:pt x="2470" y="944"/>
                    </a:cubicBezTo>
                    <a:cubicBezTo>
                      <a:pt x="2122" y="636"/>
                      <a:pt x="1774" y="322"/>
                      <a:pt x="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8"/>
              <p:cNvSpPr/>
              <p:nvPr/>
            </p:nvSpPr>
            <p:spPr>
              <a:xfrm>
                <a:off x="606102" y="947261"/>
                <a:ext cx="319875" cy="431836"/>
              </a:xfrm>
              <a:custGeom>
                <a:avLst/>
                <a:gdLst/>
                <a:ahLst/>
                <a:cxnLst/>
                <a:rect l="l" t="t" r="r" b="b"/>
                <a:pathLst>
                  <a:path w="7187" h="9702" extrusionOk="0">
                    <a:moveTo>
                      <a:pt x="3533" y="0"/>
                    </a:moveTo>
                    <a:cubicBezTo>
                      <a:pt x="2490" y="1847"/>
                      <a:pt x="502" y="3132"/>
                      <a:pt x="1" y="5266"/>
                    </a:cubicBezTo>
                    <a:cubicBezTo>
                      <a:pt x="1379" y="6223"/>
                      <a:pt x="1546" y="8136"/>
                      <a:pt x="1479" y="9702"/>
                    </a:cubicBezTo>
                    <a:cubicBezTo>
                      <a:pt x="1948" y="9287"/>
                      <a:pt x="2436" y="8892"/>
                      <a:pt x="2945" y="8531"/>
                    </a:cubicBezTo>
                    <a:cubicBezTo>
                      <a:pt x="2182" y="7494"/>
                      <a:pt x="1352" y="6310"/>
                      <a:pt x="1513" y="4958"/>
                    </a:cubicBezTo>
                    <a:cubicBezTo>
                      <a:pt x="1667" y="3627"/>
                      <a:pt x="2811" y="2730"/>
                      <a:pt x="3560" y="1720"/>
                    </a:cubicBezTo>
                    <a:cubicBezTo>
                      <a:pt x="3584" y="1688"/>
                      <a:pt x="3628" y="1663"/>
                      <a:pt x="3671" y="1663"/>
                    </a:cubicBezTo>
                    <a:cubicBezTo>
                      <a:pt x="3699" y="1663"/>
                      <a:pt x="3726" y="1673"/>
                      <a:pt x="3747" y="1700"/>
                    </a:cubicBezTo>
                    <a:cubicBezTo>
                      <a:pt x="4510" y="2643"/>
                      <a:pt x="5433" y="3774"/>
                      <a:pt x="5527" y="5038"/>
                    </a:cubicBezTo>
                    <a:cubicBezTo>
                      <a:pt x="5627" y="6397"/>
                      <a:pt x="4851" y="7675"/>
                      <a:pt x="4008" y="8671"/>
                    </a:cubicBezTo>
                    <a:cubicBezTo>
                      <a:pt x="4363" y="8986"/>
                      <a:pt x="4711" y="9294"/>
                      <a:pt x="5059" y="9608"/>
                    </a:cubicBezTo>
                    <a:cubicBezTo>
                      <a:pt x="5139" y="7969"/>
                      <a:pt x="5902" y="6437"/>
                      <a:pt x="7186" y="5426"/>
                    </a:cubicBezTo>
                    <a:cubicBezTo>
                      <a:pt x="6718" y="3132"/>
                      <a:pt x="4771" y="1867"/>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8"/>
              <p:cNvSpPr/>
              <p:nvPr/>
            </p:nvSpPr>
            <p:spPr>
              <a:xfrm>
                <a:off x="667167" y="1793584"/>
                <a:ext cx="176917" cy="280947"/>
              </a:xfrm>
              <a:custGeom>
                <a:avLst/>
                <a:gdLst/>
                <a:ahLst/>
                <a:cxnLst/>
                <a:rect l="l" t="t" r="r" b="b"/>
                <a:pathLst>
                  <a:path w="3975" h="6312" extrusionOk="0">
                    <a:moveTo>
                      <a:pt x="2569" y="0"/>
                    </a:moveTo>
                    <a:cubicBezTo>
                      <a:pt x="2375" y="154"/>
                      <a:pt x="2181" y="308"/>
                      <a:pt x="1987" y="462"/>
                    </a:cubicBezTo>
                    <a:cubicBezTo>
                      <a:pt x="1956" y="486"/>
                      <a:pt x="1922" y="499"/>
                      <a:pt x="1886" y="499"/>
                    </a:cubicBezTo>
                    <a:cubicBezTo>
                      <a:pt x="1853" y="499"/>
                      <a:pt x="1819" y="488"/>
                      <a:pt x="1787" y="462"/>
                    </a:cubicBezTo>
                    <a:cubicBezTo>
                      <a:pt x="1606" y="315"/>
                      <a:pt x="1439" y="161"/>
                      <a:pt x="1265" y="14"/>
                    </a:cubicBezTo>
                    <a:cubicBezTo>
                      <a:pt x="656" y="1030"/>
                      <a:pt x="0" y="2208"/>
                      <a:pt x="395" y="3426"/>
                    </a:cubicBezTo>
                    <a:cubicBezTo>
                      <a:pt x="582" y="4008"/>
                      <a:pt x="970" y="4536"/>
                      <a:pt x="1292" y="5052"/>
                    </a:cubicBezTo>
                    <a:cubicBezTo>
                      <a:pt x="1459" y="5319"/>
                      <a:pt x="1860" y="6229"/>
                      <a:pt x="2135" y="6309"/>
                    </a:cubicBezTo>
                    <a:cubicBezTo>
                      <a:pt x="2140" y="6311"/>
                      <a:pt x="2145" y="6312"/>
                      <a:pt x="2151" y="6312"/>
                    </a:cubicBezTo>
                    <a:cubicBezTo>
                      <a:pt x="2368" y="6312"/>
                      <a:pt x="2974" y="5247"/>
                      <a:pt x="3091" y="5045"/>
                    </a:cubicBezTo>
                    <a:cubicBezTo>
                      <a:pt x="3426" y="4490"/>
                      <a:pt x="3720" y="3901"/>
                      <a:pt x="3807" y="3252"/>
                    </a:cubicBezTo>
                    <a:cubicBezTo>
                      <a:pt x="3974" y="1994"/>
                      <a:pt x="3218" y="997"/>
                      <a:pt x="2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8"/>
              <p:cNvSpPr/>
              <p:nvPr/>
            </p:nvSpPr>
            <p:spPr>
              <a:xfrm>
                <a:off x="673131" y="1038503"/>
                <a:ext cx="175716" cy="289671"/>
              </a:xfrm>
              <a:custGeom>
                <a:avLst/>
                <a:gdLst/>
                <a:ahLst/>
                <a:cxnLst/>
                <a:rect l="l" t="t" r="r" b="b"/>
                <a:pathLst>
                  <a:path w="3948" h="6508" extrusionOk="0">
                    <a:moveTo>
                      <a:pt x="2124" y="1"/>
                    </a:moveTo>
                    <a:cubicBezTo>
                      <a:pt x="2114" y="1"/>
                      <a:pt x="2104" y="2"/>
                      <a:pt x="2094" y="4"/>
                    </a:cubicBezTo>
                    <a:cubicBezTo>
                      <a:pt x="2021" y="24"/>
                      <a:pt x="1693" y="500"/>
                      <a:pt x="1633" y="566"/>
                    </a:cubicBezTo>
                    <a:cubicBezTo>
                      <a:pt x="1479" y="754"/>
                      <a:pt x="1318" y="934"/>
                      <a:pt x="1158" y="1122"/>
                    </a:cubicBezTo>
                    <a:cubicBezTo>
                      <a:pt x="776" y="1590"/>
                      <a:pt x="415" y="2099"/>
                      <a:pt x="288" y="2701"/>
                    </a:cubicBezTo>
                    <a:cubicBezTo>
                      <a:pt x="0" y="4066"/>
                      <a:pt x="877" y="5297"/>
                      <a:pt x="1646" y="6340"/>
                    </a:cubicBezTo>
                    <a:cubicBezTo>
                      <a:pt x="1706" y="6294"/>
                      <a:pt x="1773" y="6247"/>
                      <a:pt x="1840" y="6207"/>
                    </a:cubicBezTo>
                    <a:cubicBezTo>
                      <a:pt x="1856" y="6195"/>
                      <a:pt x="1873" y="6190"/>
                      <a:pt x="1888" y="6190"/>
                    </a:cubicBezTo>
                    <a:cubicBezTo>
                      <a:pt x="1917" y="6190"/>
                      <a:pt x="1943" y="6207"/>
                      <a:pt x="1960" y="6233"/>
                    </a:cubicBezTo>
                    <a:cubicBezTo>
                      <a:pt x="1978" y="6228"/>
                      <a:pt x="1995" y="6225"/>
                      <a:pt x="2011" y="6225"/>
                    </a:cubicBezTo>
                    <a:cubicBezTo>
                      <a:pt x="2041" y="6225"/>
                      <a:pt x="2069" y="6235"/>
                      <a:pt x="2094" y="6260"/>
                    </a:cubicBezTo>
                    <a:cubicBezTo>
                      <a:pt x="2188" y="6340"/>
                      <a:pt x="2282" y="6427"/>
                      <a:pt x="2375" y="6508"/>
                    </a:cubicBezTo>
                    <a:cubicBezTo>
                      <a:pt x="3111" y="5404"/>
                      <a:pt x="3948" y="4280"/>
                      <a:pt x="3767" y="2868"/>
                    </a:cubicBezTo>
                    <a:cubicBezTo>
                      <a:pt x="3680" y="2206"/>
                      <a:pt x="3359" y="1637"/>
                      <a:pt x="2997" y="1082"/>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8"/>
              <p:cNvSpPr/>
              <p:nvPr/>
            </p:nvSpPr>
            <p:spPr>
              <a:xfrm>
                <a:off x="841639" y="1144788"/>
                <a:ext cx="362469" cy="339567"/>
              </a:xfrm>
              <a:custGeom>
                <a:avLst/>
                <a:gdLst/>
                <a:ahLst/>
                <a:cxnLst/>
                <a:rect l="l" t="t" r="r" b="b"/>
                <a:pathLst>
                  <a:path w="8144" h="7629" extrusionOk="0">
                    <a:moveTo>
                      <a:pt x="7490" y="1"/>
                    </a:moveTo>
                    <a:cubicBezTo>
                      <a:pt x="7289" y="1"/>
                      <a:pt x="7078" y="32"/>
                      <a:pt x="6932" y="32"/>
                    </a:cubicBezTo>
                    <a:cubicBezTo>
                      <a:pt x="6715" y="32"/>
                      <a:pt x="6496" y="30"/>
                      <a:pt x="6276" y="30"/>
                    </a:cubicBezTo>
                    <a:cubicBezTo>
                      <a:pt x="6056" y="30"/>
                      <a:pt x="5835" y="32"/>
                      <a:pt x="5614" y="38"/>
                    </a:cubicBezTo>
                    <a:cubicBezTo>
                      <a:pt x="4658" y="65"/>
                      <a:pt x="3754" y="232"/>
                      <a:pt x="2898" y="674"/>
                    </a:cubicBezTo>
                    <a:cubicBezTo>
                      <a:pt x="1138" y="1577"/>
                      <a:pt x="135" y="3364"/>
                      <a:pt x="34" y="5304"/>
                    </a:cubicBezTo>
                    <a:cubicBezTo>
                      <a:pt x="34" y="5337"/>
                      <a:pt x="21" y="5357"/>
                      <a:pt x="1" y="5384"/>
                    </a:cubicBezTo>
                    <a:cubicBezTo>
                      <a:pt x="188" y="5545"/>
                      <a:pt x="369" y="5705"/>
                      <a:pt x="550" y="5873"/>
                    </a:cubicBezTo>
                    <a:cubicBezTo>
                      <a:pt x="824" y="4581"/>
                      <a:pt x="1205" y="3203"/>
                      <a:pt x="2296" y="2360"/>
                    </a:cubicBezTo>
                    <a:cubicBezTo>
                      <a:pt x="3119" y="1720"/>
                      <a:pt x="4140" y="1520"/>
                      <a:pt x="5165" y="1520"/>
                    </a:cubicBezTo>
                    <a:cubicBezTo>
                      <a:pt x="5639" y="1520"/>
                      <a:pt x="6114" y="1563"/>
                      <a:pt x="6571" y="1624"/>
                    </a:cubicBezTo>
                    <a:cubicBezTo>
                      <a:pt x="6598" y="1631"/>
                      <a:pt x="6611" y="1644"/>
                      <a:pt x="6625" y="1664"/>
                    </a:cubicBezTo>
                    <a:cubicBezTo>
                      <a:pt x="6665" y="1684"/>
                      <a:pt x="6692" y="1724"/>
                      <a:pt x="6678" y="1778"/>
                    </a:cubicBezTo>
                    <a:cubicBezTo>
                      <a:pt x="6444" y="2628"/>
                      <a:pt x="6196" y="3477"/>
                      <a:pt x="5902" y="4307"/>
                    </a:cubicBezTo>
                    <a:cubicBezTo>
                      <a:pt x="5695" y="4896"/>
                      <a:pt x="5494" y="5558"/>
                      <a:pt x="5052" y="6020"/>
                    </a:cubicBezTo>
                    <a:cubicBezTo>
                      <a:pt x="4447" y="6646"/>
                      <a:pt x="3379" y="6902"/>
                      <a:pt x="2414" y="6902"/>
                    </a:cubicBezTo>
                    <a:cubicBezTo>
                      <a:pt x="2141" y="6902"/>
                      <a:pt x="1877" y="6881"/>
                      <a:pt x="1633" y="6843"/>
                    </a:cubicBezTo>
                    <a:lnTo>
                      <a:pt x="1633" y="6843"/>
                    </a:lnTo>
                    <a:cubicBezTo>
                      <a:pt x="1861" y="7043"/>
                      <a:pt x="2082" y="7238"/>
                      <a:pt x="2309" y="7438"/>
                    </a:cubicBezTo>
                    <a:cubicBezTo>
                      <a:pt x="2316" y="7435"/>
                      <a:pt x="2324" y="7433"/>
                      <a:pt x="2334" y="7433"/>
                    </a:cubicBezTo>
                    <a:cubicBezTo>
                      <a:pt x="2344" y="7433"/>
                      <a:pt x="2356" y="7435"/>
                      <a:pt x="2369" y="7438"/>
                    </a:cubicBezTo>
                    <a:cubicBezTo>
                      <a:pt x="2760" y="7568"/>
                      <a:pt x="3148" y="7628"/>
                      <a:pt x="3526" y="7628"/>
                    </a:cubicBezTo>
                    <a:cubicBezTo>
                      <a:pt x="4928" y="7628"/>
                      <a:pt x="6191" y="6792"/>
                      <a:pt x="6939" y="5511"/>
                    </a:cubicBezTo>
                    <a:cubicBezTo>
                      <a:pt x="7381" y="4769"/>
                      <a:pt x="7642" y="3926"/>
                      <a:pt x="7796" y="3076"/>
                    </a:cubicBezTo>
                    <a:cubicBezTo>
                      <a:pt x="7882" y="2554"/>
                      <a:pt x="7929" y="2032"/>
                      <a:pt x="7963" y="1504"/>
                    </a:cubicBezTo>
                    <a:cubicBezTo>
                      <a:pt x="7976" y="1243"/>
                      <a:pt x="8143" y="393"/>
                      <a:pt x="8003" y="186"/>
                    </a:cubicBezTo>
                    <a:cubicBezTo>
                      <a:pt x="7909" y="37"/>
                      <a:pt x="7706" y="1"/>
                      <a:pt x="7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8"/>
              <p:cNvSpPr/>
              <p:nvPr/>
            </p:nvSpPr>
            <p:spPr>
              <a:xfrm>
                <a:off x="850273" y="1658680"/>
                <a:ext cx="347292" cy="349047"/>
              </a:xfrm>
              <a:custGeom>
                <a:avLst/>
                <a:gdLst/>
                <a:ahLst/>
                <a:cxnLst/>
                <a:rect l="l" t="t" r="r" b="b"/>
                <a:pathLst>
                  <a:path w="7803" h="7842" extrusionOk="0">
                    <a:moveTo>
                      <a:pt x="2022" y="0"/>
                    </a:moveTo>
                    <a:cubicBezTo>
                      <a:pt x="1841" y="168"/>
                      <a:pt x="1660" y="335"/>
                      <a:pt x="1480" y="502"/>
                    </a:cubicBezTo>
                    <a:cubicBezTo>
                      <a:pt x="2657" y="556"/>
                      <a:pt x="3969" y="810"/>
                      <a:pt x="4758" y="1767"/>
                    </a:cubicBezTo>
                    <a:cubicBezTo>
                      <a:pt x="5173" y="2262"/>
                      <a:pt x="5333" y="2904"/>
                      <a:pt x="5507" y="3520"/>
                    </a:cubicBezTo>
                    <a:cubicBezTo>
                      <a:pt x="5742" y="4369"/>
                      <a:pt x="5942" y="5226"/>
                      <a:pt x="6150" y="6082"/>
                    </a:cubicBezTo>
                    <a:cubicBezTo>
                      <a:pt x="6163" y="6153"/>
                      <a:pt x="6113" y="6250"/>
                      <a:pt x="6031" y="6250"/>
                    </a:cubicBezTo>
                    <a:cubicBezTo>
                      <a:pt x="6028" y="6250"/>
                      <a:pt x="6025" y="6250"/>
                      <a:pt x="6023" y="6249"/>
                    </a:cubicBezTo>
                    <a:cubicBezTo>
                      <a:pt x="4704" y="6082"/>
                      <a:pt x="2998" y="5988"/>
                      <a:pt x="1955" y="5052"/>
                    </a:cubicBezTo>
                    <a:cubicBezTo>
                      <a:pt x="891" y="4095"/>
                      <a:pt x="1112" y="2516"/>
                      <a:pt x="576" y="1298"/>
                    </a:cubicBezTo>
                    <a:cubicBezTo>
                      <a:pt x="396" y="1452"/>
                      <a:pt x="208" y="1613"/>
                      <a:pt x="14" y="1767"/>
                    </a:cubicBezTo>
                    <a:cubicBezTo>
                      <a:pt x="34" y="1787"/>
                      <a:pt x="41" y="1813"/>
                      <a:pt x="41" y="1840"/>
                    </a:cubicBezTo>
                    <a:cubicBezTo>
                      <a:pt x="1" y="3827"/>
                      <a:pt x="95" y="6102"/>
                      <a:pt x="2269" y="6898"/>
                    </a:cubicBezTo>
                    <a:cubicBezTo>
                      <a:pt x="4009" y="7541"/>
                      <a:pt x="5969" y="7661"/>
                      <a:pt x="7802" y="7842"/>
                    </a:cubicBezTo>
                    <a:cubicBezTo>
                      <a:pt x="7387" y="6115"/>
                      <a:pt x="7026" y="4363"/>
                      <a:pt x="6551" y="2650"/>
                    </a:cubicBezTo>
                    <a:cubicBezTo>
                      <a:pt x="5936" y="449"/>
                      <a:pt x="4009" y="141"/>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8"/>
              <p:cNvSpPr/>
              <p:nvPr/>
            </p:nvSpPr>
            <p:spPr>
              <a:xfrm>
                <a:off x="875910" y="1222767"/>
                <a:ext cx="252580" cy="221571"/>
              </a:xfrm>
              <a:custGeom>
                <a:avLst/>
                <a:gdLst/>
                <a:ahLst/>
                <a:cxnLst/>
                <a:rect l="l" t="t" r="r" b="b"/>
                <a:pathLst>
                  <a:path w="5675" h="4978" extrusionOk="0">
                    <a:moveTo>
                      <a:pt x="4512" y="1"/>
                    </a:moveTo>
                    <a:cubicBezTo>
                      <a:pt x="3421" y="1"/>
                      <a:pt x="2335" y="197"/>
                      <a:pt x="1492" y="956"/>
                    </a:cubicBezTo>
                    <a:cubicBezTo>
                      <a:pt x="549" y="1806"/>
                      <a:pt x="248" y="3124"/>
                      <a:pt x="0" y="4315"/>
                    </a:cubicBezTo>
                    <a:cubicBezTo>
                      <a:pt x="241" y="4529"/>
                      <a:pt x="489" y="4750"/>
                      <a:pt x="730" y="4970"/>
                    </a:cubicBezTo>
                    <a:cubicBezTo>
                      <a:pt x="2095" y="4930"/>
                      <a:pt x="3727" y="4977"/>
                      <a:pt x="4483" y="3626"/>
                    </a:cubicBezTo>
                    <a:cubicBezTo>
                      <a:pt x="5079" y="2568"/>
                      <a:pt x="5373" y="1230"/>
                      <a:pt x="5674" y="59"/>
                    </a:cubicBezTo>
                    <a:cubicBezTo>
                      <a:pt x="5293" y="26"/>
                      <a:pt x="4902"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8"/>
              <p:cNvSpPr/>
              <p:nvPr/>
            </p:nvSpPr>
            <p:spPr>
              <a:xfrm>
                <a:off x="884856" y="1687833"/>
                <a:ext cx="225742" cy="236215"/>
              </a:xfrm>
              <a:custGeom>
                <a:avLst/>
                <a:gdLst/>
                <a:ahLst/>
                <a:cxnLst/>
                <a:rect l="l" t="t" r="r" b="b"/>
                <a:pathLst>
                  <a:path w="5072" h="5307" extrusionOk="0">
                    <a:moveTo>
                      <a:pt x="529" y="1"/>
                    </a:moveTo>
                    <a:cubicBezTo>
                      <a:pt x="355" y="162"/>
                      <a:pt x="181" y="315"/>
                      <a:pt x="0" y="469"/>
                    </a:cubicBezTo>
                    <a:cubicBezTo>
                      <a:pt x="468" y="1493"/>
                      <a:pt x="361" y="2724"/>
                      <a:pt x="937" y="3687"/>
                    </a:cubicBezTo>
                    <a:cubicBezTo>
                      <a:pt x="1706" y="4999"/>
                      <a:pt x="3680" y="5146"/>
                      <a:pt x="5072" y="5307"/>
                    </a:cubicBezTo>
                    <a:cubicBezTo>
                      <a:pt x="4804" y="4129"/>
                      <a:pt x="4623" y="2731"/>
                      <a:pt x="4041" y="1680"/>
                    </a:cubicBezTo>
                    <a:cubicBezTo>
                      <a:pt x="3325" y="382"/>
                      <a:pt x="1840" y="242"/>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8"/>
              <p:cNvSpPr/>
              <p:nvPr/>
            </p:nvSpPr>
            <p:spPr>
              <a:xfrm>
                <a:off x="950372" y="1411526"/>
                <a:ext cx="417213" cy="313217"/>
              </a:xfrm>
              <a:custGeom>
                <a:avLst/>
                <a:gdLst/>
                <a:ahLst/>
                <a:cxnLst/>
                <a:rect l="l" t="t" r="r" b="b"/>
                <a:pathLst>
                  <a:path w="9374" h="7037" extrusionOk="0">
                    <a:moveTo>
                      <a:pt x="4523" y="0"/>
                    </a:moveTo>
                    <a:cubicBezTo>
                      <a:pt x="4456" y="94"/>
                      <a:pt x="4389" y="194"/>
                      <a:pt x="4309" y="288"/>
                    </a:cubicBezTo>
                    <a:cubicBezTo>
                      <a:pt x="3546" y="1254"/>
                      <a:pt x="2365" y="1922"/>
                      <a:pt x="1159" y="1922"/>
                    </a:cubicBezTo>
                    <a:cubicBezTo>
                      <a:pt x="852" y="1922"/>
                      <a:pt x="544" y="1879"/>
                      <a:pt x="241" y="1786"/>
                    </a:cubicBezTo>
                    <a:lnTo>
                      <a:pt x="241" y="1786"/>
                    </a:lnTo>
                    <a:cubicBezTo>
                      <a:pt x="622" y="2134"/>
                      <a:pt x="997" y="2489"/>
                      <a:pt x="1378" y="2837"/>
                    </a:cubicBezTo>
                    <a:cubicBezTo>
                      <a:pt x="2050" y="2333"/>
                      <a:pt x="2847" y="1784"/>
                      <a:pt x="3712" y="1784"/>
                    </a:cubicBezTo>
                    <a:cubicBezTo>
                      <a:pt x="3847" y="1784"/>
                      <a:pt x="3984" y="1798"/>
                      <a:pt x="4121" y="1827"/>
                    </a:cubicBezTo>
                    <a:cubicBezTo>
                      <a:pt x="4630" y="1934"/>
                      <a:pt x="5105" y="2241"/>
                      <a:pt x="5560" y="2482"/>
                    </a:cubicBezTo>
                    <a:cubicBezTo>
                      <a:pt x="6182" y="2803"/>
                      <a:pt x="6804" y="3131"/>
                      <a:pt x="7427" y="3459"/>
                    </a:cubicBezTo>
                    <a:cubicBezTo>
                      <a:pt x="7494" y="3493"/>
                      <a:pt x="7514" y="3600"/>
                      <a:pt x="7453" y="3653"/>
                    </a:cubicBezTo>
                    <a:cubicBezTo>
                      <a:pt x="6490" y="4469"/>
                      <a:pt x="5453" y="5346"/>
                      <a:pt x="4148" y="5500"/>
                    </a:cubicBezTo>
                    <a:cubicBezTo>
                      <a:pt x="4031" y="5514"/>
                      <a:pt x="3915" y="5521"/>
                      <a:pt x="3800" y="5521"/>
                    </a:cubicBezTo>
                    <a:cubicBezTo>
                      <a:pt x="2755" y="5521"/>
                      <a:pt x="1818" y="4939"/>
                      <a:pt x="1131" y="4155"/>
                    </a:cubicBezTo>
                    <a:cubicBezTo>
                      <a:pt x="769" y="4556"/>
                      <a:pt x="395" y="4951"/>
                      <a:pt x="0" y="5332"/>
                    </a:cubicBezTo>
                    <a:cubicBezTo>
                      <a:pt x="1505" y="5332"/>
                      <a:pt x="3191" y="5620"/>
                      <a:pt x="4068" y="6925"/>
                    </a:cubicBezTo>
                    <a:cubicBezTo>
                      <a:pt x="4285" y="7002"/>
                      <a:pt x="4494" y="7036"/>
                      <a:pt x="4696" y="7036"/>
                    </a:cubicBezTo>
                    <a:cubicBezTo>
                      <a:pt x="5651" y="7036"/>
                      <a:pt x="6447" y="6271"/>
                      <a:pt x="7192" y="5647"/>
                    </a:cubicBezTo>
                    <a:cubicBezTo>
                      <a:pt x="7554" y="5332"/>
                      <a:pt x="7922" y="5018"/>
                      <a:pt x="8276" y="4697"/>
                    </a:cubicBezTo>
                    <a:cubicBezTo>
                      <a:pt x="8444" y="4543"/>
                      <a:pt x="9300" y="3948"/>
                      <a:pt x="9333" y="3707"/>
                    </a:cubicBezTo>
                    <a:cubicBezTo>
                      <a:pt x="9374" y="3359"/>
                      <a:pt x="8584" y="2924"/>
                      <a:pt x="8337" y="2723"/>
                    </a:cubicBezTo>
                    <a:cubicBezTo>
                      <a:pt x="7975" y="2422"/>
                      <a:pt x="7614" y="2128"/>
                      <a:pt x="7253" y="1827"/>
                    </a:cubicBezTo>
                    <a:cubicBezTo>
                      <a:pt x="6436" y="1151"/>
                      <a:pt x="5613" y="274"/>
                      <a:pt x="4556" y="13"/>
                    </a:cubicBezTo>
                    <a:cubicBezTo>
                      <a:pt x="4543" y="7"/>
                      <a:pt x="4536" y="0"/>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8"/>
              <p:cNvSpPr/>
              <p:nvPr/>
            </p:nvSpPr>
            <p:spPr>
              <a:xfrm>
                <a:off x="1006630" y="1504860"/>
                <a:ext cx="261793" cy="141408"/>
              </a:xfrm>
              <a:custGeom>
                <a:avLst/>
                <a:gdLst/>
                <a:ahLst/>
                <a:cxnLst/>
                <a:rect l="l" t="t" r="r" b="b"/>
                <a:pathLst>
                  <a:path w="5882" h="3177" extrusionOk="0">
                    <a:moveTo>
                      <a:pt x="2450" y="0"/>
                    </a:moveTo>
                    <a:cubicBezTo>
                      <a:pt x="1683" y="0"/>
                      <a:pt x="1003" y="404"/>
                      <a:pt x="308" y="914"/>
                    </a:cubicBezTo>
                    <a:cubicBezTo>
                      <a:pt x="382" y="981"/>
                      <a:pt x="449" y="1048"/>
                      <a:pt x="522" y="1115"/>
                    </a:cubicBezTo>
                    <a:cubicBezTo>
                      <a:pt x="583" y="1175"/>
                      <a:pt x="556" y="1242"/>
                      <a:pt x="509" y="1282"/>
                    </a:cubicBezTo>
                    <a:cubicBezTo>
                      <a:pt x="509" y="1295"/>
                      <a:pt x="502" y="1315"/>
                      <a:pt x="489" y="1335"/>
                    </a:cubicBezTo>
                    <a:cubicBezTo>
                      <a:pt x="328" y="1529"/>
                      <a:pt x="168" y="1723"/>
                      <a:pt x="1" y="1911"/>
                    </a:cubicBezTo>
                    <a:cubicBezTo>
                      <a:pt x="781" y="2540"/>
                      <a:pt x="1484" y="3176"/>
                      <a:pt x="2557" y="3176"/>
                    </a:cubicBezTo>
                    <a:cubicBezTo>
                      <a:pt x="2579" y="3176"/>
                      <a:pt x="2601" y="3176"/>
                      <a:pt x="2623" y="3175"/>
                    </a:cubicBezTo>
                    <a:cubicBezTo>
                      <a:pt x="3225" y="3155"/>
                      <a:pt x="3814" y="2928"/>
                      <a:pt x="4329" y="2640"/>
                    </a:cubicBezTo>
                    <a:cubicBezTo>
                      <a:pt x="4717" y="2426"/>
                      <a:pt x="5514" y="2024"/>
                      <a:pt x="5708" y="1636"/>
                    </a:cubicBezTo>
                    <a:cubicBezTo>
                      <a:pt x="5882" y="1302"/>
                      <a:pt x="5146" y="1108"/>
                      <a:pt x="4838" y="947"/>
                    </a:cubicBezTo>
                    <a:cubicBezTo>
                      <a:pt x="4403" y="720"/>
                      <a:pt x="3968" y="479"/>
                      <a:pt x="3533" y="265"/>
                    </a:cubicBezTo>
                    <a:cubicBezTo>
                      <a:pt x="3149" y="80"/>
                      <a:pt x="2791"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38"/>
            <p:cNvGrpSpPr/>
            <p:nvPr/>
          </p:nvGrpSpPr>
          <p:grpSpPr>
            <a:xfrm>
              <a:off x="1159115" y="1930350"/>
              <a:ext cx="1234059" cy="1275390"/>
              <a:chOff x="1159115" y="-58312"/>
              <a:chExt cx="1234059" cy="1275390"/>
            </a:xfrm>
          </p:grpSpPr>
          <p:sp>
            <p:nvSpPr>
              <p:cNvPr id="6320" name="Google Shape;6320;p38"/>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8"/>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8"/>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8"/>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8"/>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8"/>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8"/>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8"/>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8"/>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8"/>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8"/>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8"/>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8"/>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8"/>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8"/>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8"/>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8"/>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8"/>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8"/>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8"/>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8"/>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8"/>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8"/>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8"/>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8"/>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8"/>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8"/>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8"/>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8"/>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8"/>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38"/>
            <p:cNvGrpSpPr/>
            <p:nvPr/>
          </p:nvGrpSpPr>
          <p:grpSpPr>
            <a:xfrm>
              <a:off x="1159115" y="3915350"/>
              <a:ext cx="1234059" cy="1275390"/>
              <a:chOff x="1159115" y="-58312"/>
              <a:chExt cx="1234059" cy="1275390"/>
            </a:xfrm>
          </p:grpSpPr>
          <p:sp>
            <p:nvSpPr>
              <p:cNvPr id="6351" name="Google Shape;6351;p38"/>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8"/>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8"/>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8"/>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8"/>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8"/>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8"/>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8"/>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8"/>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8"/>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8"/>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8"/>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8"/>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8"/>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8"/>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8"/>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8"/>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8"/>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8"/>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8"/>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8"/>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8"/>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8"/>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8"/>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8"/>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8"/>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8"/>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8"/>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8"/>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8"/>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38"/>
            <p:cNvGrpSpPr/>
            <p:nvPr/>
          </p:nvGrpSpPr>
          <p:grpSpPr>
            <a:xfrm>
              <a:off x="151773" y="2907149"/>
              <a:ext cx="1234326" cy="1275479"/>
              <a:chOff x="152298" y="930036"/>
              <a:chExt cx="1234326" cy="1275479"/>
            </a:xfrm>
          </p:grpSpPr>
          <p:sp>
            <p:nvSpPr>
              <p:cNvPr id="6382" name="Google Shape;6382;p38"/>
              <p:cNvSpPr/>
              <p:nvPr/>
            </p:nvSpPr>
            <p:spPr>
              <a:xfrm>
                <a:off x="152298" y="930036"/>
                <a:ext cx="1234326" cy="1275479"/>
              </a:xfrm>
              <a:custGeom>
                <a:avLst/>
                <a:gdLst/>
                <a:ahLst/>
                <a:cxnLst/>
                <a:rect l="l" t="t" r="r" b="b"/>
                <a:pathLst>
                  <a:path w="27733" h="28656" extrusionOk="0">
                    <a:moveTo>
                      <a:pt x="13826" y="2438"/>
                    </a:moveTo>
                    <a:cubicBezTo>
                      <a:pt x="14104" y="2438"/>
                      <a:pt x="14551" y="3286"/>
                      <a:pt x="14699" y="3519"/>
                    </a:cubicBezTo>
                    <a:cubicBezTo>
                      <a:pt x="15061" y="4074"/>
                      <a:pt x="15382" y="4643"/>
                      <a:pt x="15469" y="5305"/>
                    </a:cubicBezTo>
                    <a:cubicBezTo>
                      <a:pt x="15650" y="6717"/>
                      <a:pt x="14813" y="7841"/>
                      <a:pt x="14077" y="8945"/>
                    </a:cubicBezTo>
                    <a:cubicBezTo>
                      <a:pt x="13984" y="8864"/>
                      <a:pt x="13890" y="8777"/>
                      <a:pt x="13796" y="8697"/>
                    </a:cubicBezTo>
                    <a:cubicBezTo>
                      <a:pt x="13771" y="8672"/>
                      <a:pt x="13743" y="8662"/>
                      <a:pt x="13713" y="8662"/>
                    </a:cubicBezTo>
                    <a:cubicBezTo>
                      <a:pt x="13697" y="8662"/>
                      <a:pt x="13680" y="8665"/>
                      <a:pt x="13662" y="8670"/>
                    </a:cubicBezTo>
                    <a:cubicBezTo>
                      <a:pt x="13645" y="8644"/>
                      <a:pt x="13619" y="8627"/>
                      <a:pt x="13590" y="8627"/>
                    </a:cubicBezTo>
                    <a:cubicBezTo>
                      <a:pt x="13575" y="8627"/>
                      <a:pt x="13558" y="8632"/>
                      <a:pt x="13542" y="8644"/>
                    </a:cubicBezTo>
                    <a:cubicBezTo>
                      <a:pt x="13475" y="8684"/>
                      <a:pt x="13408" y="8731"/>
                      <a:pt x="13348" y="8777"/>
                    </a:cubicBezTo>
                    <a:cubicBezTo>
                      <a:pt x="12579" y="7734"/>
                      <a:pt x="11702" y="6503"/>
                      <a:pt x="11990" y="5138"/>
                    </a:cubicBezTo>
                    <a:cubicBezTo>
                      <a:pt x="12117" y="4536"/>
                      <a:pt x="12478" y="4027"/>
                      <a:pt x="12860" y="3559"/>
                    </a:cubicBezTo>
                    <a:cubicBezTo>
                      <a:pt x="13020" y="3371"/>
                      <a:pt x="13181" y="3191"/>
                      <a:pt x="13335" y="3003"/>
                    </a:cubicBezTo>
                    <a:cubicBezTo>
                      <a:pt x="13395" y="2937"/>
                      <a:pt x="13723" y="2461"/>
                      <a:pt x="13796" y="2441"/>
                    </a:cubicBezTo>
                    <a:cubicBezTo>
                      <a:pt x="13806" y="2439"/>
                      <a:pt x="13816" y="2438"/>
                      <a:pt x="13826" y="2438"/>
                    </a:cubicBezTo>
                    <a:close/>
                    <a:moveTo>
                      <a:pt x="13729" y="387"/>
                    </a:moveTo>
                    <a:cubicBezTo>
                      <a:pt x="14967" y="2254"/>
                      <a:pt x="16914" y="3519"/>
                      <a:pt x="17382" y="5813"/>
                    </a:cubicBezTo>
                    <a:cubicBezTo>
                      <a:pt x="16098" y="6824"/>
                      <a:pt x="15335" y="8356"/>
                      <a:pt x="15255" y="9995"/>
                    </a:cubicBezTo>
                    <a:cubicBezTo>
                      <a:pt x="14907" y="9681"/>
                      <a:pt x="14559" y="9373"/>
                      <a:pt x="14204" y="9058"/>
                    </a:cubicBezTo>
                    <a:cubicBezTo>
                      <a:pt x="15047" y="8062"/>
                      <a:pt x="15823" y="6784"/>
                      <a:pt x="15723" y="5425"/>
                    </a:cubicBezTo>
                    <a:cubicBezTo>
                      <a:pt x="15629" y="4161"/>
                      <a:pt x="14706" y="3030"/>
                      <a:pt x="13943" y="2087"/>
                    </a:cubicBezTo>
                    <a:cubicBezTo>
                      <a:pt x="13922" y="2060"/>
                      <a:pt x="13895" y="2050"/>
                      <a:pt x="13867" y="2050"/>
                    </a:cubicBezTo>
                    <a:cubicBezTo>
                      <a:pt x="13824" y="2050"/>
                      <a:pt x="13780" y="2075"/>
                      <a:pt x="13756" y="2107"/>
                    </a:cubicBezTo>
                    <a:cubicBezTo>
                      <a:pt x="13007" y="3117"/>
                      <a:pt x="11863" y="4014"/>
                      <a:pt x="11709" y="5345"/>
                    </a:cubicBezTo>
                    <a:cubicBezTo>
                      <a:pt x="11548" y="6697"/>
                      <a:pt x="12378" y="7881"/>
                      <a:pt x="13141" y="8918"/>
                    </a:cubicBezTo>
                    <a:cubicBezTo>
                      <a:pt x="12632" y="9279"/>
                      <a:pt x="12144" y="9674"/>
                      <a:pt x="11675" y="10089"/>
                    </a:cubicBezTo>
                    <a:cubicBezTo>
                      <a:pt x="11742" y="8523"/>
                      <a:pt x="11575" y="6610"/>
                      <a:pt x="10197" y="5653"/>
                    </a:cubicBezTo>
                    <a:cubicBezTo>
                      <a:pt x="10698" y="3519"/>
                      <a:pt x="12686" y="2234"/>
                      <a:pt x="13729" y="387"/>
                    </a:cubicBezTo>
                    <a:close/>
                    <a:moveTo>
                      <a:pt x="6074" y="6480"/>
                    </a:moveTo>
                    <a:cubicBezTo>
                      <a:pt x="6544" y="6480"/>
                      <a:pt x="7509" y="6737"/>
                      <a:pt x="7741" y="6790"/>
                    </a:cubicBezTo>
                    <a:cubicBezTo>
                      <a:pt x="8256" y="6904"/>
                      <a:pt x="8838" y="7004"/>
                      <a:pt x="9307" y="7272"/>
                    </a:cubicBezTo>
                    <a:cubicBezTo>
                      <a:pt x="10451" y="7928"/>
                      <a:pt x="10531" y="9835"/>
                      <a:pt x="10658" y="10992"/>
                    </a:cubicBezTo>
                    <a:cubicBezTo>
                      <a:pt x="10658" y="10999"/>
                      <a:pt x="10665" y="10999"/>
                      <a:pt x="10665" y="11005"/>
                    </a:cubicBezTo>
                    <a:cubicBezTo>
                      <a:pt x="10645" y="11025"/>
                      <a:pt x="10625" y="11039"/>
                      <a:pt x="10611" y="11052"/>
                    </a:cubicBezTo>
                    <a:cubicBezTo>
                      <a:pt x="10464" y="11186"/>
                      <a:pt x="10317" y="11327"/>
                      <a:pt x="10170" y="11460"/>
                    </a:cubicBezTo>
                    <a:cubicBezTo>
                      <a:pt x="9140" y="10999"/>
                      <a:pt x="8029" y="10611"/>
                      <a:pt x="7032" y="10069"/>
                    </a:cubicBezTo>
                    <a:cubicBezTo>
                      <a:pt x="6336" y="9687"/>
                      <a:pt x="6176" y="9052"/>
                      <a:pt x="6022" y="8329"/>
                    </a:cubicBezTo>
                    <a:cubicBezTo>
                      <a:pt x="5935" y="7921"/>
                      <a:pt x="5587" y="6871"/>
                      <a:pt x="5828" y="6543"/>
                    </a:cubicBezTo>
                    <a:cubicBezTo>
                      <a:pt x="5860" y="6498"/>
                      <a:pt x="5950" y="6480"/>
                      <a:pt x="6074" y="6480"/>
                    </a:cubicBezTo>
                    <a:close/>
                    <a:moveTo>
                      <a:pt x="20770" y="6578"/>
                    </a:moveTo>
                    <a:cubicBezTo>
                      <a:pt x="21160" y="6578"/>
                      <a:pt x="21551" y="6603"/>
                      <a:pt x="21932" y="6636"/>
                    </a:cubicBezTo>
                    <a:cubicBezTo>
                      <a:pt x="21631" y="7807"/>
                      <a:pt x="21337" y="9145"/>
                      <a:pt x="20741" y="10203"/>
                    </a:cubicBezTo>
                    <a:cubicBezTo>
                      <a:pt x="19985" y="11554"/>
                      <a:pt x="18353" y="11507"/>
                      <a:pt x="16988" y="11547"/>
                    </a:cubicBezTo>
                    <a:cubicBezTo>
                      <a:pt x="16747" y="11327"/>
                      <a:pt x="16499" y="11106"/>
                      <a:pt x="16258" y="10892"/>
                    </a:cubicBezTo>
                    <a:cubicBezTo>
                      <a:pt x="16506" y="9701"/>
                      <a:pt x="16807" y="8383"/>
                      <a:pt x="17750" y="7533"/>
                    </a:cubicBezTo>
                    <a:cubicBezTo>
                      <a:pt x="18593" y="6774"/>
                      <a:pt x="19679" y="6578"/>
                      <a:pt x="20770" y="6578"/>
                    </a:cubicBezTo>
                    <a:close/>
                    <a:moveTo>
                      <a:pt x="3807" y="4783"/>
                    </a:moveTo>
                    <a:lnTo>
                      <a:pt x="3807" y="4783"/>
                    </a:lnTo>
                    <a:cubicBezTo>
                      <a:pt x="5553" y="4984"/>
                      <a:pt x="7427" y="5031"/>
                      <a:pt x="9119" y="5466"/>
                    </a:cubicBezTo>
                    <a:cubicBezTo>
                      <a:pt x="11314" y="6028"/>
                      <a:pt x="11414" y="8383"/>
                      <a:pt x="11495" y="10249"/>
                    </a:cubicBezTo>
                    <a:cubicBezTo>
                      <a:pt x="11260" y="10457"/>
                      <a:pt x="11040" y="10664"/>
                      <a:pt x="10812" y="10872"/>
                    </a:cubicBezTo>
                    <a:cubicBezTo>
                      <a:pt x="10785" y="9694"/>
                      <a:pt x="10638" y="7961"/>
                      <a:pt x="9641" y="7219"/>
                    </a:cubicBezTo>
                    <a:cubicBezTo>
                      <a:pt x="9160" y="6857"/>
                      <a:pt x="8517" y="6737"/>
                      <a:pt x="7942" y="6596"/>
                    </a:cubicBezTo>
                    <a:cubicBezTo>
                      <a:pt x="7172" y="6416"/>
                      <a:pt x="6396" y="6289"/>
                      <a:pt x="5607" y="6202"/>
                    </a:cubicBezTo>
                    <a:cubicBezTo>
                      <a:pt x="5604" y="6201"/>
                      <a:pt x="5601" y="6201"/>
                      <a:pt x="5598" y="6201"/>
                    </a:cubicBezTo>
                    <a:cubicBezTo>
                      <a:pt x="5541" y="6201"/>
                      <a:pt x="5486" y="6264"/>
                      <a:pt x="5486" y="6315"/>
                    </a:cubicBezTo>
                    <a:cubicBezTo>
                      <a:pt x="5553" y="7018"/>
                      <a:pt x="5647" y="7707"/>
                      <a:pt x="5794" y="8396"/>
                    </a:cubicBezTo>
                    <a:cubicBezTo>
                      <a:pt x="5895" y="8898"/>
                      <a:pt x="5988" y="9507"/>
                      <a:pt x="6350" y="9901"/>
                    </a:cubicBezTo>
                    <a:cubicBezTo>
                      <a:pt x="6744" y="10330"/>
                      <a:pt x="7407" y="10517"/>
                      <a:pt x="7922" y="10751"/>
                    </a:cubicBezTo>
                    <a:cubicBezTo>
                      <a:pt x="8598" y="11052"/>
                      <a:pt x="9280" y="11353"/>
                      <a:pt x="9962" y="11654"/>
                    </a:cubicBezTo>
                    <a:cubicBezTo>
                      <a:pt x="9728" y="11875"/>
                      <a:pt x="9487" y="12096"/>
                      <a:pt x="9260" y="12323"/>
                    </a:cubicBezTo>
                    <a:cubicBezTo>
                      <a:pt x="7607" y="11969"/>
                      <a:pt x="5440" y="11761"/>
                      <a:pt x="4858" y="9901"/>
                    </a:cubicBezTo>
                    <a:cubicBezTo>
                      <a:pt x="4349" y="8262"/>
                      <a:pt x="4095" y="6483"/>
                      <a:pt x="3807" y="4783"/>
                    </a:cubicBezTo>
                    <a:close/>
                    <a:moveTo>
                      <a:pt x="22978" y="4826"/>
                    </a:moveTo>
                    <a:cubicBezTo>
                      <a:pt x="23194" y="4826"/>
                      <a:pt x="23397" y="4862"/>
                      <a:pt x="23491" y="5011"/>
                    </a:cubicBezTo>
                    <a:cubicBezTo>
                      <a:pt x="23631" y="5218"/>
                      <a:pt x="23464" y="6068"/>
                      <a:pt x="23451" y="6329"/>
                    </a:cubicBezTo>
                    <a:cubicBezTo>
                      <a:pt x="23417" y="6857"/>
                      <a:pt x="23370" y="7379"/>
                      <a:pt x="23284" y="7901"/>
                    </a:cubicBezTo>
                    <a:cubicBezTo>
                      <a:pt x="23130" y="8751"/>
                      <a:pt x="22869" y="9594"/>
                      <a:pt x="22427" y="10336"/>
                    </a:cubicBezTo>
                    <a:cubicBezTo>
                      <a:pt x="21679" y="11617"/>
                      <a:pt x="20416" y="12453"/>
                      <a:pt x="19014" y="12453"/>
                    </a:cubicBezTo>
                    <a:cubicBezTo>
                      <a:pt x="18636" y="12453"/>
                      <a:pt x="18248" y="12393"/>
                      <a:pt x="17857" y="12263"/>
                    </a:cubicBezTo>
                    <a:cubicBezTo>
                      <a:pt x="17844" y="12260"/>
                      <a:pt x="17832" y="12258"/>
                      <a:pt x="17822" y="12258"/>
                    </a:cubicBezTo>
                    <a:cubicBezTo>
                      <a:pt x="17812" y="12258"/>
                      <a:pt x="17804" y="12260"/>
                      <a:pt x="17797" y="12263"/>
                    </a:cubicBezTo>
                    <a:cubicBezTo>
                      <a:pt x="17570" y="12069"/>
                      <a:pt x="17349" y="11868"/>
                      <a:pt x="17121" y="11668"/>
                    </a:cubicBezTo>
                    <a:lnTo>
                      <a:pt x="17121" y="11668"/>
                    </a:lnTo>
                    <a:cubicBezTo>
                      <a:pt x="17365" y="11706"/>
                      <a:pt x="17629" y="11727"/>
                      <a:pt x="17902" y="11727"/>
                    </a:cubicBezTo>
                    <a:cubicBezTo>
                      <a:pt x="18867" y="11727"/>
                      <a:pt x="19935" y="11471"/>
                      <a:pt x="20540" y="10845"/>
                    </a:cubicBezTo>
                    <a:cubicBezTo>
                      <a:pt x="20982" y="10383"/>
                      <a:pt x="21183" y="9721"/>
                      <a:pt x="21390" y="9132"/>
                    </a:cubicBezTo>
                    <a:cubicBezTo>
                      <a:pt x="21684" y="8302"/>
                      <a:pt x="21932" y="7453"/>
                      <a:pt x="22166" y="6603"/>
                    </a:cubicBezTo>
                    <a:cubicBezTo>
                      <a:pt x="22180" y="6549"/>
                      <a:pt x="22153" y="6509"/>
                      <a:pt x="22113" y="6489"/>
                    </a:cubicBezTo>
                    <a:cubicBezTo>
                      <a:pt x="22099" y="6469"/>
                      <a:pt x="22086" y="6456"/>
                      <a:pt x="22059" y="6449"/>
                    </a:cubicBezTo>
                    <a:cubicBezTo>
                      <a:pt x="21602" y="6388"/>
                      <a:pt x="21127" y="6345"/>
                      <a:pt x="20653" y="6345"/>
                    </a:cubicBezTo>
                    <a:cubicBezTo>
                      <a:pt x="19628" y="6345"/>
                      <a:pt x="18607" y="6545"/>
                      <a:pt x="17784" y="7185"/>
                    </a:cubicBezTo>
                    <a:cubicBezTo>
                      <a:pt x="16693" y="8028"/>
                      <a:pt x="16312" y="9406"/>
                      <a:pt x="16038" y="10698"/>
                    </a:cubicBezTo>
                    <a:cubicBezTo>
                      <a:pt x="15857" y="10530"/>
                      <a:pt x="15676" y="10370"/>
                      <a:pt x="15496" y="10209"/>
                    </a:cubicBezTo>
                    <a:cubicBezTo>
                      <a:pt x="15509" y="10182"/>
                      <a:pt x="15522" y="10162"/>
                      <a:pt x="15522" y="10129"/>
                    </a:cubicBezTo>
                    <a:cubicBezTo>
                      <a:pt x="15623" y="8189"/>
                      <a:pt x="16626" y="6402"/>
                      <a:pt x="18386" y="5499"/>
                    </a:cubicBezTo>
                    <a:cubicBezTo>
                      <a:pt x="19242" y="5057"/>
                      <a:pt x="20146" y="4890"/>
                      <a:pt x="21102" y="4863"/>
                    </a:cubicBezTo>
                    <a:cubicBezTo>
                      <a:pt x="21323" y="4857"/>
                      <a:pt x="21544" y="4855"/>
                      <a:pt x="21764" y="4855"/>
                    </a:cubicBezTo>
                    <a:cubicBezTo>
                      <a:pt x="21984" y="4855"/>
                      <a:pt x="22203" y="4857"/>
                      <a:pt x="22420" y="4857"/>
                    </a:cubicBezTo>
                    <a:cubicBezTo>
                      <a:pt x="22566" y="4857"/>
                      <a:pt x="22777" y="4826"/>
                      <a:pt x="22978" y="4826"/>
                    </a:cubicBezTo>
                    <a:close/>
                    <a:moveTo>
                      <a:pt x="5385" y="12463"/>
                    </a:moveTo>
                    <a:cubicBezTo>
                      <a:pt x="6350" y="12463"/>
                      <a:pt x="7334" y="13082"/>
                      <a:pt x="8116" y="13601"/>
                    </a:cubicBezTo>
                    <a:cubicBezTo>
                      <a:pt x="8069" y="13662"/>
                      <a:pt x="8022" y="13722"/>
                      <a:pt x="7975" y="13782"/>
                    </a:cubicBezTo>
                    <a:cubicBezTo>
                      <a:pt x="7969" y="13795"/>
                      <a:pt x="7969" y="13802"/>
                      <a:pt x="7962" y="13815"/>
                    </a:cubicBezTo>
                    <a:cubicBezTo>
                      <a:pt x="7929" y="13849"/>
                      <a:pt x="7915" y="13902"/>
                      <a:pt x="7908" y="13956"/>
                    </a:cubicBezTo>
                    <a:cubicBezTo>
                      <a:pt x="7908" y="13983"/>
                      <a:pt x="7908" y="14009"/>
                      <a:pt x="7922" y="14036"/>
                    </a:cubicBezTo>
                    <a:cubicBezTo>
                      <a:pt x="7922" y="14043"/>
                      <a:pt x="7922" y="14043"/>
                      <a:pt x="7922" y="14043"/>
                    </a:cubicBezTo>
                    <a:cubicBezTo>
                      <a:pt x="7922" y="14063"/>
                      <a:pt x="7929" y="14090"/>
                      <a:pt x="7949" y="14117"/>
                    </a:cubicBezTo>
                    <a:cubicBezTo>
                      <a:pt x="8056" y="14264"/>
                      <a:pt x="8163" y="14411"/>
                      <a:pt x="8276" y="14551"/>
                    </a:cubicBezTo>
                    <a:cubicBezTo>
                      <a:pt x="7440" y="15210"/>
                      <a:pt x="6513" y="15823"/>
                      <a:pt x="5406" y="15823"/>
                    </a:cubicBezTo>
                    <a:cubicBezTo>
                      <a:pt x="5388" y="15823"/>
                      <a:pt x="5370" y="15823"/>
                      <a:pt x="5353" y="15823"/>
                    </a:cubicBezTo>
                    <a:cubicBezTo>
                      <a:pt x="4101" y="15796"/>
                      <a:pt x="3285" y="14939"/>
                      <a:pt x="2415" y="14157"/>
                    </a:cubicBezTo>
                    <a:cubicBezTo>
                      <a:pt x="3165" y="13762"/>
                      <a:pt x="3707" y="13079"/>
                      <a:pt x="4456" y="12685"/>
                    </a:cubicBezTo>
                    <a:cubicBezTo>
                      <a:pt x="4759" y="12529"/>
                      <a:pt x="5071" y="12463"/>
                      <a:pt x="5385" y="12463"/>
                    </a:cubicBezTo>
                    <a:close/>
                    <a:moveTo>
                      <a:pt x="21645" y="12915"/>
                    </a:moveTo>
                    <a:cubicBezTo>
                      <a:pt x="21986" y="12915"/>
                      <a:pt x="22344" y="12995"/>
                      <a:pt x="22728" y="13180"/>
                    </a:cubicBezTo>
                    <a:cubicBezTo>
                      <a:pt x="23163" y="13394"/>
                      <a:pt x="23598" y="13635"/>
                      <a:pt x="24033" y="13862"/>
                    </a:cubicBezTo>
                    <a:cubicBezTo>
                      <a:pt x="24341" y="14023"/>
                      <a:pt x="25077" y="14217"/>
                      <a:pt x="24903" y="14551"/>
                    </a:cubicBezTo>
                    <a:cubicBezTo>
                      <a:pt x="24709" y="14939"/>
                      <a:pt x="23912" y="15341"/>
                      <a:pt x="23524" y="15555"/>
                    </a:cubicBezTo>
                    <a:cubicBezTo>
                      <a:pt x="23009" y="15843"/>
                      <a:pt x="22420" y="16070"/>
                      <a:pt x="21818" y="16090"/>
                    </a:cubicBezTo>
                    <a:cubicBezTo>
                      <a:pt x="21796" y="16091"/>
                      <a:pt x="21774" y="16091"/>
                      <a:pt x="21752" y="16091"/>
                    </a:cubicBezTo>
                    <a:cubicBezTo>
                      <a:pt x="20679" y="16091"/>
                      <a:pt x="19976" y="15455"/>
                      <a:pt x="19196" y="14826"/>
                    </a:cubicBezTo>
                    <a:cubicBezTo>
                      <a:pt x="19363" y="14638"/>
                      <a:pt x="19523" y="14444"/>
                      <a:pt x="19684" y="14250"/>
                    </a:cubicBezTo>
                    <a:cubicBezTo>
                      <a:pt x="19697" y="14230"/>
                      <a:pt x="19704" y="14210"/>
                      <a:pt x="19704" y="14197"/>
                    </a:cubicBezTo>
                    <a:cubicBezTo>
                      <a:pt x="19751" y="14157"/>
                      <a:pt x="19778" y="14090"/>
                      <a:pt x="19717" y="14030"/>
                    </a:cubicBezTo>
                    <a:cubicBezTo>
                      <a:pt x="19644" y="13963"/>
                      <a:pt x="19577" y="13896"/>
                      <a:pt x="19503" y="13829"/>
                    </a:cubicBezTo>
                    <a:cubicBezTo>
                      <a:pt x="20198" y="13319"/>
                      <a:pt x="20878" y="12915"/>
                      <a:pt x="21645" y="12915"/>
                    </a:cubicBezTo>
                    <a:close/>
                    <a:moveTo>
                      <a:pt x="5045" y="10932"/>
                    </a:moveTo>
                    <a:cubicBezTo>
                      <a:pt x="5908" y="12069"/>
                      <a:pt x="7681" y="12290"/>
                      <a:pt x="9032" y="12558"/>
                    </a:cubicBezTo>
                    <a:cubicBezTo>
                      <a:pt x="8772" y="12825"/>
                      <a:pt x="8517" y="13106"/>
                      <a:pt x="8276" y="13394"/>
                    </a:cubicBezTo>
                    <a:cubicBezTo>
                      <a:pt x="7479" y="12839"/>
                      <a:pt x="6411" y="12180"/>
                      <a:pt x="5380" y="12180"/>
                    </a:cubicBezTo>
                    <a:cubicBezTo>
                      <a:pt x="5243" y="12180"/>
                      <a:pt x="5106" y="12191"/>
                      <a:pt x="4971" y="12216"/>
                    </a:cubicBezTo>
                    <a:cubicBezTo>
                      <a:pt x="3834" y="12437"/>
                      <a:pt x="3138" y="13555"/>
                      <a:pt x="2114" y="14009"/>
                    </a:cubicBezTo>
                    <a:cubicBezTo>
                      <a:pt x="2034" y="14043"/>
                      <a:pt x="2021" y="14163"/>
                      <a:pt x="2081" y="14224"/>
                    </a:cubicBezTo>
                    <a:cubicBezTo>
                      <a:pt x="3064" y="15093"/>
                      <a:pt x="3948" y="16090"/>
                      <a:pt x="5353" y="16090"/>
                    </a:cubicBezTo>
                    <a:cubicBezTo>
                      <a:pt x="6503" y="16090"/>
                      <a:pt x="7581" y="15501"/>
                      <a:pt x="8383" y="14699"/>
                    </a:cubicBezTo>
                    <a:cubicBezTo>
                      <a:pt x="8678" y="15087"/>
                      <a:pt x="8979" y="15468"/>
                      <a:pt x="9293" y="15843"/>
                    </a:cubicBezTo>
                    <a:cubicBezTo>
                      <a:pt x="7714" y="16030"/>
                      <a:pt x="5955" y="16324"/>
                      <a:pt x="4911" y="17622"/>
                    </a:cubicBezTo>
                    <a:cubicBezTo>
                      <a:pt x="2911" y="17214"/>
                      <a:pt x="1599" y="15782"/>
                      <a:pt x="361" y="14257"/>
                    </a:cubicBezTo>
                    <a:cubicBezTo>
                      <a:pt x="1138" y="13802"/>
                      <a:pt x="1860" y="13280"/>
                      <a:pt x="2529" y="12671"/>
                    </a:cubicBezTo>
                    <a:cubicBezTo>
                      <a:pt x="3299" y="11962"/>
                      <a:pt x="3994" y="11186"/>
                      <a:pt x="5045" y="10932"/>
                    </a:cubicBezTo>
                    <a:close/>
                    <a:moveTo>
                      <a:pt x="22454" y="10818"/>
                    </a:moveTo>
                    <a:cubicBezTo>
                      <a:pt x="22467" y="10818"/>
                      <a:pt x="22474" y="10825"/>
                      <a:pt x="22487" y="10831"/>
                    </a:cubicBezTo>
                    <a:cubicBezTo>
                      <a:pt x="23544" y="11092"/>
                      <a:pt x="24367" y="11969"/>
                      <a:pt x="25184" y="12645"/>
                    </a:cubicBezTo>
                    <a:cubicBezTo>
                      <a:pt x="25545" y="12946"/>
                      <a:pt x="25906" y="13240"/>
                      <a:pt x="26268" y="13541"/>
                    </a:cubicBezTo>
                    <a:cubicBezTo>
                      <a:pt x="26515" y="13742"/>
                      <a:pt x="27305" y="14177"/>
                      <a:pt x="27264" y="14525"/>
                    </a:cubicBezTo>
                    <a:cubicBezTo>
                      <a:pt x="27231" y="14766"/>
                      <a:pt x="26375" y="15361"/>
                      <a:pt x="26207" y="15515"/>
                    </a:cubicBezTo>
                    <a:cubicBezTo>
                      <a:pt x="25853" y="15836"/>
                      <a:pt x="25485" y="16150"/>
                      <a:pt x="25123" y="16465"/>
                    </a:cubicBezTo>
                    <a:cubicBezTo>
                      <a:pt x="24378" y="17089"/>
                      <a:pt x="23582" y="17854"/>
                      <a:pt x="22627" y="17854"/>
                    </a:cubicBezTo>
                    <a:cubicBezTo>
                      <a:pt x="22425" y="17854"/>
                      <a:pt x="22216" y="17820"/>
                      <a:pt x="21999" y="17743"/>
                    </a:cubicBezTo>
                    <a:cubicBezTo>
                      <a:pt x="21122" y="16438"/>
                      <a:pt x="19436" y="16150"/>
                      <a:pt x="17931" y="16150"/>
                    </a:cubicBezTo>
                    <a:cubicBezTo>
                      <a:pt x="18326" y="15769"/>
                      <a:pt x="18700" y="15374"/>
                      <a:pt x="19062" y="14973"/>
                    </a:cubicBezTo>
                    <a:cubicBezTo>
                      <a:pt x="19749" y="15757"/>
                      <a:pt x="20686" y="16339"/>
                      <a:pt x="21731" y="16339"/>
                    </a:cubicBezTo>
                    <a:cubicBezTo>
                      <a:pt x="21846" y="16339"/>
                      <a:pt x="21962" y="16332"/>
                      <a:pt x="22079" y="16318"/>
                    </a:cubicBezTo>
                    <a:cubicBezTo>
                      <a:pt x="23384" y="16164"/>
                      <a:pt x="24421" y="15287"/>
                      <a:pt x="25384" y="14471"/>
                    </a:cubicBezTo>
                    <a:cubicBezTo>
                      <a:pt x="25445" y="14418"/>
                      <a:pt x="25425" y="14311"/>
                      <a:pt x="25358" y="14277"/>
                    </a:cubicBezTo>
                    <a:cubicBezTo>
                      <a:pt x="24735" y="13949"/>
                      <a:pt x="24113" y="13621"/>
                      <a:pt x="23491" y="13300"/>
                    </a:cubicBezTo>
                    <a:cubicBezTo>
                      <a:pt x="23036" y="13059"/>
                      <a:pt x="22561" y="12752"/>
                      <a:pt x="22052" y="12645"/>
                    </a:cubicBezTo>
                    <a:cubicBezTo>
                      <a:pt x="21915" y="12616"/>
                      <a:pt x="21778" y="12602"/>
                      <a:pt x="21643" y="12602"/>
                    </a:cubicBezTo>
                    <a:cubicBezTo>
                      <a:pt x="20778" y="12602"/>
                      <a:pt x="19981" y="13151"/>
                      <a:pt x="19309" y="13655"/>
                    </a:cubicBezTo>
                    <a:cubicBezTo>
                      <a:pt x="18928" y="13307"/>
                      <a:pt x="18553" y="12952"/>
                      <a:pt x="18172" y="12604"/>
                    </a:cubicBezTo>
                    <a:lnTo>
                      <a:pt x="18172" y="12604"/>
                    </a:lnTo>
                    <a:cubicBezTo>
                      <a:pt x="18475" y="12697"/>
                      <a:pt x="18783" y="12740"/>
                      <a:pt x="19090" y="12740"/>
                    </a:cubicBezTo>
                    <a:cubicBezTo>
                      <a:pt x="20296" y="12740"/>
                      <a:pt x="21477" y="12072"/>
                      <a:pt x="22240" y="11106"/>
                    </a:cubicBezTo>
                    <a:cubicBezTo>
                      <a:pt x="22320" y="11012"/>
                      <a:pt x="22387" y="10912"/>
                      <a:pt x="22454" y="10818"/>
                    </a:cubicBezTo>
                    <a:close/>
                    <a:moveTo>
                      <a:pt x="13569" y="8864"/>
                    </a:moveTo>
                    <a:cubicBezTo>
                      <a:pt x="13575" y="8878"/>
                      <a:pt x="13582" y="8891"/>
                      <a:pt x="13595" y="8905"/>
                    </a:cubicBezTo>
                    <a:cubicBezTo>
                      <a:pt x="15563" y="10657"/>
                      <a:pt x="17516" y="12444"/>
                      <a:pt x="19523" y="14157"/>
                    </a:cubicBezTo>
                    <a:cubicBezTo>
                      <a:pt x="18486" y="15053"/>
                      <a:pt x="17550" y="16064"/>
                      <a:pt x="16533" y="16980"/>
                    </a:cubicBezTo>
                    <a:cubicBezTo>
                      <a:pt x="16051" y="17408"/>
                      <a:pt x="15569" y="17837"/>
                      <a:pt x="15081" y="18251"/>
                    </a:cubicBezTo>
                    <a:cubicBezTo>
                      <a:pt x="14813" y="18472"/>
                      <a:pt x="14546" y="18700"/>
                      <a:pt x="14278" y="18914"/>
                    </a:cubicBezTo>
                    <a:cubicBezTo>
                      <a:pt x="14151" y="19021"/>
                      <a:pt x="13749" y="19436"/>
                      <a:pt x="13589" y="19476"/>
                    </a:cubicBezTo>
                    <a:cubicBezTo>
                      <a:pt x="13566" y="19481"/>
                      <a:pt x="13542" y="19483"/>
                      <a:pt x="13517" y="19483"/>
                    </a:cubicBezTo>
                    <a:cubicBezTo>
                      <a:pt x="13058" y="19483"/>
                      <a:pt x="12356" y="18632"/>
                      <a:pt x="12077" y="18365"/>
                    </a:cubicBezTo>
                    <a:cubicBezTo>
                      <a:pt x="11662" y="17984"/>
                      <a:pt x="11260" y="17589"/>
                      <a:pt x="10872" y="17181"/>
                    </a:cubicBezTo>
                    <a:cubicBezTo>
                      <a:pt x="9902" y="16171"/>
                      <a:pt x="9019" y="15093"/>
                      <a:pt x="8196" y="13969"/>
                    </a:cubicBezTo>
                    <a:cubicBezTo>
                      <a:pt x="8176" y="13949"/>
                      <a:pt x="8156" y="13936"/>
                      <a:pt x="8129" y="13923"/>
                    </a:cubicBezTo>
                    <a:cubicBezTo>
                      <a:pt x="8136" y="13923"/>
                      <a:pt x="8143" y="13923"/>
                      <a:pt x="8143" y="13916"/>
                    </a:cubicBezTo>
                    <a:cubicBezTo>
                      <a:pt x="9079" y="13086"/>
                      <a:pt x="9896" y="12109"/>
                      <a:pt x="10812" y="11253"/>
                    </a:cubicBezTo>
                    <a:cubicBezTo>
                      <a:pt x="11702" y="10430"/>
                      <a:pt x="12672" y="9687"/>
                      <a:pt x="13569" y="8864"/>
                    </a:cubicBezTo>
                    <a:close/>
                    <a:moveTo>
                      <a:pt x="16988" y="17027"/>
                    </a:moveTo>
                    <a:cubicBezTo>
                      <a:pt x="18299" y="17268"/>
                      <a:pt x="19784" y="17408"/>
                      <a:pt x="20500" y="18706"/>
                    </a:cubicBezTo>
                    <a:cubicBezTo>
                      <a:pt x="21082" y="19757"/>
                      <a:pt x="21263" y="21155"/>
                      <a:pt x="21531" y="22333"/>
                    </a:cubicBezTo>
                    <a:cubicBezTo>
                      <a:pt x="20139" y="22172"/>
                      <a:pt x="18165" y="22025"/>
                      <a:pt x="17396" y="20713"/>
                    </a:cubicBezTo>
                    <a:cubicBezTo>
                      <a:pt x="16820" y="19750"/>
                      <a:pt x="16927" y="18519"/>
                      <a:pt x="16459" y="17495"/>
                    </a:cubicBezTo>
                    <a:cubicBezTo>
                      <a:pt x="16640" y="17341"/>
                      <a:pt x="16814" y="17188"/>
                      <a:pt x="16988" y="17027"/>
                    </a:cubicBezTo>
                    <a:close/>
                    <a:moveTo>
                      <a:pt x="10464" y="17147"/>
                    </a:moveTo>
                    <a:cubicBezTo>
                      <a:pt x="10585" y="17275"/>
                      <a:pt x="10705" y="17408"/>
                      <a:pt x="10826" y="17535"/>
                    </a:cubicBezTo>
                    <a:cubicBezTo>
                      <a:pt x="10605" y="18880"/>
                      <a:pt x="10364" y="20466"/>
                      <a:pt x="9273" y="21389"/>
                    </a:cubicBezTo>
                    <a:cubicBezTo>
                      <a:pt x="8267" y="22237"/>
                      <a:pt x="6932" y="22369"/>
                      <a:pt x="5654" y="22369"/>
                    </a:cubicBezTo>
                    <a:cubicBezTo>
                      <a:pt x="5428" y="22369"/>
                      <a:pt x="5205" y="22364"/>
                      <a:pt x="4985" y="22359"/>
                    </a:cubicBezTo>
                    <a:cubicBezTo>
                      <a:pt x="5326" y="21102"/>
                      <a:pt x="5547" y="19596"/>
                      <a:pt x="6497" y="18653"/>
                    </a:cubicBezTo>
                    <a:cubicBezTo>
                      <a:pt x="7494" y="17669"/>
                      <a:pt x="8939" y="17422"/>
                      <a:pt x="10264" y="17188"/>
                    </a:cubicBezTo>
                    <a:lnTo>
                      <a:pt x="10270" y="17188"/>
                    </a:lnTo>
                    <a:cubicBezTo>
                      <a:pt x="10304" y="17188"/>
                      <a:pt x="10344" y="17188"/>
                      <a:pt x="10377" y="17181"/>
                    </a:cubicBezTo>
                    <a:cubicBezTo>
                      <a:pt x="10411" y="17174"/>
                      <a:pt x="10438" y="17161"/>
                      <a:pt x="10464" y="17147"/>
                    </a:cubicBezTo>
                    <a:close/>
                    <a:moveTo>
                      <a:pt x="9514" y="16104"/>
                    </a:moveTo>
                    <a:cubicBezTo>
                      <a:pt x="9762" y="16385"/>
                      <a:pt x="10016" y="16666"/>
                      <a:pt x="10270" y="16947"/>
                    </a:cubicBezTo>
                    <a:cubicBezTo>
                      <a:pt x="10250" y="16940"/>
                      <a:pt x="10223" y="16933"/>
                      <a:pt x="10190" y="16933"/>
                    </a:cubicBezTo>
                    <a:cubicBezTo>
                      <a:pt x="8825" y="17174"/>
                      <a:pt x="7353" y="17462"/>
                      <a:pt x="6336" y="18486"/>
                    </a:cubicBezTo>
                    <a:cubicBezTo>
                      <a:pt x="5353" y="19476"/>
                      <a:pt x="5058" y="21115"/>
                      <a:pt x="4791" y="22426"/>
                    </a:cubicBezTo>
                    <a:cubicBezTo>
                      <a:pt x="4791" y="22433"/>
                      <a:pt x="4791" y="22446"/>
                      <a:pt x="4791" y="22460"/>
                    </a:cubicBezTo>
                    <a:cubicBezTo>
                      <a:pt x="4784" y="22520"/>
                      <a:pt x="4824" y="22587"/>
                      <a:pt x="4904" y="22587"/>
                    </a:cubicBezTo>
                    <a:cubicBezTo>
                      <a:pt x="5137" y="22591"/>
                      <a:pt x="5374" y="22595"/>
                      <a:pt x="5613" y="22595"/>
                    </a:cubicBezTo>
                    <a:cubicBezTo>
                      <a:pt x="6959" y="22595"/>
                      <a:pt x="8364" y="22471"/>
                      <a:pt x="9421" y="21556"/>
                    </a:cubicBezTo>
                    <a:cubicBezTo>
                      <a:pt x="10511" y="20613"/>
                      <a:pt x="10792" y="19021"/>
                      <a:pt x="10919" y="17636"/>
                    </a:cubicBezTo>
                    <a:cubicBezTo>
                      <a:pt x="11087" y="17803"/>
                      <a:pt x="11254" y="17964"/>
                      <a:pt x="11421" y="18131"/>
                    </a:cubicBezTo>
                    <a:cubicBezTo>
                      <a:pt x="11394" y="20091"/>
                      <a:pt x="11234" y="22359"/>
                      <a:pt x="9099" y="23169"/>
                    </a:cubicBezTo>
                    <a:cubicBezTo>
                      <a:pt x="7940" y="23608"/>
                      <a:pt x="6634" y="23759"/>
                      <a:pt x="5351" y="23759"/>
                    </a:cubicBezTo>
                    <a:cubicBezTo>
                      <a:pt x="4738" y="23759"/>
                      <a:pt x="4130" y="23725"/>
                      <a:pt x="3546" y="23671"/>
                    </a:cubicBezTo>
                    <a:cubicBezTo>
                      <a:pt x="3787" y="22025"/>
                      <a:pt x="3981" y="20259"/>
                      <a:pt x="4597" y="18706"/>
                    </a:cubicBezTo>
                    <a:cubicBezTo>
                      <a:pt x="5386" y="16699"/>
                      <a:pt x="7594" y="16331"/>
                      <a:pt x="9494" y="16104"/>
                    </a:cubicBezTo>
                    <a:close/>
                    <a:moveTo>
                      <a:pt x="17704" y="16371"/>
                    </a:moveTo>
                    <a:cubicBezTo>
                      <a:pt x="19691" y="16512"/>
                      <a:pt x="21618" y="16820"/>
                      <a:pt x="22233" y="19021"/>
                    </a:cubicBezTo>
                    <a:cubicBezTo>
                      <a:pt x="22708" y="20734"/>
                      <a:pt x="23069" y="22486"/>
                      <a:pt x="23484" y="24213"/>
                    </a:cubicBezTo>
                    <a:cubicBezTo>
                      <a:pt x="21651" y="24032"/>
                      <a:pt x="19691" y="23912"/>
                      <a:pt x="17951" y="23269"/>
                    </a:cubicBezTo>
                    <a:cubicBezTo>
                      <a:pt x="15777" y="22473"/>
                      <a:pt x="15683" y="20198"/>
                      <a:pt x="15723" y="18211"/>
                    </a:cubicBezTo>
                    <a:cubicBezTo>
                      <a:pt x="15723" y="18184"/>
                      <a:pt x="15716" y="18158"/>
                      <a:pt x="15696" y="18138"/>
                    </a:cubicBezTo>
                    <a:cubicBezTo>
                      <a:pt x="15890" y="17984"/>
                      <a:pt x="16078" y="17823"/>
                      <a:pt x="16258" y="17669"/>
                    </a:cubicBezTo>
                    <a:cubicBezTo>
                      <a:pt x="16794" y="18887"/>
                      <a:pt x="16573" y="20466"/>
                      <a:pt x="17637" y="21423"/>
                    </a:cubicBezTo>
                    <a:cubicBezTo>
                      <a:pt x="18680" y="22359"/>
                      <a:pt x="20386" y="22453"/>
                      <a:pt x="21705" y="22620"/>
                    </a:cubicBezTo>
                    <a:cubicBezTo>
                      <a:pt x="21707" y="22621"/>
                      <a:pt x="21710" y="22621"/>
                      <a:pt x="21713" y="22621"/>
                    </a:cubicBezTo>
                    <a:cubicBezTo>
                      <a:pt x="21795" y="22621"/>
                      <a:pt x="21845" y="22524"/>
                      <a:pt x="21832" y="22453"/>
                    </a:cubicBezTo>
                    <a:cubicBezTo>
                      <a:pt x="21624" y="21597"/>
                      <a:pt x="21424" y="20740"/>
                      <a:pt x="21189" y="19891"/>
                    </a:cubicBezTo>
                    <a:cubicBezTo>
                      <a:pt x="21015" y="19275"/>
                      <a:pt x="20855" y="18633"/>
                      <a:pt x="20440" y="18138"/>
                    </a:cubicBezTo>
                    <a:cubicBezTo>
                      <a:pt x="19651" y="17181"/>
                      <a:pt x="18339" y="16927"/>
                      <a:pt x="17162" y="16873"/>
                    </a:cubicBezTo>
                    <a:cubicBezTo>
                      <a:pt x="17342" y="16706"/>
                      <a:pt x="17523" y="16539"/>
                      <a:pt x="17704" y="16371"/>
                    </a:cubicBezTo>
                    <a:close/>
                    <a:moveTo>
                      <a:pt x="14137" y="19402"/>
                    </a:moveTo>
                    <a:cubicBezTo>
                      <a:pt x="14786" y="20399"/>
                      <a:pt x="15542" y="21396"/>
                      <a:pt x="15375" y="22654"/>
                    </a:cubicBezTo>
                    <a:cubicBezTo>
                      <a:pt x="15288" y="23303"/>
                      <a:pt x="14994" y="23892"/>
                      <a:pt x="14659" y="24447"/>
                    </a:cubicBezTo>
                    <a:cubicBezTo>
                      <a:pt x="14542" y="24649"/>
                      <a:pt x="13936" y="25714"/>
                      <a:pt x="13719" y="25714"/>
                    </a:cubicBezTo>
                    <a:cubicBezTo>
                      <a:pt x="13713" y="25714"/>
                      <a:pt x="13708" y="25713"/>
                      <a:pt x="13703" y="25711"/>
                    </a:cubicBezTo>
                    <a:cubicBezTo>
                      <a:pt x="13428" y="25631"/>
                      <a:pt x="13027" y="24721"/>
                      <a:pt x="12860" y="24454"/>
                    </a:cubicBezTo>
                    <a:cubicBezTo>
                      <a:pt x="12538" y="23938"/>
                      <a:pt x="12150" y="23410"/>
                      <a:pt x="11963" y="22828"/>
                    </a:cubicBezTo>
                    <a:cubicBezTo>
                      <a:pt x="11568" y="21610"/>
                      <a:pt x="12224" y="20432"/>
                      <a:pt x="12833" y="19416"/>
                    </a:cubicBezTo>
                    <a:cubicBezTo>
                      <a:pt x="13007" y="19563"/>
                      <a:pt x="13174" y="19717"/>
                      <a:pt x="13355" y="19864"/>
                    </a:cubicBezTo>
                    <a:cubicBezTo>
                      <a:pt x="13387" y="19890"/>
                      <a:pt x="13421" y="19901"/>
                      <a:pt x="13454" y="19901"/>
                    </a:cubicBezTo>
                    <a:cubicBezTo>
                      <a:pt x="13490" y="19901"/>
                      <a:pt x="13524" y="19888"/>
                      <a:pt x="13555" y="19864"/>
                    </a:cubicBezTo>
                    <a:cubicBezTo>
                      <a:pt x="13749" y="19710"/>
                      <a:pt x="13943" y="19556"/>
                      <a:pt x="14137" y="19402"/>
                    </a:cubicBezTo>
                    <a:close/>
                    <a:moveTo>
                      <a:pt x="11608" y="18305"/>
                    </a:moveTo>
                    <a:cubicBezTo>
                      <a:pt x="11943" y="18626"/>
                      <a:pt x="12291" y="18940"/>
                      <a:pt x="12639" y="19248"/>
                    </a:cubicBezTo>
                    <a:cubicBezTo>
                      <a:pt x="12063" y="20225"/>
                      <a:pt x="11428" y="21336"/>
                      <a:pt x="11628" y="22513"/>
                    </a:cubicBezTo>
                    <a:cubicBezTo>
                      <a:pt x="11849" y="23791"/>
                      <a:pt x="12906" y="24995"/>
                      <a:pt x="13575" y="26073"/>
                    </a:cubicBezTo>
                    <a:cubicBezTo>
                      <a:pt x="13600" y="26109"/>
                      <a:pt x="13646" y="26133"/>
                      <a:pt x="13691" y="26133"/>
                    </a:cubicBezTo>
                    <a:cubicBezTo>
                      <a:pt x="13720" y="26133"/>
                      <a:pt x="13748" y="26123"/>
                      <a:pt x="13769" y="26099"/>
                    </a:cubicBezTo>
                    <a:cubicBezTo>
                      <a:pt x="14572" y="25136"/>
                      <a:pt x="15462" y="23958"/>
                      <a:pt x="15629" y="22674"/>
                    </a:cubicBezTo>
                    <a:cubicBezTo>
                      <a:pt x="15790" y="21409"/>
                      <a:pt x="15054" y="20232"/>
                      <a:pt x="14285" y="19288"/>
                    </a:cubicBezTo>
                    <a:cubicBezTo>
                      <a:pt x="14673" y="18981"/>
                      <a:pt x="15061" y="18666"/>
                      <a:pt x="15449" y="18345"/>
                    </a:cubicBezTo>
                    <a:lnTo>
                      <a:pt x="15449" y="18345"/>
                    </a:lnTo>
                    <a:cubicBezTo>
                      <a:pt x="15382" y="20011"/>
                      <a:pt x="15469" y="21998"/>
                      <a:pt x="16914" y="23055"/>
                    </a:cubicBezTo>
                    <a:cubicBezTo>
                      <a:pt x="17208" y="24166"/>
                      <a:pt x="16452" y="25129"/>
                      <a:pt x="15823" y="25986"/>
                    </a:cubicBezTo>
                    <a:cubicBezTo>
                      <a:pt x="15228" y="26815"/>
                      <a:pt x="14566" y="27585"/>
                      <a:pt x="13863" y="28321"/>
                    </a:cubicBezTo>
                    <a:cubicBezTo>
                      <a:pt x="13228" y="27471"/>
                      <a:pt x="12592" y="26621"/>
                      <a:pt x="11963" y="25772"/>
                    </a:cubicBezTo>
                    <a:cubicBezTo>
                      <a:pt x="11327" y="24929"/>
                      <a:pt x="10170" y="23825"/>
                      <a:pt x="10484" y="22681"/>
                    </a:cubicBezTo>
                    <a:cubicBezTo>
                      <a:pt x="10491" y="22640"/>
                      <a:pt x="10491" y="22607"/>
                      <a:pt x="10478" y="22587"/>
                    </a:cubicBezTo>
                    <a:cubicBezTo>
                      <a:pt x="11521" y="21496"/>
                      <a:pt x="11749" y="19783"/>
                      <a:pt x="11608" y="18305"/>
                    </a:cubicBezTo>
                    <a:close/>
                    <a:moveTo>
                      <a:pt x="13715" y="1"/>
                    </a:moveTo>
                    <a:cubicBezTo>
                      <a:pt x="13672" y="1"/>
                      <a:pt x="13631" y="21"/>
                      <a:pt x="13609" y="66"/>
                    </a:cubicBezTo>
                    <a:cubicBezTo>
                      <a:pt x="12592" y="2013"/>
                      <a:pt x="10504" y="3304"/>
                      <a:pt x="9956" y="5499"/>
                    </a:cubicBezTo>
                    <a:cubicBezTo>
                      <a:pt x="9166" y="5057"/>
                      <a:pt x="8169" y="5044"/>
                      <a:pt x="7286" y="4930"/>
                    </a:cubicBezTo>
                    <a:cubicBezTo>
                      <a:pt x="6075" y="4790"/>
                      <a:pt x="4858" y="4636"/>
                      <a:pt x="3647" y="4489"/>
                    </a:cubicBezTo>
                    <a:cubicBezTo>
                      <a:pt x="3641" y="4488"/>
                      <a:pt x="3636" y="4488"/>
                      <a:pt x="3631" y="4488"/>
                    </a:cubicBezTo>
                    <a:cubicBezTo>
                      <a:pt x="3541" y="4488"/>
                      <a:pt x="3500" y="4593"/>
                      <a:pt x="3513" y="4663"/>
                    </a:cubicBezTo>
                    <a:cubicBezTo>
                      <a:pt x="3700" y="5767"/>
                      <a:pt x="3907" y="6871"/>
                      <a:pt x="4135" y="7975"/>
                    </a:cubicBezTo>
                    <a:cubicBezTo>
                      <a:pt x="4316" y="8851"/>
                      <a:pt x="4416" y="9901"/>
                      <a:pt x="4878" y="10691"/>
                    </a:cubicBezTo>
                    <a:cubicBezTo>
                      <a:pt x="4081" y="10885"/>
                      <a:pt x="3473" y="11380"/>
                      <a:pt x="2877" y="11942"/>
                    </a:cubicBezTo>
                    <a:cubicBezTo>
                      <a:pt x="2007" y="12758"/>
                      <a:pt x="1117" y="13501"/>
                      <a:pt x="80" y="14103"/>
                    </a:cubicBezTo>
                    <a:cubicBezTo>
                      <a:pt x="0" y="14150"/>
                      <a:pt x="0" y="14250"/>
                      <a:pt x="54" y="14317"/>
                    </a:cubicBezTo>
                    <a:cubicBezTo>
                      <a:pt x="1291" y="15849"/>
                      <a:pt x="2710" y="17522"/>
                      <a:pt x="4757" y="17816"/>
                    </a:cubicBezTo>
                    <a:cubicBezTo>
                      <a:pt x="4222" y="18599"/>
                      <a:pt x="4041" y="19589"/>
                      <a:pt x="3841" y="20499"/>
                    </a:cubicBezTo>
                    <a:cubicBezTo>
                      <a:pt x="3606" y="21577"/>
                      <a:pt x="3426" y="22674"/>
                      <a:pt x="3332" y="23771"/>
                    </a:cubicBezTo>
                    <a:cubicBezTo>
                      <a:pt x="3325" y="23811"/>
                      <a:pt x="3345" y="23838"/>
                      <a:pt x="3372" y="23851"/>
                    </a:cubicBezTo>
                    <a:cubicBezTo>
                      <a:pt x="3392" y="23898"/>
                      <a:pt x="3432" y="23938"/>
                      <a:pt x="3493" y="23945"/>
                    </a:cubicBezTo>
                    <a:cubicBezTo>
                      <a:pt x="4025" y="23994"/>
                      <a:pt x="4557" y="24021"/>
                      <a:pt x="5088" y="24021"/>
                    </a:cubicBezTo>
                    <a:cubicBezTo>
                      <a:pt x="5711" y="24021"/>
                      <a:pt x="6334" y="23984"/>
                      <a:pt x="6958" y="23905"/>
                    </a:cubicBezTo>
                    <a:cubicBezTo>
                      <a:pt x="7935" y="23778"/>
                      <a:pt x="9039" y="23624"/>
                      <a:pt x="9882" y="23075"/>
                    </a:cubicBezTo>
                    <a:cubicBezTo>
                      <a:pt x="9989" y="23008"/>
                      <a:pt x="10083" y="22935"/>
                      <a:pt x="10177" y="22861"/>
                    </a:cubicBezTo>
                    <a:lnTo>
                      <a:pt x="10177" y="22861"/>
                    </a:lnTo>
                    <a:cubicBezTo>
                      <a:pt x="10016" y="23718"/>
                      <a:pt x="10652" y="24480"/>
                      <a:pt x="11147" y="25143"/>
                    </a:cubicBezTo>
                    <a:cubicBezTo>
                      <a:pt x="12010" y="26293"/>
                      <a:pt x="12873" y="27444"/>
                      <a:pt x="13736" y="28595"/>
                    </a:cubicBezTo>
                    <a:cubicBezTo>
                      <a:pt x="13768" y="28632"/>
                      <a:pt x="13813" y="28656"/>
                      <a:pt x="13858" y="28656"/>
                    </a:cubicBezTo>
                    <a:cubicBezTo>
                      <a:pt x="13888" y="28656"/>
                      <a:pt x="13917" y="28646"/>
                      <a:pt x="13943" y="28622"/>
                    </a:cubicBezTo>
                    <a:cubicBezTo>
                      <a:pt x="14860" y="27665"/>
                      <a:pt x="15716" y="26641"/>
                      <a:pt x="16446" y="25537"/>
                    </a:cubicBezTo>
                    <a:cubicBezTo>
                      <a:pt x="16894" y="24868"/>
                      <a:pt x="17402" y="24025"/>
                      <a:pt x="17168" y="23222"/>
                    </a:cubicBezTo>
                    <a:lnTo>
                      <a:pt x="17168" y="23222"/>
                    </a:lnTo>
                    <a:cubicBezTo>
                      <a:pt x="18078" y="23764"/>
                      <a:pt x="19216" y="23925"/>
                      <a:pt x="20239" y="24099"/>
                    </a:cubicBezTo>
                    <a:cubicBezTo>
                      <a:pt x="21377" y="24286"/>
                      <a:pt x="22521" y="24407"/>
                      <a:pt x="23665" y="24520"/>
                    </a:cubicBezTo>
                    <a:cubicBezTo>
                      <a:pt x="23668" y="24521"/>
                      <a:pt x="23671" y="24521"/>
                      <a:pt x="23674" y="24521"/>
                    </a:cubicBezTo>
                    <a:cubicBezTo>
                      <a:pt x="23769" y="24521"/>
                      <a:pt x="23825" y="24418"/>
                      <a:pt x="23805" y="24340"/>
                    </a:cubicBezTo>
                    <a:cubicBezTo>
                      <a:pt x="23511" y="23109"/>
                      <a:pt x="23217" y="21878"/>
                      <a:pt x="22922" y="20653"/>
                    </a:cubicBezTo>
                    <a:cubicBezTo>
                      <a:pt x="22715" y="19797"/>
                      <a:pt x="22588" y="18827"/>
                      <a:pt x="22173" y="18031"/>
                    </a:cubicBezTo>
                    <a:lnTo>
                      <a:pt x="22173" y="18031"/>
                    </a:lnTo>
                    <a:cubicBezTo>
                      <a:pt x="22343" y="18098"/>
                      <a:pt x="22517" y="18127"/>
                      <a:pt x="22692" y="18127"/>
                    </a:cubicBezTo>
                    <a:cubicBezTo>
                      <a:pt x="23301" y="18127"/>
                      <a:pt x="23922" y="17768"/>
                      <a:pt x="24421" y="17388"/>
                    </a:cubicBezTo>
                    <a:cubicBezTo>
                      <a:pt x="25565" y="16512"/>
                      <a:pt x="26636" y="15528"/>
                      <a:pt x="27673" y="14531"/>
                    </a:cubicBezTo>
                    <a:cubicBezTo>
                      <a:pt x="27719" y="14478"/>
                      <a:pt x="27733" y="14377"/>
                      <a:pt x="27673" y="14331"/>
                    </a:cubicBezTo>
                    <a:cubicBezTo>
                      <a:pt x="26716" y="13528"/>
                      <a:pt x="25752" y="12738"/>
                      <a:pt x="24789" y="11949"/>
                    </a:cubicBezTo>
                    <a:cubicBezTo>
                      <a:pt x="24120" y="11393"/>
                      <a:pt x="23471" y="10785"/>
                      <a:pt x="22614" y="10571"/>
                    </a:cubicBezTo>
                    <a:cubicBezTo>
                      <a:pt x="23678" y="8844"/>
                      <a:pt x="23745" y="6697"/>
                      <a:pt x="23779" y="4716"/>
                    </a:cubicBezTo>
                    <a:cubicBezTo>
                      <a:pt x="23779" y="4636"/>
                      <a:pt x="23712" y="4576"/>
                      <a:pt x="23638" y="4576"/>
                    </a:cubicBezTo>
                    <a:cubicBezTo>
                      <a:pt x="23603" y="4576"/>
                      <a:pt x="23568" y="4576"/>
                      <a:pt x="23533" y="4576"/>
                    </a:cubicBezTo>
                    <a:cubicBezTo>
                      <a:pt x="23075" y="4576"/>
                      <a:pt x="22612" y="4567"/>
                      <a:pt x="22151" y="4567"/>
                    </a:cubicBezTo>
                    <a:cubicBezTo>
                      <a:pt x="20595" y="4567"/>
                      <a:pt x="19049" y="4670"/>
                      <a:pt x="17710" y="5573"/>
                    </a:cubicBezTo>
                    <a:cubicBezTo>
                      <a:pt x="17657" y="5606"/>
                      <a:pt x="17610" y="5646"/>
                      <a:pt x="17563" y="5680"/>
                    </a:cubicBezTo>
                    <a:cubicBezTo>
                      <a:pt x="17356" y="3371"/>
                      <a:pt x="14967" y="1899"/>
                      <a:pt x="13836" y="66"/>
                    </a:cubicBezTo>
                    <a:cubicBezTo>
                      <a:pt x="13809" y="25"/>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8"/>
              <p:cNvSpPr/>
              <p:nvPr/>
            </p:nvSpPr>
            <p:spPr>
              <a:xfrm>
                <a:off x="168365" y="1416555"/>
                <a:ext cx="397585" cy="297861"/>
              </a:xfrm>
              <a:custGeom>
                <a:avLst/>
                <a:gdLst/>
                <a:ahLst/>
                <a:cxnLst/>
                <a:rect l="l" t="t" r="r" b="b"/>
                <a:pathLst>
                  <a:path w="8933" h="6692" extrusionOk="0">
                    <a:moveTo>
                      <a:pt x="4684" y="1"/>
                    </a:moveTo>
                    <a:cubicBezTo>
                      <a:pt x="3633" y="255"/>
                      <a:pt x="2938" y="1031"/>
                      <a:pt x="2168" y="1740"/>
                    </a:cubicBezTo>
                    <a:cubicBezTo>
                      <a:pt x="1499" y="2349"/>
                      <a:pt x="777" y="2871"/>
                      <a:pt x="0" y="3326"/>
                    </a:cubicBezTo>
                    <a:cubicBezTo>
                      <a:pt x="1238" y="4851"/>
                      <a:pt x="2550" y="6283"/>
                      <a:pt x="4550" y="6691"/>
                    </a:cubicBezTo>
                    <a:cubicBezTo>
                      <a:pt x="5594" y="5393"/>
                      <a:pt x="7353" y="5099"/>
                      <a:pt x="8932" y="4912"/>
                    </a:cubicBezTo>
                    <a:cubicBezTo>
                      <a:pt x="8618" y="4537"/>
                      <a:pt x="8317" y="4156"/>
                      <a:pt x="8022" y="3768"/>
                    </a:cubicBezTo>
                    <a:cubicBezTo>
                      <a:pt x="7220" y="4570"/>
                      <a:pt x="6142" y="5159"/>
                      <a:pt x="4992" y="5159"/>
                    </a:cubicBezTo>
                    <a:cubicBezTo>
                      <a:pt x="3587" y="5159"/>
                      <a:pt x="2703" y="4162"/>
                      <a:pt x="1720" y="3293"/>
                    </a:cubicBezTo>
                    <a:cubicBezTo>
                      <a:pt x="1660" y="3232"/>
                      <a:pt x="1673" y="3112"/>
                      <a:pt x="1753" y="3078"/>
                    </a:cubicBezTo>
                    <a:cubicBezTo>
                      <a:pt x="2777" y="2624"/>
                      <a:pt x="3473" y="1506"/>
                      <a:pt x="4610" y="1285"/>
                    </a:cubicBezTo>
                    <a:cubicBezTo>
                      <a:pt x="4745" y="1260"/>
                      <a:pt x="4882" y="1249"/>
                      <a:pt x="5019" y="1249"/>
                    </a:cubicBezTo>
                    <a:cubicBezTo>
                      <a:pt x="6050" y="1249"/>
                      <a:pt x="7118" y="1908"/>
                      <a:pt x="7915" y="2463"/>
                    </a:cubicBezTo>
                    <a:cubicBezTo>
                      <a:pt x="8156" y="2175"/>
                      <a:pt x="8411" y="1894"/>
                      <a:pt x="8671" y="1627"/>
                    </a:cubicBezTo>
                    <a:cubicBezTo>
                      <a:pt x="7320" y="1359"/>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8"/>
              <p:cNvSpPr/>
              <p:nvPr/>
            </p:nvSpPr>
            <p:spPr>
              <a:xfrm>
                <a:off x="259785" y="1484697"/>
                <a:ext cx="260903" cy="149643"/>
              </a:xfrm>
              <a:custGeom>
                <a:avLst/>
                <a:gdLst/>
                <a:ahLst/>
                <a:cxnLst/>
                <a:rect l="l" t="t" r="r" b="b"/>
                <a:pathLst>
                  <a:path w="5862" h="3362" extrusionOk="0">
                    <a:moveTo>
                      <a:pt x="2970" y="1"/>
                    </a:moveTo>
                    <a:cubicBezTo>
                      <a:pt x="2656" y="1"/>
                      <a:pt x="2344" y="67"/>
                      <a:pt x="2041" y="223"/>
                    </a:cubicBezTo>
                    <a:cubicBezTo>
                      <a:pt x="1292" y="617"/>
                      <a:pt x="750" y="1300"/>
                      <a:pt x="0" y="1695"/>
                    </a:cubicBezTo>
                    <a:cubicBezTo>
                      <a:pt x="870" y="2477"/>
                      <a:pt x="1686" y="3334"/>
                      <a:pt x="2938" y="3361"/>
                    </a:cubicBezTo>
                    <a:cubicBezTo>
                      <a:pt x="2955" y="3361"/>
                      <a:pt x="2973" y="3361"/>
                      <a:pt x="2991" y="3361"/>
                    </a:cubicBezTo>
                    <a:cubicBezTo>
                      <a:pt x="4098" y="3361"/>
                      <a:pt x="5019" y="2748"/>
                      <a:pt x="5861" y="2089"/>
                    </a:cubicBezTo>
                    <a:cubicBezTo>
                      <a:pt x="5748" y="1949"/>
                      <a:pt x="5641" y="1802"/>
                      <a:pt x="5534" y="1655"/>
                    </a:cubicBezTo>
                    <a:cubicBezTo>
                      <a:pt x="5514" y="1628"/>
                      <a:pt x="5507" y="1601"/>
                      <a:pt x="5507" y="1581"/>
                    </a:cubicBezTo>
                    <a:cubicBezTo>
                      <a:pt x="5507" y="1581"/>
                      <a:pt x="5507" y="1581"/>
                      <a:pt x="5507" y="1574"/>
                    </a:cubicBezTo>
                    <a:cubicBezTo>
                      <a:pt x="5493" y="1547"/>
                      <a:pt x="5493" y="1521"/>
                      <a:pt x="5493" y="1494"/>
                    </a:cubicBezTo>
                    <a:cubicBezTo>
                      <a:pt x="5500" y="1440"/>
                      <a:pt x="5514" y="1387"/>
                      <a:pt x="5547" y="1353"/>
                    </a:cubicBezTo>
                    <a:cubicBezTo>
                      <a:pt x="5554" y="1340"/>
                      <a:pt x="5554" y="1333"/>
                      <a:pt x="5560" y="1320"/>
                    </a:cubicBezTo>
                    <a:cubicBezTo>
                      <a:pt x="5607" y="1260"/>
                      <a:pt x="5654" y="1200"/>
                      <a:pt x="5701" y="1139"/>
                    </a:cubicBezTo>
                    <a:cubicBezTo>
                      <a:pt x="4919" y="620"/>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8"/>
              <p:cNvSpPr/>
              <p:nvPr/>
            </p:nvSpPr>
            <p:spPr>
              <a:xfrm>
                <a:off x="310123" y="1646752"/>
                <a:ext cx="350541" cy="340813"/>
              </a:xfrm>
              <a:custGeom>
                <a:avLst/>
                <a:gdLst/>
                <a:ahLst/>
                <a:cxnLst/>
                <a:rect l="l" t="t" r="r" b="b"/>
                <a:pathLst>
                  <a:path w="7876" h="7657" extrusionOk="0">
                    <a:moveTo>
                      <a:pt x="5948" y="1"/>
                    </a:moveTo>
                    <a:cubicBezTo>
                      <a:pt x="4048" y="228"/>
                      <a:pt x="1840" y="596"/>
                      <a:pt x="1051" y="2603"/>
                    </a:cubicBezTo>
                    <a:cubicBezTo>
                      <a:pt x="435" y="4156"/>
                      <a:pt x="241" y="5922"/>
                      <a:pt x="0" y="7568"/>
                    </a:cubicBezTo>
                    <a:cubicBezTo>
                      <a:pt x="584" y="7622"/>
                      <a:pt x="1192" y="7656"/>
                      <a:pt x="1805" y="7656"/>
                    </a:cubicBezTo>
                    <a:cubicBezTo>
                      <a:pt x="3088" y="7656"/>
                      <a:pt x="4394" y="7505"/>
                      <a:pt x="5553" y="7066"/>
                    </a:cubicBezTo>
                    <a:cubicBezTo>
                      <a:pt x="7688" y="6256"/>
                      <a:pt x="7848" y="3988"/>
                      <a:pt x="7875" y="2028"/>
                    </a:cubicBezTo>
                    <a:cubicBezTo>
                      <a:pt x="7708" y="1861"/>
                      <a:pt x="7541" y="1700"/>
                      <a:pt x="7373" y="1526"/>
                    </a:cubicBezTo>
                    <a:cubicBezTo>
                      <a:pt x="7246" y="2918"/>
                      <a:pt x="6965" y="4510"/>
                      <a:pt x="5875" y="5453"/>
                    </a:cubicBezTo>
                    <a:cubicBezTo>
                      <a:pt x="4818" y="6368"/>
                      <a:pt x="3413" y="6492"/>
                      <a:pt x="2067" y="6492"/>
                    </a:cubicBezTo>
                    <a:cubicBezTo>
                      <a:pt x="1828" y="6492"/>
                      <a:pt x="1591" y="6488"/>
                      <a:pt x="1358" y="6484"/>
                    </a:cubicBezTo>
                    <a:cubicBezTo>
                      <a:pt x="1278" y="6484"/>
                      <a:pt x="1238" y="6417"/>
                      <a:pt x="1245" y="6350"/>
                    </a:cubicBezTo>
                    <a:cubicBezTo>
                      <a:pt x="1245" y="6343"/>
                      <a:pt x="1245" y="6330"/>
                      <a:pt x="1245" y="6323"/>
                    </a:cubicBezTo>
                    <a:cubicBezTo>
                      <a:pt x="1512" y="5005"/>
                      <a:pt x="1807" y="3373"/>
                      <a:pt x="2790" y="2383"/>
                    </a:cubicBezTo>
                    <a:cubicBezTo>
                      <a:pt x="3807" y="1359"/>
                      <a:pt x="5279" y="1071"/>
                      <a:pt x="6644" y="830"/>
                    </a:cubicBezTo>
                    <a:cubicBezTo>
                      <a:pt x="6677" y="830"/>
                      <a:pt x="6704" y="830"/>
                      <a:pt x="6724" y="844"/>
                    </a:cubicBezTo>
                    <a:cubicBezTo>
                      <a:pt x="6470" y="563"/>
                      <a:pt x="6216" y="282"/>
                      <a:pt x="5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8"/>
              <p:cNvSpPr/>
              <p:nvPr/>
            </p:nvSpPr>
            <p:spPr>
              <a:xfrm>
                <a:off x="321740" y="1142919"/>
                <a:ext cx="342174" cy="335650"/>
              </a:xfrm>
              <a:custGeom>
                <a:avLst/>
                <a:gdLst/>
                <a:ahLst/>
                <a:cxnLst/>
                <a:rect l="l" t="t" r="r" b="b"/>
                <a:pathLst>
                  <a:path w="7688" h="7541" extrusionOk="0">
                    <a:moveTo>
                      <a:pt x="0" y="0"/>
                    </a:moveTo>
                    <a:lnTo>
                      <a:pt x="0" y="0"/>
                    </a:lnTo>
                    <a:cubicBezTo>
                      <a:pt x="288" y="1700"/>
                      <a:pt x="542" y="3479"/>
                      <a:pt x="1051" y="5118"/>
                    </a:cubicBezTo>
                    <a:cubicBezTo>
                      <a:pt x="1633" y="6978"/>
                      <a:pt x="3800" y="7186"/>
                      <a:pt x="5453" y="7540"/>
                    </a:cubicBezTo>
                    <a:cubicBezTo>
                      <a:pt x="5680" y="7313"/>
                      <a:pt x="5921" y="7092"/>
                      <a:pt x="6155" y="6871"/>
                    </a:cubicBezTo>
                    <a:cubicBezTo>
                      <a:pt x="5473" y="6570"/>
                      <a:pt x="4791" y="6269"/>
                      <a:pt x="4115" y="5968"/>
                    </a:cubicBezTo>
                    <a:cubicBezTo>
                      <a:pt x="3600" y="5734"/>
                      <a:pt x="2937" y="5547"/>
                      <a:pt x="2543" y="5118"/>
                    </a:cubicBezTo>
                    <a:cubicBezTo>
                      <a:pt x="2181" y="4724"/>
                      <a:pt x="2088" y="4115"/>
                      <a:pt x="1987" y="3613"/>
                    </a:cubicBezTo>
                    <a:cubicBezTo>
                      <a:pt x="1840" y="2924"/>
                      <a:pt x="1746" y="2235"/>
                      <a:pt x="1679" y="1532"/>
                    </a:cubicBezTo>
                    <a:cubicBezTo>
                      <a:pt x="1679" y="1481"/>
                      <a:pt x="1734" y="1418"/>
                      <a:pt x="1791" y="1418"/>
                    </a:cubicBezTo>
                    <a:cubicBezTo>
                      <a:pt x="1794" y="1418"/>
                      <a:pt x="1797" y="1418"/>
                      <a:pt x="1800" y="1419"/>
                    </a:cubicBezTo>
                    <a:cubicBezTo>
                      <a:pt x="2589" y="1506"/>
                      <a:pt x="3365" y="1633"/>
                      <a:pt x="4135" y="1813"/>
                    </a:cubicBezTo>
                    <a:cubicBezTo>
                      <a:pt x="4710" y="1954"/>
                      <a:pt x="5353" y="2074"/>
                      <a:pt x="5834" y="2436"/>
                    </a:cubicBezTo>
                    <a:cubicBezTo>
                      <a:pt x="6831" y="3178"/>
                      <a:pt x="6978" y="4911"/>
                      <a:pt x="7005" y="6089"/>
                    </a:cubicBezTo>
                    <a:cubicBezTo>
                      <a:pt x="7233" y="5881"/>
                      <a:pt x="7453" y="5674"/>
                      <a:pt x="7688" y="5466"/>
                    </a:cubicBezTo>
                    <a:cubicBezTo>
                      <a:pt x="7607" y="3600"/>
                      <a:pt x="7507" y="1245"/>
                      <a:pt x="5312" y="683"/>
                    </a:cubicBezTo>
                    <a:cubicBezTo>
                      <a:pt x="3620" y="248"/>
                      <a:pt x="1746" y="20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8"/>
              <p:cNvSpPr/>
              <p:nvPr/>
            </p:nvSpPr>
            <p:spPr>
              <a:xfrm>
                <a:off x="374126" y="1693218"/>
                <a:ext cx="260013" cy="232431"/>
              </a:xfrm>
              <a:custGeom>
                <a:avLst/>
                <a:gdLst/>
                <a:ahLst/>
                <a:cxnLst/>
                <a:rect l="l" t="t" r="r" b="b"/>
                <a:pathLst>
                  <a:path w="5842" h="5222" extrusionOk="0">
                    <a:moveTo>
                      <a:pt x="5480" y="0"/>
                    </a:moveTo>
                    <a:cubicBezTo>
                      <a:pt x="5454" y="14"/>
                      <a:pt x="5427" y="27"/>
                      <a:pt x="5393" y="34"/>
                    </a:cubicBezTo>
                    <a:cubicBezTo>
                      <a:pt x="5360" y="41"/>
                      <a:pt x="5320" y="41"/>
                      <a:pt x="5286" y="41"/>
                    </a:cubicBezTo>
                    <a:lnTo>
                      <a:pt x="5280" y="41"/>
                    </a:lnTo>
                    <a:cubicBezTo>
                      <a:pt x="3955" y="275"/>
                      <a:pt x="2510" y="522"/>
                      <a:pt x="1513" y="1506"/>
                    </a:cubicBezTo>
                    <a:cubicBezTo>
                      <a:pt x="563" y="2449"/>
                      <a:pt x="342" y="3955"/>
                      <a:pt x="1" y="5212"/>
                    </a:cubicBezTo>
                    <a:cubicBezTo>
                      <a:pt x="221" y="5217"/>
                      <a:pt x="444" y="5222"/>
                      <a:pt x="670" y="5222"/>
                    </a:cubicBezTo>
                    <a:cubicBezTo>
                      <a:pt x="1948" y="5222"/>
                      <a:pt x="3283" y="5090"/>
                      <a:pt x="4289" y="4242"/>
                    </a:cubicBezTo>
                    <a:cubicBezTo>
                      <a:pt x="5380" y="3319"/>
                      <a:pt x="5621" y="1733"/>
                      <a:pt x="5842" y="388"/>
                    </a:cubicBezTo>
                    <a:cubicBezTo>
                      <a:pt x="5721" y="261"/>
                      <a:pt x="5601" y="128"/>
                      <a:pt x="5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8"/>
              <p:cNvSpPr/>
              <p:nvPr/>
            </p:nvSpPr>
            <p:spPr>
              <a:xfrm>
                <a:off x="400920" y="1218405"/>
                <a:ext cx="226054" cy="221749"/>
              </a:xfrm>
              <a:custGeom>
                <a:avLst/>
                <a:gdLst/>
                <a:ahLst/>
                <a:cxnLst/>
                <a:rect l="l" t="t" r="r" b="b"/>
                <a:pathLst>
                  <a:path w="5079" h="4982" extrusionOk="0">
                    <a:moveTo>
                      <a:pt x="488" y="1"/>
                    </a:moveTo>
                    <a:cubicBezTo>
                      <a:pt x="364" y="1"/>
                      <a:pt x="274" y="19"/>
                      <a:pt x="242" y="64"/>
                    </a:cubicBezTo>
                    <a:cubicBezTo>
                      <a:pt x="1" y="392"/>
                      <a:pt x="349" y="1442"/>
                      <a:pt x="436" y="1850"/>
                    </a:cubicBezTo>
                    <a:cubicBezTo>
                      <a:pt x="590" y="2573"/>
                      <a:pt x="750" y="3208"/>
                      <a:pt x="1446" y="3590"/>
                    </a:cubicBezTo>
                    <a:cubicBezTo>
                      <a:pt x="2436" y="4132"/>
                      <a:pt x="3554" y="4520"/>
                      <a:pt x="4584" y="4981"/>
                    </a:cubicBezTo>
                    <a:cubicBezTo>
                      <a:pt x="4731" y="4848"/>
                      <a:pt x="4878" y="4707"/>
                      <a:pt x="5025" y="4573"/>
                    </a:cubicBezTo>
                    <a:cubicBezTo>
                      <a:pt x="5039" y="4560"/>
                      <a:pt x="5059" y="4546"/>
                      <a:pt x="5079" y="4526"/>
                    </a:cubicBezTo>
                    <a:cubicBezTo>
                      <a:pt x="5079" y="4520"/>
                      <a:pt x="5072" y="4520"/>
                      <a:pt x="5072" y="4513"/>
                    </a:cubicBezTo>
                    <a:cubicBezTo>
                      <a:pt x="4945" y="3356"/>
                      <a:pt x="4865" y="1449"/>
                      <a:pt x="3721" y="793"/>
                    </a:cubicBezTo>
                    <a:cubicBezTo>
                      <a:pt x="3252" y="525"/>
                      <a:pt x="2670" y="425"/>
                      <a:pt x="2155" y="311"/>
                    </a:cubicBezTo>
                    <a:cubicBezTo>
                      <a:pt x="1923" y="258"/>
                      <a:pt x="958" y="1"/>
                      <a:pt x="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8"/>
              <p:cNvSpPr/>
              <p:nvPr/>
            </p:nvSpPr>
            <p:spPr>
              <a:xfrm>
                <a:off x="514104" y="1324557"/>
                <a:ext cx="507163" cy="472696"/>
              </a:xfrm>
              <a:custGeom>
                <a:avLst/>
                <a:gdLst/>
                <a:ahLst/>
                <a:cxnLst/>
                <a:rect l="l" t="t" r="r" b="b"/>
                <a:pathLst>
                  <a:path w="11395" h="10620" extrusionOk="0">
                    <a:moveTo>
                      <a:pt x="5440" y="0"/>
                    </a:moveTo>
                    <a:cubicBezTo>
                      <a:pt x="4543" y="823"/>
                      <a:pt x="3573" y="1566"/>
                      <a:pt x="2683" y="2389"/>
                    </a:cubicBezTo>
                    <a:cubicBezTo>
                      <a:pt x="1767" y="3245"/>
                      <a:pt x="950" y="4222"/>
                      <a:pt x="14" y="5052"/>
                    </a:cubicBezTo>
                    <a:cubicBezTo>
                      <a:pt x="14" y="5059"/>
                      <a:pt x="7" y="5059"/>
                      <a:pt x="0" y="5059"/>
                    </a:cubicBezTo>
                    <a:cubicBezTo>
                      <a:pt x="27" y="5072"/>
                      <a:pt x="47" y="5085"/>
                      <a:pt x="67" y="5105"/>
                    </a:cubicBezTo>
                    <a:cubicBezTo>
                      <a:pt x="890" y="6229"/>
                      <a:pt x="1773" y="7307"/>
                      <a:pt x="2743" y="8317"/>
                    </a:cubicBezTo>
                    <a:cubicBezTo>
                      <a:pt x="3131" y="8718"/>
                      <a:pt x="3533" y="9120"/>
                      <a:pt x="3948" y="9501"/>
                    </a:cubicBezTo>
                    <a:cubicBezTo>
                      <a:pt x="4227" y="9768"/>
                      <a:pt x="4929" y="10619"/>
                      <a:pt x="5388" y="10619"/>
                    </a:cubicBezTo>
                    <a:cubicBezTo>
                      <a:pt x="5413" y="10619"/>
                      <a:pt x="5437" y="10617"/>
                      <a:pt x="5460" y="10612"/>
                    </a:cubicBezTo>
                    <a:cubicBezTo>
                      <a:pt x="5620" y="10572"/>
                      <a:pt x="6022" y="10157"/>
                      <a:pt x="6149" y="10050"/>
                    </a:cubicBezTo>
                    <a:cubicBezTo>
                      <a:pt x="6417" y="9836"/>
                      <a:pt x="6684" y="9608"/>
                      <a:pt x="6952" y="9387"/>
                    </a:cubicBezTo>
                    <a:cubicBezTo>
                      <a:pt x="7440" y="8973"/>
                      <a:pt x="7922" y="8544"/>
                      <a:pt x="8404" y="8116"/>
                    </a:cubicBezTo>
                    <a:cubicBezTo>
                      <a:pt x="9421" y="7200"/>
                      <a:pt x="10357" y="6189"/>
                      <a:pt x="11394" y="5293"/>
                    </a:cubicBezTo>
                    <a:cubicBezTo>
                      <a:pt x="9387" y="3580"/>
                      <a:pt x="7434" y="1793"/>
                      <a:pt x="5466" y="41"/>
                    </a:cubicBezTo>
                    <a:cubicBezTo>
                      <a:pt x="5453" y="27"/>
                      <a:pt x="5446" y="14"/>
                      <a:pt x="5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8"/>
              <p:cNvSpPr/>
              <p:nvPr/>
            </p:nvSpPr>
            <p:spPr>
              <a:xfrm>
                <a:off x="604900" y="1744714"/>
                <a:ext cx="313333" cy="445857"/>
              </a:xfrm>
              <a:custGeom>
                <a:avLst/>
                <a:gdLst/>
                <a:ahLst/>
                <a:cxnLst/>
                <a:rect l="l" t="t" r="r" b="b"/>
                <a:pathLst>
                  <a:path w="7040" h="10017" extrusionOk="0">
                    <a:moveTo>
                      <a:pt x="1439" y="1"/>
                    </a:moveTo>
                    <a:lnTo>
                      <a:pt x="1439" y="1"/>
                    </a:lnTo>
                    <a:cubicBezTo>
                      <a:pt x="1580" y="1479"/>
                      <a:pt x="1352" y="3192"/>
                      <a:pt x="309" y="4283"/>
                    </a:cubicBezTo>
                    <a:cubicBezTo>
                      <a:pt x="322" y="4303"/>
                      <a:pt x="322" y="4336"/>
                      <a:pt x="315" y="4377"/>
                    </a:cubicBezTo>
                    <a:cubicBezTo>
                      <a:pt x="1" y="5521"/>
                      <a:pt x="1158" y="6625"/>
                      <a:pt x="1794" y="7468"/>
                    </a:cubicBezTo>
                    <a:cubicBezTo>
                      <a:pt x="2423" y="8317"/>
                      <a:pt x="3059" y="9167"/>
                      <a:pt x="3694" y="10017"/>
                    </a:cubicBezTo>
                    <a:cubicBezTo>
                      <a:pt x="4397" y="9281"/>
                      <a:pt x="5059" y="8511"/>
                      <a:pt x="5654" y="7682"/>
                    </a:cubicBezTo>
                    <a:cubicBezTo>
                      <a:pt x="6283" y="6825"/>
                      <a:pt x="7039" y="5862"/>
                      <a:pt x="6745" y="4751"/>
                    </a:cubicBezTo>
                    <a:cubicBezTo>
                      <a:pt x="5300" y="3694"/>
                      <a:pt x="5213" y="1707"/>
                      <a:pt x="5280" y="41"/>
                    </a:cubicBezTo>
                    <a:lnTo>
                      <a:pt x="5280" y="41"/>
                    </a:lnTo>
                    <a:cubicBezTo>
                      <a:pt x="4892" y="362"/>
                      <a:pt x="4504" y="677"/>
                      <a:pt x="4116" y="984"/>
                    </a:cubicBezTo>
                    <a:cubicBezTo>
                      <a:pt x="4885" y="1928"/>
                      <a:pt x="5621" y="3105"/>
                      <a:pt x="5460" y="4370"/>
                    </a:cubicBezTo>
                    <a:cubicBezTo>
                      <a:pt x="5293" y="5654"/>
                      <a:pt x="4403" y="6832"/>
                      <a:pt x="3600" y="7795"/>
                    </a:cubicBezTo>
                    <a:cubicBezTo>
                      <a:pt x="3579" y="7819"/>
                      <a:pt x="3551" y="7829"/>
                      <a:pt x="3522" y="7829"/>
                    </a:cubicBezTo>
                    <a:cubicBezTo>
                      <a:pt x="3477" y="7829"/>
                      <a:pt x="3431" y="7805"/>
                      <a:pt x="3406" y="7769"/>
                    </a:cubicBezTo>
                    <a:cubicBezTo>
                      <a:pt x="2737" y="6691"/>
                      <a:pt x="1680" y="5487"/>
                      <a:pt x="1459" y="4209"/>
                    </a:cubicBezTo>
                    <a:cubicBezTo>
                      <a:pt x="1259" y="3032"/>
                      <a:pt x="1888" y="1921"/>
                      <a:pt x="2470" y="944"/>
                    </a:cubicBezTo>
                    <a:cubicBezTo>
                      <a:pt x="2122" y="636"/>
                      <a:pt x="1774" y="322"/>
                      <a:pt x="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8"/>
              <p:cNvSpPr/>
              <p:nvPr/>
            </p:nvSpPr>
            <p:spPr>
              <a:xfrm>
                <a:off x="606102" y="947261"/>
                <a:ext cx="319875" cy="431836"/>
              </a:xfrm>
              <a:custGeom>
                <a:avLst/>
                <a:gdLst/>
                <a:ahLst/>
                <a:cxnLst/>
                <a:rect l="l" t="t" r="r" b="b"/>
                <a:pathLst>
                  <a:path w="7187" h="9702" extrusionOk="0">
                    <a:moveTo>
                      <a:pt x="3533" y="0"/>
                    </a:moveTo>
                    <a:cubicBezTo>
                      <a:pt x="2490" y="1847"/>
                      <a:pt x="502" y="3132"/>
                      <a:pt x="1" y="5266"/>
                    </a:cubicBezTo>
                    <a:cubicBezTo>
                      <a:pt x="1379" y="6223"/>
                      <a:pt x="1546" y="8136"/>
                      <a:pt x="1479" y="9702"/>
                    </a:cubicBezTo>
                    <a:cubicBezTo>
                      <a:pt x="1948" y="9287"/>
                      <a:pt x="2436" y="8892"/>
                      <a:pt x="2945" y="8531"/>
                    </a:cubicBezTo>
                    <a:cubicBezTo>
                      <a:pt x="2182" y="7494"/>
                      <a:pt x="1352" y="6310"/>
                      <a:pt x="1513" y="4958"/>
                    </a:cubicBezTo>
                    <a:cubicBezTo>
                      <a:pt x="1667" y="3627"/>
                      <a:pt x="2811" y="2730"/>
                      <a:pt x="3560" y="1720"/>
                    </a:cubicBezTo>
                    <a:cubicBezTo>
                      <a:pt x="3584" y="1688"/>
                      <a:pt x="3628" y="1663"/>
                      <a:pt x="3671" y="1663"/>
                    </a:cubicBezTo>
                    <a:cubicBezTo>
                      <a:pt x="3699" y="1663"/>
                      <a:pt x="3726" y="1673"/>
                      <a:pt x="3747" y="1700"/>
                    </a:cubicBezTo>
                    <a:cubicBezTo>
                      <a:pt x="4510" y="2643"/>
                      <a:pt x="5433" y="3774"/>
                      <a:pt x="5527" y="5038"/>
                    </a:cubicBezTo>
                    <a:cubicBezTo>
                      <a:pt x="5627" y="6397"/>
                      <a:pt x="4851" y="7675"/>
                      <a:pt x="4008" y="8671"/>
                    </a:cubicBezTo>
                    <a:cubicBezTo>
                      <a:pt x="4363" y="8986"/>
                      <a:pt x="4711" y="9294"/>
                      <a:pt x="5059" y="9608"/>
                    </a:cubicBezTo>
                    <a:cubicBezTo>
                      <a:pt x="5139" y="7969"/>
                      <a:pt x="5902" y="6437"/>
                      <a:pt x="7186" y="5426"/>
                    </a:cubicBezTo>
                    <a:cubicBezTo>
                      <a:pt x="6718" y="3132"/>
                      <a:pt x="4771" y="1867"/>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8"/>
              <p:cNvSpPr/>
              <p:nvPr/>
            </p:nvSpPr>
            <p:spPr>
              <a:xfrm>
                <a:off x="667167" y="1793584"/>
                <a:ext cx="176917" cy="280947"/>
              </a:xfrm>
              <a:custGeom>
                <a:avLst/>
                <a:gdLst/>
                <a:ahLst/>
                <a:cxnLst/>
                <a:rect l="l" t="t" r="r" b="b"/>
                <a:pathLst>
                  <a:path w="3975" h="6312" extrusionOk="0">
                    <a:moveTo>
                      <a:pt x="2569" y="0"/>
                    </a:moveTo>
                    <a:cubicBezTo>
                      <a:pt x="2375" y="154"/>
                      <a:pt x="2181" y="308"/>
                      <a:pt x="1987" y="462"/>
                    </a:cubicBezTo>
                    <a:cubicBezTo>
                      <a:pt x="1956" y="486"/>
                      <a:pt x="1922" y="499"/>
                      <a:pt x="1886" y="499"/>
                    </a:cubicBezTo>
                    <a:cubicBezTo>
                      <a:pt x="1853" y="499"/>
                      <a:pt x="1819" y="488"/>
                      <a:pt x="1787" y="462"/>
                    </a:cubicBezTo>
                    <a:cubicBezTo>
                      <a:pt x="1606" y="315"/>
                      <a:pt x="1439" y="161"/>
                      <a:pt x="1265" y="14"/>
                    </a:cubicBezTo>
                    <a:cubicBezTo>
                      <a:pt x="656" y="1030"/>
                      <a:pt x="0" y="2208"/>
                      <a:pt x="395" y="3426"/>
                    </a:cubicBezTo>
                    <a:cubicBezTo>
                      <a:pt x="582" y="4008"/>
                      <a:pt x="970" y="4536"/>
                      <a:pt x="1292" y="5052"/>
                    </a:cubicBezTo>
                    <a:cubicBezTo>
                      <a:pt x="1459" y="5319"/>
                      <a:pt x="1860" y="6229"/>
                      <a:pt x="2135" y="6309"/>
                    </a:cubicBezTo>
                    <a:cubicBezTo>
                      <a:pt x="2140" y="6311"/>
                      <a:pt x="2145" y="6312"/>
                      <a:pt x="2151" y="6312"/>
                    </a:cubicBezTo>
                    <a:cubicBezTo>
                      <a:pt x="2368" y="6312"/>
                      <a:pt x="2974" y="5247"/>
                      <a:pt x="3091" y="5045"/>
                    </a:cubicBezTo>
                    <a:cubicBezTo>
                      <a:pt x="3426" y="4490"/>
                      <a:pt x="3720" y="3901"/>
                      <a:pt x="3807" y="3252"/>
                    </a:cubicBezTo>
                    <a:cubicBezTo>
                      <a:pt x="3974" y="1994"/>
                      <a:pt x="3218" y="997"/>
                      <a:pt x="2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8"/>
              <p:cNvSpPr/>
              <p:nvPr/>
            </p:nvSpPr>
            <p:spPr>
              <a:xfrm>
                <a:off x="673131" y="1038503"/>
                <a:ext cx="175716" cy="289671"/>
              </a:xfrm>
              <a:custGeom>
                <a:avLst/>
                <a:gdLst/>
                <a:ahLst/>
                <a:cxnLst/>
                <a:rect l="l" t="t" r="r" b="b"/>
                <a:pathLst>
                  <a:path w="3948" h="6508" extrusionOk="0">
                    <a:moveTo>
                      <a:pt x="2124" y="1"/>
                    </a:moveTo>
                    <a:cubicBezTo>
                      <a:pt x="2114" y="1"/>
                      <a:pt x="2104" y="2"/>
                      <a:pt x="2094" y="4"/>
                    </a:cubicBezTo>
                    <a:cubicBezTo>
                      <a:pt x="2021" y="24"/>
                      <a:pt x="1693" y="500"/>
                      <a:pt x="1633" y="566"/>
                    </a:cubicBezTo>
                    <a:cubicBezTo>
                      <a:pt x="1479" y="754"/>
                      <a:pt x="1318" y="934"/>
                      <a:pt x="1158" y="1122"/>
                    </a:cubicBezTo>
                    <a:cubicBezTo>
                      <a:pt x="776" y="1590"/>
                      <a:pt x="415" y="2099"/>
                      <a:pt x="288" y="2701"/>
                    </a:cubicBezTo>
                    <a:cubicBezTo>
                      <a:pt x="0" y="4066"/>
                      <a:pt x="877" y="5297"/>
                      <a:pt x="1646" y="6340"/>
                    </a:cubicBezTo>
                    <a:cubicBezTo>
                      <a:pt x="1706" y="6294"/>
                      <a:pt x="1773" y="6247"/>
                      <a:pt x="1840" y="6207"/>
                    </a:cubicBezTo>
                    <a:cubicBezTo>
                      <a:pt x="1856" y="6195"/>
                      <a:pt x="1873" y="6190"/>
                      <a:pt x="1888" y="6190"/>
                    </a:cubicBezTo>
                    <a:cubicBezTo>
                      <a:pt x="1917" y="6190"/>
                      <a:pt x="1943" y="6207"/>
                      <a:pt x="1960" y="6233"/>
                    </a:cubicBezTo>
                    <a:cubicBezTo>
                      <a:pt x="1978" y="6228"/>
                      <a:pt x="1995" y="6225"/>
                      <a:pt x="2011" y="6225"/>
                    </a:cubicBezTo>
                    <a:cubicBezTo>
                      <a:pt x="2041" y="6225"/>
                      <a:pt x="2069" y="6235"/>
                      <a:pt x="2094" y="6260"/>
                    </a:cubicBezTo>
                    <a:cubicBezTo>
                      <a:pt x="2188" y="6340"/>
                      <a:pt x="2282" y="6427"/>
                      <a:pt x="2375" y="6508"/>
                    </a:cubicBezTo>
                    <a:cubicBezTo>
                      <a:pt x="3111" y="5404"/>
                      <a:pt x="3948" y="4280"/>
                      <a:pt x="3767" y="2868"/>
                    </a:cubicBezTo>
                    <a:cubicBezTo>
                      <a:pt x="3680" y="2206"/>
                      <a:pt x="3359" y="1637"/>
                      <a:pt x="2997" y="1082"/>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8"/>
              <p:cNvSpPr/>
              <p:nvPr/>
            </p:nvSpPr>
            <p:spPr>
              <a:xfrm>
                <a:off x="841639" y="1144788"/>
                <a:ext cx="362469" cy="339567"/>
              </a:xfrm>
              <a:custGeom>
                <a:avLst/>
                <a:gdLst/>
                <a:ahLst/>
                <a:cxnLst/>
                <a:rect l="l" t="t" r="r" b="b"/>
                <a:pathLst>
                  <a:path w="8144" h="7629" extrusionOk="0">
                    <a:moveTo>
                      <a:pt x="7490" y="1"/>
                    </a:moveTo>
                    <a:cubicBezTo>
                      <a:pt x="7289" y="1"/>
                      <a:pt x="7078" y="32"/>
                      <a:pt x="6932" y="32"/>
                    </a:cubicBezTo>
                    <a:cubicBezTo>
                      <a:pt x="6715" y="32"/>
                      <a:pt x="6496" y="30"/>
                      <a:pt x="6276" y="30"/>
                    </a:cubicBezTo>
                    <a:cubicBezTo>
                      <a:pt x="6056" y="30"/>
                      <a:pt x="5835" y="32"/>
                      <a:pt x="5614" y="38"/>
                    </a:cubicBezTo>
                    <a:cubicBezTo>
                      <a:pt x="4658" y="65"/>
                      <a:pt x="3754" y="232"/>
                      <a:pt x="2898" y="674"/>
                    </a:cubicBezTo>
                    <a:cubicBezTo>
                      <a:pt x="1138" y="1577"/>
                      <a:pt x="135" y="3364"/>
                      <a:pt x="34" y="5304"/>
                    </a:cubicBezTo>
                    <a:cubicBezTo>
                      <a:pt x="34" y="5337"/>
                      <a:pt x="21" y="5357"/>
                      <a:pt x="1" y="5384"/>
                    </a:cubicBezTo>
                    <a:cubicBezTo>
                      <a:pt x="188" y="5545"/>
                      <a:pt x="369" y="5705"/>
                      <a:pt x="550" y="5873"/>
                    </a:cubicBezTo>
                    <a:cubicBezTo>
                      <a:pt x="824" y="4581"/>
                      <a:pt x="1205" y="3203"/>
                      <a:pt x="2296" y="2360"/>
                    </a:cubicBezTo>
                    <a:cubicBezTo>
                      <a:pt x="3119" y="1720"/>
                      <a:pt x="4140" y="1520"/>
                      <a:pt x="5165" y="1520"/>
                    </a:cubicBezTo>
                    <a:cubicBezTo>
                      <a:pt x="5639" y="1520"/>
                      <a:pt x="6114" y="1563"/>
                      <a:pt x="6571" y="1624"/>
                    </a:cubicBezTo>
                    <a:cubicBezTo>
                      <a:pt x="6598" y="1631"/>
                      <a:pt x="6611" y="1644"/>
                      <a:pt x="6625" y="1664"/>
                    </a:cubicBezTo>
                    <a:cubicBezTo>
                      <a:pt x="6665" y="1684"/>
                      <a:pt x="6692" y="1724"/>
                      <a:pt x="6678" y="1778"/>
                    </a:cubicBezTo>
                    <a:cubicBezTo>
                      <a:pt x="6444" y="2628"/>
                      <a:pt x="6196" y="3477"/>
                      <a:pt x="5902" y="4307"/>
                    </a:cubicBezTo>
                    <a:cubicBezTo>
                      <a:pt x="5695" y="4896"/>
                      <a:pt x="5494" y="5558"/>
                      <a:pt x="5052" y="6020"/>
                    </a:cubicBezTo>
                    <a:cubicBezTo>
                      <a:pt x="4447" y="6646"/>
                      <a:pt x="3379" y="6902"/>
                      <a:pt x="2414" y="6902"/>
                    </a:cubicBezTo>
                    <a:cubicBezTo>
                      <a:pt x="2141" y="6902"/>
                      <a:pt x="1877" y="6881"/>
                      <a:pt x="1633" y="6843"/>
                    </a:cubicBezTo>
                    <a:lnTo>
                      <a:pt x="1633" y="6843"/>
                    </a:lnTo>
                    <a:cubicBezTo>
                      <a:pt x="1861" y="7043"/>
                      <a:pt x="2082" y="7238"/>
                      <a:pt x="2309" y="7438"/>
                    </a:cubicBezTo>
                    <a:cubicBezTo>
                      <a:pt x="2316" y="7435"/>
                      <a:pt x="2324" y="7433"/>
                      <a:pt x="2334" y="7433"/>
                    </a:cubicBezTo>
                    <a:cubicBezTo>
                      <a:pt x="2344" y="7433"/>
                      <a:pt x="2356" y="7435"/>
                      <a:pt x="2369" y="7438"/>
                    </a:cubicBezTo>
                    <a:cubicBezTo>
                      <a:pt x="2760" y="7568"/>
                      <a:pt x="3148" y="7628"/>
                      <a:pt x="3526" y="7628"/>
                    </a:cubicBezTo>
                    <a:cubicBezTo>
                      <a:pt x="4928" y="7628"/>
                      <a:pt x="6191" y="6792"/>
                      <a:pt x="6939" y="5511"/>
                    </a:cubicBezTo>
                    <a:cubicBezTo>
                      <a:pt x="7381" y="4769"/>
                      <a:pt x="7642" y="3926"/>
                      <a:pt x="7796" y="3076"/>
                    </a:cubicBezTo>
                    <a:cubicBezTo>
                      <a:pt x="7882" y="2554"/>
                      <a:pt x="7929" y="2032"/>
                      <a:pt x="7963" y="1504"/>
                    </a:cubicBezTo>
                    <a:cubicBezTo>
                      <a:pt x="7976" y="1243"/>
                      <a:pt x="8143" y="393"/>
                      <a:pt x="8003" y="186"/>
                    </a:cubicBezTo>
                    <a:cubicBezTo>
                      <a:pt x="7909" y="37"/>
                      <a:pt x="7706" y="1"/>
                      <a:pt x="7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8"/>
              <p:cNvSpPr/>
              <p:nvPr/>
            </p:nvSpPr>
            <p:spPr>
              <a:xfrm>
                <a:off x="850273" y="1658680"/>
                <a:ext cx="347292" cy="349047"/>
              </a:xfrm>
              <a:custGeom>
                <a:avLst/>
                <a:gdLst/>
                <a:ahLst/>
                <a:cxnLst/>
                <a:rect l="l" t="t" r="r" b="b"/>
                <a:pathLst>
                  <a:path w="7803" h="7842" extrusionOk="0">
                    <a:moveTo>
                      <a:pt x="2022" y="0"/>
                    </a:moveTo>
                    <a:cubicBezTo>
                      <a:pt x="1841" y="168"/>
                      <a:pt x="1660" y="335"/>
                      <a:pt x="1480" y="502"/>
                    </a:cubicBezTo>
                    <a:cubicBezTo>
                      <a:pt x="2657" y="556"/>
                      <a:pt x="3969" y="810"/>
                      <a:pt x="4758" y="1767"/>
                    </a:cubicBezTo>
                    <a:cubicBezTo>
                      <a:pt x="5173" y="2262"/>
                      <a:pt x="5333" y="2904"/>
                      <a:pt x="5507" y="3520"/>
                    </a:cubicBezTo>
                    <a:cubicBezTo>
                      <a:pt x="5742" y="4369"/>
                      <a:pt x="5942" y="5226"/>
                      <a:pt x="6150" y="6082"/>
                    </a:cubicBezTo>
                    <a:cubicBezTo>
                      <a:pt x="6163" y="6153"/>
                      <a:pt x="6113" y="6250"/>
                      <a:pt x="6031" y="6250"/>
                    </a:cubicBezTo>
                    <a:cubicBezTo>
                      <a:pt x="6028" y="6250"/>
                      <a:pt x="6025" y="6250"/>
                      <a:pt x="6023" y="6249"/>
                    </a:cubicBezTo>
                    <a:cubicBezTo>
                      <a:pt x="4704" y="6082"/>
                      <a:pt x="2998" y="5988"/>
                      <a:pt x="1955" y="5052"/>
                    </a:cubicBezTo>
                    <a:cubicBezTo>
                      <a:pt x="891" y="4095"/>
                      <a:pt x="1112" y="2516"/>
                      <a:pt x="576" y="1298"/>
                    </a:cubicBezTo>
                    <a:cubicBezTo>
                      <a:pt x="396" y="1452"/>
                      <a:pt x="208" y="1613"/>
                      <a:pt x="14" y="1767"/>
                    </a:cubicBezTo>
                    <a:cubicBezTo>
                      <a:pt x="34" y="1787"/>
                      <a:pt x="41" y="1813"/>
                      <a:pt x="41" y="1840"/>
                    </a:cubicBezTo>
                    <a:cubicBezTo>
                      <a:pt x="1" y="3827"/>
                      <a:pt x="95" y="6102"/>
                      <a:pt x="2269" y="6898"/>
                    </a:cubicBezTo>
                    <a:cubicBezTo>
                      <a:pt x="4009" y="7541"/>
                      <a:pt x="5969" y="7661"/>
                      <a:pt x="7802" y="7842"/>
                    </a:cubicBezTo>
                    <a:cubicBezTo>
                      <a:pt x="7387" y="6115"/>
                      <a:pt x="7026" y="4363"/>
                      <a:pt x="6551" y="2650"/>
                    </a:cubicBezTo>
                    <a:cubicBezTo>
                      <a:pt x="5936" y="449"/>
                      <a:pt x="4009" y="141"/>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8"/>
              <p:cNvSpPr/>
              <p:nvPr/>
            </p:nvSpPr>
            <p:spPr>
              <a:xfrm>
                <a:off x="875910" y="1222767"/>
                <a:ext cx="252580" cy="221571"/>
              </a:xfrm>
              <a:custGeom>
                <a:avLst/>
                <a:gdLst/>
                <a:ahLst/>
                <a:cxnLst/>
                <a:rect l="l" t="t" r="r" b="b"/>
                <a:pathLst>
                  <a:path w="5675" h="4978" extrusionOk="0">
                    <a:moveTo>
                      <a:pt x="4512" y="1"/>
                    </a:moveTo>
                    <a:cubicBezTo>
                      <a:pt x="3421" y="1"/>
                      <a:pt x="2335" y="197"/>
                      <a:pt x="1492" y="956"/>
                    </a:cubicBezTo>
                    <a:cubicBezTo>
                      <a:pt x="549" y="1806"/>
                      <a:pt x="248" y="3124"/>
                      <a:pt x="0" y="4315"/>
                    </a:cubicBezTo>
                    <a:cubicBezTo>
                      <a:pt x="241" y="4529"/>
                      <a:pt x="489" y="4750"/>
                      <a:pt x="730" y="4970"/>
                    </a:cubicBezTo>
                    <a:cubicBezTo>
                      <a:pt x="2095" y="4930"/>
                      <a:pt x="3727" y="4977"/>
                      <a:pt x="4483" y="3626"/>
                    </a:cubicBezTo>
                    <a:cubicBezTo>
                      <a:pt x="5079" y="2568"/>
                      <a:pt x="5373" y="1230"/>
                      <a:pt x="5674" y="59"/>
                    </a:cubicBezTo>
                    <a:cubicBezTo>
                      <a:pt x="5293" y="26"/>
                      <a:pt x="4902"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8"/>
              <p:cNvSpPr/>
              <p:nvPr/>
            </p:nvSpPr>
            <p:spPr>
              <a:xfrm>
                <a:off x="884856" y="1687833"/>
                <a:ext cx="225742" cy="236215"/>
              </a:xfrm>
              <a:custGeom>
                <a:avLst/>
                <a:gdLst/>
                <a:ahLst/>
                <a:cxnLst/>
                <a:rect l="l" t="t" r="r" b="b"/>
                <a:pathLst>
                  <a:path w="5072" h="5307" extrusionOk="0">
                    <a:moveTo>
                      <a:pt x="529" y="1"/>
                    </a:moveTo>
                    <a:cubicBezTo>
                      <a:pt x="355" y="162"/>
                      <a:pt x="181" y="315"/>
                      <a:pt x="0" y="469"/>
                    </a:cubicBezTo>
                    <a:cubicBezTo>
                      <a:pt x="468" y="1493"/>
                      <a:pt x="361" y="2724"/>
                      <a:pt x="937" y="3687"/>
                    </a:cubicBezTo>
                    <a:cubicBezTo>
                      <a:pt x="1706" y="4999"/>
                      <a:pt x="3680" y="5146"/>
                      <a:pt x="5072" y="5307"/>
                    </a:cubicBezTo>
                    <a:cubicBezTo>
                      <a:pt x="4804" y="4129"/>
                      <a:pt x="4623" y="2731"/>
                      <a:pt x="4041" y="1680"/>
                    </a:cubicBezTo>
                    <a:cubicBezTo>
                      <a:pt x="3325" y="382"/>
                      <a:pt x="1840" y="242"/>
                      <a:pt x="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8"/>
              <p:cNvSpPr/>
              <p:nvPr/>
            </p:nvSpPr>
            <p:spPr>
              <a:xfrm>
                <a:off x="950372" y="1411526"/>
                <a:ext cx="417213" cy="313217"/>
              </a:xfrm>
              <a:custGeom>
                <a:avLst/>
                <a:gdLst/>
                <a:ahLst/>
                <a:cxnLst/>
                <a:rect l="l" t="t" r="r" b="b"/>
                <a:pathLst>
                  <a:path w="9374" h="7037" extrusionOk="0">
                    <a:moveTo>
                      <a:pt x="4523" y="0"/>
                    </a:moveTo>
                    <a:cubicBezTo>
                      <a:pt x="4456" y="94"/>
                      <a:pt x="4389" y="194"/>
                      <a:pt x="4309" y="288"/>
                    </a:cubicBezTo>
                    <a:cubicBezTo>
                      <a:pt x="3546" y="1254"/>
                      <a:pt x="2365" y="1922"/>
                      <a:pt x="1159" y="1922"/>
                    </a:cubicBezTo>
                    <a:cubicBezTo>
                      <a:pt x="852" y="1922"/>
                      <a:pt x="544" y="1879"/>
                      <a:pt x="241" y="1786"/>
                    </a:cubicBezTo>
                    <a:lnTo>
                      <a:pt x="241" y="1786"/>
                    </a:lnTo>
                    <a:cubicBezTo>
                      <a:pt x="622" y="2134"/>
                      <a:pt x="997" y="2489"/>
                      <a:pt x="1378" y="2837"/>
                    </a:cubicBezTo>
                    <a:cubicBezTo>
                      <a:pt x="2050" y="2333"/>
                      <a:pt x="2847" y="1784"/>
                      <a:pt x="3712" y="1784"/>
                    </a:cubicBezTo>
                    <a:cubicBezTo>
                      <a:pt x="3847" y="1784"/>
                      <a:pt x="3984" y="1798"/>
                      <a:pt x="4121" y="1827"/>
                    </a:cubicBezTo>
                    <a:cubicBezTo>
                      <a:pt x="4630" y="1934"/>
                      <a:pt x="5105" y="2241"/>
                      <a:pt x="5560" y="2482"/>
                    </a:cubicBezTo>
                    <a:cubicBezTo>
                      <a:pt x="6182" y="2803"/>
                      <a:pt x="6804" y="3131"/>
                      <a:pt x="7427" y="3459"/>
                    </a:cubicBezTo>
                    <a:cubicBezTo>
                      <a:pt x="7494" y="3493"/>
                      <a:pt x="7514" y="3600"/>
                      <a:pt x="7453" y="3653"/>
                    </a:cubicBezTo>
                    <a:cubicBezTo>
                      <a:pt x="6490" y="4469"/>
                      <a:pt x="5453" y="5346"/>
                      <a:pt x="4148" y="5500"/>
                    </a:cubicBezTo>
                    <a:cubicBezTo>
                      <a:pt x="4031" y="5514"/>
                      <a:pt x="3915" y="5521"/>
                      <a:pt x="3800" y="5521"/>
                    </a:cubicBezTo>
                    <a:cubicBezTo>
                      <a:pt x="2755" y="5521"/>
                      <a:pt x="1818" y="4939"/>
                      <a:pt x="1131" y="4155"/>
                    </a:cubicBezTo>
                    <a:cubicBezTo>
                      <a:pt x="769" y="4556"/>
                      <a:pt x="395" y="4951"/>
                      <a:pt x="0" y="5332"/>
                    </a:cubicBezTo>
                    <a:cubicBezTo>
                      <a:pt x="1505" y="5332"/>
                      <a:pt x="3191" y="5620"/>
                      <a:pt x="4068" y="6925"/>
                    </a:cubicBezTo>
                    <a:cubicBezTo>
                      <a:pt x="4285" y="7002"/>
                      <a:pt x="4494" y="7036"/>
                      <a:pt x="4696" y="7036"/>
                    </a:cubicBezTo>
                    <a:cubicBezTo>
                      <a:pt x="5651" y="7036"/>
                      <a:pt x="6447" y="6271"/>
                      <a:pt x="7192" y="5647"/>
                    </a:cubicBezTo>
                    <a:cubicBezTo>
                      <a:pt x="7554" y="5332"/>
                      <a:pt x="7922" y="5018"/>
                      <a:pt x="8276" y="4697"/>
                    </a:cubicBezTo>
                    <a:cubicBezTo>
                      <a:pt x="8444" y="4543"/>
                      <a:pt x="9300" y="3948"/>
                      <a:pt x="9333" y="3707"/>
                    </a:cubicBezTo>
                    <a:cubicBezTo>
                      <a:pt x="9374" y="3359"/>
                      <a:pt x="8584" y="2924"/>
                      <a:pt x="8337" y="2723"/>
                    </a:cubicBezTo>
                    <a:cubicBezTo>
                      <a:pt x="7975" y="2422"/>
                      <a:pt x="7614" y="2128"/>
                      <a:pt x="7253" y="1827"/>
                    </a:cubicBezTo>
                    <a:cubicBezTo>
                      <a:pt x="6436" y="1151"/>
                      <a:pt x="5613" y="274"/>
                      <a:pt x="4556" y="13"/>
                    </a:cubicBezTo>
                    <a:cubicBezTo>
                      <a:pt x="4543" y="7"/>
                      <a:pt x="4536" y="0"/>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8"/>
              <p:cNvSpPr/>
              <p:nvPr/>
            </p:nvSpPr>
            <p:spPr>
              <a:xfrm>
                <a:off x="1006630" y="1504860"/>
                <a:ext cx="261793" cy="141408"/>
              </a:xfrm>
              <a:custGeom>
                <a:avLst/>
                <a:gdLst/>
                <a:ahLst/>
                <a:cxnLst/>
                <a:rect l="l" t="t" r="r" b="b"/>
                <a:pathLst>
                  <a:path w="5882" h="3177" extrusionOk="0">
                    <a:moveTo>
                      <a:pt x="2450" y="0"/>
                    </a:moveTo>
                    <a:cubicBezTo>
                      <a:pt x="1683" y="0"/>
                      <a:pt x="1003" y="404"/>
                      <a:pt x="308" y="914"/>
                    </a:cubicBezTo>
                    <a:cubicBezTo>
                      <a:pt x="382" y="981"/>
                      <a:pt x="449" y="1048"/>
                      <a:pt x="522" y="1115"/>
                    </a:cubicBezTo>
                    <a:cubicBezTo>
                      <a:pt x="583" y="1175"/>
                      <a:pt x="556" y="1242"/>
                      <a:pt x="509" y="1282"/>
                    </a:cubicBezTo>
                    <a:cubicBezTo>
                      <a:pt x="509" y="1295"/>
                      <a:pt x="502" y="1315"/>
                      <a:pt x="489" y="1335"/>
                    </a:cubicBezTo>
                    <a:cubicBezTo>
                      <a:pt x="328" y="1529"/>
                      <a:pt x="168" y="1723"/>
                      <a:pt x="1" y="1911"/>
                    </a:cubicBezTo>
                    <a:cubicBezTo>
                      <a:pt x="781" y="2540"/>
                      <a:pt x="1484" y="3176"/>
                      <a:pt x="2557" y="3176"/>
                    </a:cubicBezTo>
                    <a:cubicBezTo>
                      <a:pt x="2579" y="3176"/>
                      <a:pt x="2601" y="3176"/>
                      <a:pt x="2623" y="3175"/>
                    </a:cubicBezTo>
                    <a:cubicBezTo>
                      <a:pt x="3225" y="3155"/>
                      <a:pt x="3814" y="2928"/>
                      <a:pt x="4329" y="2640"/>
                    </a:cubicBezTo>
                    <a:cubicBezTo>
                      <a:pt x="4717" y="2426"/>
                      <a:pt x="5514" y="2024"/>
                      <a:pt x="5708" y="1636"/>
                    </a:cubicBezTo>
                    <a:cubicBezTo>
                      <a:pt x="5882" y="1302"/>
                      <a:pt x="5146" y="1108"/>
                      <a:pt x="4838" y="947"/>
                    </a:cubicBezTo>
                    <a:cubicBezTo>
                      <a:pt x="4403" y="720"/>
                      <a:pt x="3968" y="479"/>
                      <a:pt x="3533" y="265"/>
                    </a:cubicBezTo>
                    <a:cubicBezTo>
                      <a:pt x="3149" y="80"/>
                      <a:pt x="2791" y="0"/>
                      <a:pt x="2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38"/>
            <p:cNvGrpSpPr/>
            <p:nvPr/>
          </p:nvGrpSpPr>
          <p:grpSpPr>
            <a:xfrm>
              <a:off x="694031" y="4259843"/>
              <a:ext cx="147453" cy="583615"/>
              <a:chOff x="1701356" y="1283743"/>
              <a:chExt cx="147453" cy="583615"/>
            </a:xfrm>
          </p:grpSpPr>
          <p:sp>
            <p:nvSpPr>
              <p:cNvPr id="6401" name="Google Shape;6401;p38"/>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8"/>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8"/>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38"/>
            <p:cNvGrpSpPr/>
            <p:nvPr/>
          </p:nvGrpSpPr>
          <p:grpSpPr>
            <a:xfrm>
              <a:off x="694031" y="2264518"/>
              <a:ext cx="147453" cy="583615"/>
              <a:chOff x="1701356" y="1283743"/>
              <a:chExt cx="147453" cy="583615"/>
            </a:xfrm>
          </p:grpSpPr>
          <p:sp>
            <p:nvSpPr>
              <p:cNvPr id="6405" name="Google Shape;6405;p38"/>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8"/>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8"/>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8" name="Google Shape;6408;p38"/>
            <p:cNvGrpSpPr/>
            <p:nvPr/>
          </p:nvGrpSpPr>
          <p:grpSpPr>
            <a:xfrm>
              <a:off x="694031" y="287393"/>
              <a:ext cx="147453" cy="583615"/>
              <a:chOff x="1701356" y="1283743"/>
              <a:chExt cx="147453" cy="583615"/>
            </a:xfrm>
          </p:grpSpPr>
          <p:sp>
            <p:nvSpPr>
              <p:cNvPr id="6409" name="Google Shape;6409;p38"/>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8"/>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8"/>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38"/>
            <p:cNvGrpSpPr/>
            <p:nvPr/>
          </p:nvGrpSpPr>
          <p:grpSpPr>
            <a:xfrm>
              <a:off x="-310919" y="3268743"/>
              <a:ext cx="147453" cy="583615"/>
              <a:chOff x="1701356" y="1283743"/>
              <a:chExt cx="147453" cy="583615"/>
            </a:xfrm>
          </p:grpSpPr>
          <p:sp>
            <p:nvSpPr>
              <p:cNvPr id="6413" name="Google Shape;6413;p38"/>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8"/>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8"/>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38"/>
            <p:cNvGrpSpPr/>
            <p:nvPr/>
          </p:nvGrpSpPr>
          <p:grpSpPr>
            <a:xfrm>
              <a:off x="-310919" y="1283743"/>
              <a:ext cx="147453" cy="583615"/>
              <a:chOff x="1701356" y="1283743"/>
              <a:chExt cx="147453" cy="583615"/>
            </a:xfrm>
          </p:grpSpPr>
          <p:sp>
            <p:nvSpPr>
              <p:cNvPr id="6417" name="Google Shape;6417;p38"/>
              <p:cNvSpPr/>
              <p:nvPr/>
            </p:nvSpPr>
            <p:spPr>
              <a:xfrm>
                <a:off x="1701356" y="1283743"/>
                <a:ext cx="147453" cy="583615"/>
              </a:xfrm>
              <a:custGeom>
                <a:avLst/>
                <a:gdLst/>
                <a:ahLst/>
                <a:cxnLst/>
                <a:rect l="l" t="t" r="r" b="b"/>
                <a:pathLst>
                  <a:path w="3313" h="13112" extrusionOk="0">
                    <a:moveTo>
                      <a:pt x="1798" y="476"/>
                    </a:moveTo>
                    <a:cubicBezTo>
                      <a:pt x="1825" y="476"/>
                      <a:pt x="1853" y="480"/>
                      <a:pt x="1881" y="489"/>
                    </a:cubicBezTo>
                    <a:cubicBezTo>
                      <a:pt x="2215" y="596"/>
                      <a:pt x="2677" y="1653"/>
                      <a:pt x="2797" y="1961"/>
                    </a:cubicBezTo>
                    <a:cubicBezTo>
                      <a:pt x="3038" y="2590"/>
                      <a:pt x="3012" y="3232"/>
                      <a:pt x="2824" y="3881"/>
                    </a:cubicBezTo>
                    <a:cubicBezTo>
                      <a:pt x="2557" y="4831"/>
                      <a:pt x="2048" y="5614"/>
                      <a:pt x="1479" y="6397"/>
                    </a:cubicBezTo>
                    <a:cubicBezTo>
                      <a:pt x="1479" y="6390"/>
                      <a:pt x="1479" y="6377"/>
                      <a:pt x="1473" y="6370"/>
                    </a:cubicBezTo>
                    <a:cubicBezTo>
                      <a:pt x="931" y="5353"/>
                      <a:pt x="362" y="4283"/>
                      <a:pt x="375" y="3092"/>
                    </a:cubicBezTo>
                    <a:cubicBezTo>
                      <a:pt x="382" y="2450"/>
                      <a:pt x="610" y="1888"/>
                      <a:pt x="964" y="1366"/>
                    </a:cubicBezTo>
                    <a:cubicBezTo>
                      <a:pt x="1131" y="1118"/>
                      <a:pt x="1459" y="476"/>
                      <a:pt x="1798" y="476"/>
                    </a:cubicBezTo>
                    <a:close/>
                    <a:moveTo>
                      <a:pt x="1479" y="6711"/>
                    </a:moveTo>
                    <a:cubicBezTo>
                      <a:pt x="2048" y="7494"/>
                      <a:pt x="2557" y="8284"/>
                      <a:pt x="2824" y="9234"/>
                    </a:cubicBezTo>
                    <a:cubicBezTo>
                      <a:pt x="3012" y="9876"/>
                      <a:pt x="3038" y="10518"/>
                      <a:pt x="2797" y="11147"/>
                    </a:cubicBezTo>
                    <a:cubicBezTo>
                      <a:pt x="2677" y="11462"/>
                      <a:pt x="2215" y="12512"/>
                      <a:pt x="1881" y="12626"/>
                    </a:cubicBezTo>
                    <a:cubicBezTo>
                      <a:pt x="1853" y="12635"/>
                      <a:pt x="1826" y="12639"/>
                      <a:pt x="1799" y="12639"/>
                    </a:cubicBezTo>
                    <a:cubicBezTo>
                      <a:pt x="1459" y="12639"/>
                      <a:pt x="1131" y="11991"/>
                      <a:pt x="964" y="11750"/>
                    </a:cubicBezTo>
                    <a:cubicBezTo>
                      <a:pt x="610" y="11221"/>
                      <a:pt x="382" y="10666"/>
                      <a:pt x="375" y="10017"/>
                    </a:cubicBezTo>
                    <a:cubicBezTo>
                      <a:pt x="362" y="8832"/>
                      <a:pt x="931" y="7762"/>
                      <a:pt x="1473" y="6745"/>
                    </a:cubicBezTo>
                    <a:cubicBezTo>
                      <a:pt x="1479" y="6732"/>
                      <a:pt x="1479" y="6725"/>
                      <a:pt x="1479" y="6711"/>
                    </a:cubicBezTo>
                    <a:close/>
                    <a:moveTo>
                      <a:pt x="1737" y="1"/>
                    </a:moveTo>
                    <a:cubicBezTo>
                      <a:pt x="1712" y="1"/>
                      <a:pt x="1687" y="7"/>
                      <a:pt x="1667" y="21"/>
                    </a:cubicBezTo>
                    <a:cubicBezTo>
                      <a:pt x="1285" y="295"/>
                      <a:pt x="991" y="844"/>
                      <a:pt x="730" y="1225"/>
                    </a:cubicBezTo>
                    <a:cubicBezTo>
                      <a:pt x="396" y="1720"/>
                      <a:pt x="175" y="2222"/>
                      <a:pt x="121" y="2824"/>
                    </a:cubicBezTo>
                    <a:cubicBezTo>
                      <a:pt x="1" y="4149"/>
                      <a:pt x="643" y="5373"/>
                      <a:pt x="1245" y="6504"/>
                    </a:cubicBezTo>
                    <a:cubicBezTo>
                      <a:pt x="1252" y="6531"/>
                      <a:pt x="1272" y="6544"/>
                      <a:pt x="1292" y="6558"/>
                    </a:cubicBezTo>
                    <a:cubicBezTo>
                      <a:pt x="1272" y="6564"/>
                      <a:pt x="1252" y="6584"/>
                      <a:pt x="1245" y="6604"/>
                    </a:cubicBezTo>
                    <a:cubicBezTo>
                      <a:pt x="643" y="7742"/>
                      <a:pt x="1" y="8966"/>
                      <a:pt x="121" y="10291"/>
                    </a:cubicBezTo>
                    <a:cubicBezTo>
                      <a:pt x="175" y="10886"/>
                      <a:pt x="396" y="11388"/>
                      <a:pt x="730" y="11883"/>
                    </a:cubicBezTo>
                    <a:cubicBezTo>
                      <a:pt x="991" y="12271"/>
                      <a:pt x="1285" y="12820"/>
                      <a:pt x="1667" y="13094"/>
                    </a:cubicBezTo>
                    <a:cubicBezTo>
                      <a:pt x="1685" y="13107"/>
                      <a:pt x="1708" y="13112"/>
                      <a:pt x="1732" y="13112"/>
                    </a:cubicBezTo>
                    <a:cubicBezTo>
                      <a:pt x="1759" y="13112"/>
                      <a:pt x="1786" y="13105"/>
                      <a:pt x="1807" y="13094"/>
                    </a:cubicBezTo>
                    <a:cubicBezTo>
                      <a:pt x="2664" y="12506"/>
                      <a:pt x="3313" y="11060"/>
                      <a:pt x="3246" y="10043"/>
                    </a:cubicBezTo>
                    <a:cubicBezTo>
                      <a:pt x="3165" y="8779"/>
                      <a:pt x="2470" y="7427"/>
                      <a:pt x="1553" y="6558"/>
                    </a:cubicBezTo>
                    <a:cubicBezTo>
                      <a:pt x="2470" y="5681"/>
                      <a:pt x="3165" y="4336"/>
                      <a:pt x="3246" y="3072"/>
                    </a:cubicBezTo>
                    <a:cubicBezTo>
                      <a:pt x="3313" y="2048"/>
                      <a:pt x="2664" y="610"/>
                      <a:pt x="1807" y="21"/>
                    </a:cubicBezTo>
                    <a:cubicBezTo>
                      <a:pt x="1787" y="7"/>
                      <a:pt x="1762" y="1"/>
                      <a:pt x="1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8"/>
              <p:cNvSpPr/>
              <p:nvPr/>
            </p:nvSpPr>
            <p:spPr>
              <a:xfrm>
                <a:off x="1717468" y="1582437"/>
                <a:ext cx="119147" cy="263900"/>
              </a:xfrm>
              <a:custGeom>
                <a:avLst/>
                <a:gdLst/>
                <a:ahLst/>
                <a:cxnLst/>
                <a:rect l="l" t="t" r="r" b="b"/>
                <a:pathLst>
                  <a:path w="2677" h="5929" extrusionOk="0">
                    <a:moveTo>
                      <a:pt x="1117" y="0"/>
                    </a:moveTo>
                    <a:cubicBezTo>
                      <a:pt x="1117" y="14"/>
                      <a:pt x="1117" y="21"/>
                      <a:pt x="1111" y="34"/>
                    </a:cubicBezTo>
                    <a:cubicBezTo>
                      <a:pt x="569" y="1051"/>
                      <a:pt x="0" y="2121"/>
                      <a:pt x="13" y="3306"/>
                    </a:cubicBezTo>
                    <a:cubicBezTo>
                      <a:pt x="20" y="3955"/>
                      <a:pt x="248" y="4510"/>
                      <a:pt x="602" y="5039"/>
                    </a:cubicBezTo>
                    <a:cubicBezTo>
                      <a:pt x="769" y="5280"/>
                      <a:pt x="1097" y="5928"/>
                      <a:pt x="1437" y="5928"/>
                    </a:cubicBezTo>
                    <a:cubicBezTo>
                      <a:pt x="1464" y="5928"/>
                      <a:pt x="1491" y="5924"/>
                      <a:pt x="1519" y="5915"/>
                    </a:cubicBezTo>
                    <a:cubicBezTo>
                      <a:pt x="1853" y="5801"/>
                      <a:pt x="2315" y="4751"/>
                      <a:pt x="2435" y="4436"/>
                    </a:cubicBezTo>
                    <a:cubicBezTo>
                      <a:pt x="2676" y="3807"/>
                      <a:pt x="2643" y="3165"/>
                      <a:pt x="2462" y="2523"/>
                    </a:cubicBezTo>
                    <a:cubicBezTo>
                      <a:pt x="2195" y="1573"/>
                      <a:pt x="1686" y="783"/>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8"/>
              <p:cNvSpPr/>
              <p:nvPr/>
            </p:nvSpPr>
            <p:spPr>
              <a:xfrm>
                <a:off x="1717468" y="1304884"/>
                <a:ext cx="119147" cy="263633"/>
              </a:xfrm>
              <a:custGeom>
                <a:avLst/>
                <a:gdLst/>
                <a:ahLst/>
                <a:cxnLst/>
                <a:rect l="l" t="t" r="r" b="b"/>
                <a:pathLst>
                  <a:path w="2677" h="5923" extrusionOk="0">
                    <a:moveTo>
                      <a:pt x="1436" y="1"/>
                    </a:moveTo>
                    <a:cubicBezTo>
                      <a:pt x="1097" y="1"/>
                      <a:pt x="769" y="643"/>
                      <a:pt x="602" y="891"/>
                    </a:cubicBezTo>
                    <a:cubicBezTo>
                      <a:pt x="248" y="1413"/>
                      <a:pt x="20" y="1975"/>
                      <a:pt x="13" y="2617"/>
                    </a:cubicBezTo>
                    <a:cubicBezTo>
                      <a:pt x="0" y="3808"/>
                      <a:pt x="569" y="4878"/>
                      <a:pt x="1111" y="5895"/>
                    </a:cubicBezTo>
                    <a:cubicBezTo>
                      <a:pt x="1117" y="5902"/>
                      <a:pt x="1117" y="5915"/>
                      <a:pt x="1117" y="5922"/>
                    </a:cubicBezTo>
                    <a:cubicBezTo>
                      <a:pt x="1686" y="5139"/>
                      <a:pt x="2195" y="4356"/>
                      <a:pt x="2462" y="3406"/>
                    </a:cubicBezTo>
                    <a:cubicBezTo>
                      <a:pt x="2643" y="2757"/>
                      <a:pt x="2676" y="2115"/>
                      <a:pt x="2435" y="1486"/>
                    </a:cubicBezTo>
                    <a:cubicBezTo>
                      <a:pt x="2315" y="1178"/>
                      <a:pt x="1853" y="121"/>
                      <a:pt x="1519" y="14"/>
                    </a:cubicBezTo>
                    <a:cubicBezTo>
                      <a:pt x="1491" y="5"/>
                      <a:pt x="1463" y="1"/>
                      <a:pt x="1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38"/>
            <p:cNvGrpSpPr/>
            <p:nvPr/>
          </p:nvGrpSpPr>
          <p:grpSpPr>
            <a:xfrm>
              <a:off x="-853160" y="-58312"/>
              <a:ext cx="1234059" cy="1275390"/>
              <a:chOff x="1159115" y="-58312"/>
              <a:chExt cx="1234059" cy="1275390"/>
            </a:xfrm>
          </p:grpSpPr>
          <p:sp>
            <p:nvSpPr>
              <p:cNvPr id="6421" name="Google Shape;6421;p38"/>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8"/>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8"/>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8"/>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8"/>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8"/>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8"/>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8"/>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8"/>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8"/>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8"/>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8"/>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8"/>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8"/>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8"/>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8"/>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8"/>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8"/>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8"/>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8"/>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8"/>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8"/>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8"/>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8"/>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8"/>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8"/>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8"/>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8"/>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8"/>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8"/>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38"/>
            <p:cNvGrpSpPr/>
            <p:nvPr/>
          </p:nvGrpSpPr>
          <p:grpSpPr>
            <a:xfrm>
              <a:off x="-853160" y="1930350"/>
              <a:ext cx="1234059" cy="1275390"/>
              <a:chOff x="1159115" y="-58312"/>
              <a:chExt cx="1234059" cy="1275390"/>
            </a:xfrm>
          </p:grpSpPr>
          <p:sp>
            <p:nvSpPr>
              <p:cNvPr id="6452" name="Google Shape;6452;p38"/>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8"/>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8"/>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8"/>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8"/>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8"/>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8"/>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8"/>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8"/>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8"/>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8"/>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8"/>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8"/>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8"/>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8"/>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8"/>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8"/>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8"/>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8"/>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8"/>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8"/>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8"/>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8"/>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38"/>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38"/>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8"/>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8"/>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8"/>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8"/>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8"/>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38"/>
            <p:cNvGrpSpPr/>
            <p:nvPr/>
          </p:nvGrpSpPr>
          <p:grpSpPr>
            <a:xfrm>
              <a:off x="-853160" y="3915350"/>
              <a:ext cx="1234059" cy="1275390"/>
              <a:chOff x="1159115" y="-58312"/>
              <a:chExt cx="1234059" cy="1275390"/>
            </a:xfrm>
          </p:grpSpPr>
          <p:sp>
            <p:nvSpPr>
              <p:cNvPr id="6483" name="Google Shape;6483;p38"/>
              <p:cNvSpPr/>
              <p:nvPr/>
            </p:nvSpPr>
            <p:spPr>
              <a:xfrm>
                <a:off x="1159115" y="-58312"/>
                <a:ext cx="1234059" cy="1275390"/>
              </a:xfrm>
              <a:custGeom>
                <a:avLst/>
                <a:gdLst/>
                <a:ahLst/>
                <a:cxnLst/>
                <a:rect l="l" t="t" r="r" b="b"/>
                <a:pathLst>
                  <a:path w="27727" h="28654" extrusionOk="0">
                    <a:moveTo>
                      <a:pt x="13826" y="2438"/>
                    </a:moveTo>
                    <a:cubicBezTo>
                      <a:pt x="14104" y="2438"/>
                      <a:pt x="14551" y="3286"/>
                      <a:pt x="14699" y="3512"/>
                    </a:cubicBezTo>
                    <a:cubicBezTo>
                      <a:pt x="15061" y="4067"/>
                      <a:pt x="15382" y="4642"/>
                      <a:pt x="15469" y="5305"/>
                    </a:cubicBezTo>
                    <a:cubicBezTo>
                      <a:pt x="15650" y="6717"/>
                      <a:pt x="14813" y="7834"/>
                      <a:pt x="14077" y="8938"/>
                    </a:cubicBezTo>
                    <a:cubicBezTo>
                      <a:pt x="13984" y="8858"/>
                      <a:pt x="13890" y="8777"/>
                      <a:pt x="13796" y="8697"/>
                    </a:cubicBezTo>
                    <a:cubicBezTo>
                      <a:pt x="13768" y="8668"/>
                      <a:pt x="13736" y="8660"/>
                      <a:pt x="13703" y="8660"/>
                    </a:cubicBezTo>
                    <a:cubicBezTo>
                      <a:pt x="13690" y="8660"/>
                      <a:pt x="13676" y="8662"/>
                      <a:pt x="13662" y="8664"/>
                    </a:cubicBezTo>
                    <a:cubicBezTo>
                      <a:pt x="13644" y="8641"/>
                      <a:pt x="13617" y="8624"/>
                      <a:pt x="13587" y="8624"/>
                    </a:cubicBezTo>
                    <a:cubicBezTo>
                      <a:pt x="13572" y="8624"/>
                      <a:pt x="13557" y="8628"/>
                      <a:pt x="13542" y="8637"/>
                    </a:cubicBezTo>
                    <a:cubicBezTo>
                      <a:pt x="13475" y="8684"/>
                      <a:pt x="13408" y="8730"/>
                      <a:pt x="13348" y="8771"/>
                    </a:cubicBezTo>
                    <a:cubicBezTo>
                      <a:pt x="12579" y="7734"/>
                      <a:pt x="11702" y="6502"/>
                      <a:pt x="11990" y="5138"/>
                    </a:cubicBezTo>
                    <a:cubicBezTo>
                      <a:pt x="12117" y="4535"/>
                      <a:pt x="12478" y="4020"/>
                      <a:pt x="12860" y="3559"/>
                    </a:cubicBezTo>
                    <a:cubicBezTo>
                      <a:pt x="13013" y="3365"/>
                      <a:pt x="13181" y="3184"/>
                      <a:pt x="13335" y="3003"/>
                    </a:cubicBezTo>
                    <a:cubicBezTo>
                      <a:pt x="13395" y="2936"/>
                      <a:pt x="13723" y="2461"/>
                      <a:pt x="13796" y="2441"/>
                    </a:cubicBezTo>
                    <a:cubicBezTo>
                      <a:pt x="13806" y="2439"/>
                      <a:pt x="13816" y="2438"/>
                      <a:pt x="13826" y="2438"/>
                    </a:cubicBezTo>
                    <a:close/>
                    <a:moveTo>
                      <a:pt x="13729" y="387"/>
                    </a:moveTo>
                    <a:cubicBezTo>
                      <a:pt x="14960" y="2247"/>
                      <a:pt x="16914" y="3518"/>
                      <a:pt x="17382" y="5813"/>
                    </a:cubicBezTo>
                    <a:cubicBezTo>
                      <a:pt x="16098" y="6824"/>
                      <a:pt x="15335" y="8356"/>
                      <a:pt x="15255" y="9988"/>
                    </a:cubicBezTo>
                    <a:cubicBezTo>
                      <a:pt x="14900" y="9680"/>
                      <a:pt x="14552" y="9366"/>
                      <a:pt x="14204" y="9058"/>
                    </a:cubicBezTo>
                    <a:cubicBezTo>
                      <a:pt x="15047" y="8061"/>
                      <a:pt x="15823" y="6777"/>
                      <a:pt x="15723" y="5425"/>
                    </a:cubicBezTo>
                    <a:cubicBezTo>
                      <a:pt x="15629" y="4161"/>
                      <a:pt x="14706" y="3030"/>
                      <a:pt x="13943" y="2080"/>
                    </a:cubicBezTo>
                    <a:cubicBezTo>
                      <a:pt x="13923" y="2055"/>
                      <a:pt x="13898" y="2045"/>
                      <a:pt x="13872" y="2045"/>
                    </a:cubicBezTo>
                    <a:cubicBezTo>
                      <a:pt x="13827" y="2045"/>
                      <a:pt x="13781" y="2073"/>
                      <a:pt x="13756" y="2107"/>
                    </a:cubicBezTo>
                    <a:cubicBezTo>
                      <a:pt x="13007" y="3117"/>
                      <a:pt x="11863" y="4014"/>
                      <a:pt x="11709" y="5345"/>
                    </a:cubicBezTo>
                    <a:cubicBezTo>
                      <a:pt x="11548" y="6696"/>
                      <a:pt x="12378" y="7881"/>
                      <a:pt x="13141" y="8911"/>
                    </a:cubicBezTo>
                    <a:cubicBezTo>
                      <a:pt x="12632" y="9272"/>
                      <a:pt x="12144" y="9674"/>
                      <a:pt x="11675" y="10089"/>
                    </a:cubicBezTo>
                    <a:cubicBezTo>
                      <a:pt x="11742" y="8516"/>
                      <a:pt x="11575" y="6603"/>
                      <a:pt x="10197" y="5646"/>
                    </a:cubicBezTo>
                    <a:cubicBezTo>
                      <a:pt x="10698" y="3512"/>
                      <a:pt x="12686" y="2234"/>
                      <a:pt x="13729" y="387"/>
                    </a:cubicBezTo>
                    <a:close/>
                    <a:moveTo>
                      <a:pt x="6066" y="6476"/>
                    </a:moveTo>
                    <a:cubicBezTo>
                      <a:pt x="6533" y="6476"/>
                      <a:pt x="7507" y="6736"/>
                      <a:pt x="7741" y="6783"/>
                    </a:cubicBezTo>
                    <a:cubicBezTo>
                      <a:pt x="8256" y="6897"/>
                      <a:pt x="8838" y="7004"/>
                      <a:pt x="9307" y="7272"/>
                    </a:cubicBezTo>
                    <a:cubicBezTo>
                      <a:pt x="10451" y="7921"/>
                      <a:pt x="10531" y="9828"/>
                      <a:pt x="10658" y="10985"/>
                    </a:cubicBezTo>
                    <a:cubicBezTo>
                      <a:pt x="10658" y="10992"/>
                      <a:pt x="10665" y="10999"/>
                      <a:pt x="10665" y="11005"/>
                    </a:cubicBezTo>
                    <a:lnTo>
                      <a:pt x="10611" y="11052"/>
                    </a:lnTo>
                    <a:cubicBezTo>
                      <a:pt x="10464" y="11186"/>
                      <a:pt x="10317" y="11320"/>
                      <a:pt x="10170" y="11460"/>
                    </a:cubicBezTo>
                    <a:cubicBezTo>
                      <a:pt x="9140" y="10999"/>
                      <a:pt x="8029" y="10604"/>
                      <a:pt x="7032" y="10069"/>
                    </a:cubicBezTo>
                    <a:cubicBezTo>
                      <a:pt x="6336" y="9687"/>
                      <a:pt x="6176" y="9052"/>
                      <a:pt x="6022" y="8329"/>
                    </a:cubicBezTo>
                    <a:cubicBezTo>
                      <a:pt x="5935" y="7921"/>
                      <a:pt x="5587" y="6870"/>
                      <a:pt x="5828" y="6536"/>
                    </a:cubicBezTo>
                    <a:cubicBezTo>
                      <a:pt x="5859" y="6493"/>
                      <a:pt x="5946" y="6476"/>
                      <a:pt x="6066" y="6476"/>
                    </a:cubicBezTo>
                    <a:close/>
                    <a:moveTo>
                      <a:pt x="20770" y="6578"/>
                    </a:moveTo>
                    <a:cubicBezTo>
                      <a:pt x="21160" y="6578"/>
                      <a:pt x="21551" y="6603"/>
                      <a:pt x="21932" y="6636"/>
                    </a:cubicBezTo>
                    <a:cubicBezTo>
                      <a:pt x="21631" y="7807"/>
                      <a:pt x="21330" y="9145"/>
                      <a:pt x="20741" y="10196"/>
                    </a:cubicBezTo>
                    <a:cubicBezTo>
                      <a:pt x="19985" y="11547"/>
                      <a:pt x="18346" y="11507"/>
                      <a:pt x="16988" y="11540"/>
                    </a:cubicBezTo>
                    <a:cubicBezTo>
                      <a:pt x="16747" y="11326"/>
                      <a:pt x="16499" y="11106"/>
                      <a:pt x="16258" y="10885"/>
                    </a:cubicBezTo>
                    <a:cubicBezTo>
                      <a:pt x="16506" y="9694"/>
                      <a:pt x="16807" y="8383"/>
                      <a:pt x="17750" y="7533"/>
                    </a:cubicBezTo>
                    <a:cubicBezTo>
                      <a:pt x="18593" y="6774"/>
                      <a:pt x="19679" y="6578"/>
                      <a:pt x="20770" y="6578"/>
                    </a:cubicBezTo>
                    <a:close/>
                    <a:moveTo>
                      <a:pt x="3807" y="4783"/>
                    </a:moveTo>
                    <a:lnTo>
                      <a:pt x="3807" y="4783"/>
                    </a:lnTo>
                    <a:cubicBezTo>
                      <a:pt x="5553" y="4984"/>
                      <a:pt x="7427" y="5031"/>
                      <a:pt x="9119" y="5465"/>
                    </a:cubicBezTo>
                    <a:cubicBezTo>
                      <a:pt x="11314" y="6027"/>
                      <a:pt x="11414" y="8383"/>
                      <a:pt x="11495" y="10242"/>
                    </a:cubicBezTo>
                    <a:cubicBezTo>
                      <a:pt x="11260" y="10450"/>
                      <a:pt x="11040" y="10664"/>
                      <a:pt x="10812" y="10871"/>
                    </a:cubicBezTo>
                    <a:cubicBezTo>
                      <a:pt x="10785" y="9694"/>
                      <a:pt x="10632" y="7961"/>
                      <a:pt x="9635" y="7212"/>
                    </a:cubicBezTo>
                    <a:cubicBezTo>
                      <a:pt x="9153" y="6850"/>
                      <a:pt x="8517" y="6730"/>
                      <a:pt x="7942" y="6596"/>
                    </a:cubicBezTo>
                    <a:cubicBezTo>
                      <a:pt x="7172" y="6415"/>
                      <a:pt x="6396" y="6288"/>
                      <a:pt x="5607" y="6195"/>
                    </a:cubicBezTo>
                    <a:cubicBezTo>
                      <a:pt x="5604" y="6194"/>
                      <a:pt x="5601" y="6194"/>
                      <a:pt x="5598" y="6194"/>
                    </a:cubicBezTo>
                    <a:cubicBezTo>
                      <a:pt x="5541" y="6194"/>
                      <a:pt x="5486" y="6258"/>
                      <a:pt x="5486" y="6315"/>
                    </a:cubicBezTo>
                    <a:cubicBezTo>
                      <a:pt x="5553" y="7011"/>
                      <a:pt x="5647" y="7707"/>
                      <a:pt x="5788" y="8389"/>
                    </a:cubicBezTo>
                    <a:cubicBezTo>
                      <a:pt x="5895" y="8898"/>
                      <a:pt x="5988" y="9500"/>
                      <a:pt x="6350" y="9901"/>
                    </a:cubicBezTo>
                    <a:cubicBezTo>
                      <a:pt x="6738" y="10329"/>
                      <a:pt x="7407" y="10517"/>
                      <a:pt x="7922" y="10744"/>
                    </a:cubicBezTo>
                    <a:cubicBezTo>
                      <a:pt x="8598" y="11052"/>
                      <a:pt x="9280" y="11353"/>
                      <a:pt x="9962" y="11654"/>
                    </a:cubicBezTo>
                    <a:cubicBezTo>
                      <a:pt x="9728" y="11875"/>
                      <a:pt x="9487" y="12096"/>
                      <a:pt x="9260" y="12323"/>
                    </a:cubicBezTo>
                    <a:cubicBezTo>
                      <a:pt x="7607" y="11962"/>
                      <a:pt x="5440" y="11755"/>
                      <a:pt x="4858" y="9901"/>
                    </a:cubicBezTo>
                    <a:cubicBezTo>
                      <a:pt x="4342" y="8255"/>
                      <a:pt x="4095" y="6482"/>
                      <a:pt x="3807" y="4783"/>
                    </a:cubicBezTo>
                    <a:close/>
                    <a:moveTo>
                      <a:pt x="22986" y="4825"/>
                    </a:moveTo>
                    <a:cubicBezTo>
                      <a:pt x="23199" y="4825"/>
                      <a:pt x="23398" y="4860"/>
                      <a:pt x="23491" y="5004"/>
                    </a:cubicBezTo>
                    <a:cubicBezTo>
                      <a:pt x="23631" y="5218"/>
                      <a:pt x="23464" y="6068"/>
                      <a:pt x="23451" y="6328"/>
                    </a:cubicBezTo>
                    <a:cubicBezTo>
                      <a:pt x="23417" y="6850"/>
                      <a:pt x="23371" y="7379"/>
                      <a:pt x="23277" y="7894"/>
                    </a:cubicBezTo>
                    <a:cubicBezTo>
                      <a:pt x="23130" y="8750"/>
                      <a:pt x="22869" y="9587"/>
                      <a:pt x="22427" y="10336"/>
                    </a:cubicBezTo>
                    <a:cubicBezTo>
                      <a:pt x="21678" y="11613"/>
                      <a:pt x="20409" y="12452"/>
                      <a:pt x="19008" y="12452"/>
                    </a:cubicBezTo>
                    <a:cubicBezTo>
                      <a:pt x="18631" y="12452"/>
                      <a:pt x="18245" y="12392"/>
                      <a:pt x="17857" y="12263"/>
                    </a:cubicBezTo>
                    <a:cubicBezTo>
                      <a:pt x="17844" y="12260"/>
                      <a:pt x="17832" y="12258"/>
                      <a:pt x="17822" y="12258"/>
                    </a:cubicBezTo>
                    <a:cubicBezTo>
                      <a:pt x="17812" y="12258"/>
                      <a:pt x="17804" y="12260"/>
                      <a:pt x="17797" y="12263"/>
                    </a:cubicBezTo>
                    <a:cubicBezTo>
                      <a:pt x="17570" y="12062"/>
                      <a:pt x="17349" y="11862"/>
                      <a:pt x="17121" y="11668"/>
                    </a:cubicBezTo>
                    <a:lnTo>
                      <a:pt x="17121" y="11668"/>
                    </a:lnTo>
                    <a:cubicBezTo>
                      <a:pt x="17364" y="11706"/>
                      <a:pt x="17628" y="11726"/>
                      <a:pt x="17901" y="11726"/>
                    </a:cubicBezTo>
                    <a:cubicBezTo>
                      <a:pt x="18866" y="11726"/>
                      <a:pt x="19935" y="11469"/>
                      <a:pt x="20540" y="10838"/>
                    </a:cubicBezTo>
                    <a:cubicBezTo>
                      <a:pt x="20982" y="10376"/>
                      <a:pt x="21183" y="9721"/>
                      <a:pt x="21390" y="9125"/>
                    </a:cubicBezTo>
                    <a:cubicBezTo>
                      <a:pt x="21684" y="8296"/>
                      <a:pt x="21932" y="7453"/>
                      <a:pt x="22166" y="6603"/>
                    </a:cubicBezTo>
                    <a:cubicBezTo>
                      <a:pt x="22180" y="6549"/>
                      <a:pt x="22153" y="6502"/>
                      <a:pt x="22113" y="6482"/>
                    </a:cubicBezTo>
                    <a:cubicBezTo>
                      <a:pt x="22099" y="6469"/>
                      <a:pt x="22079" y="6449"/>
                      <a:pt x="22059" y="6449"/>
                    </a:cubicBezTo>
                    <a:cubicBezTo>
                      <a:pt x="21602" y="6385"/>
                      <a:pt x="21126" y="6342"/>
                      <a:pt x="20652" y="6342"/>
                    </a:cubicBezTo>
                    <a:cubicBezTo>
                      <a:pt x="19627" y="6342"/>
                      <a:pt x="18607" y="6545"/>
                      <a:pt x="17784" y="7185"/>
                    </a:cubicBezTo>
                    <a:cubicBezTo>
                      <a:pt x="16693" y="8028"/>
                      <a:pt x="16312" y="9399"/>
                      <a:pt x="16038" y="10691"/>
                    </a:cubicBezTo>
                    <a:cubicBezTo>
                      <a:pt x="15857" y="10530"/>
                      <a:pt x="15676" y="10363"/>
                      <a:pt x="15489" y="10202"/>
                    </a:cubicBezTo>
                    <a:cubicBezTo>
                      <a:pt x="15509" y="10182"/>
                      <a:pt x="15522" y="10156"/>
                      <a:pt x="15522" y="10129"/>
                    </a:cubicBezTo>
                    <a:cubicBezTo>
                      <a:pt x="15623" y="8188"/>
                      <a:pt x="16626" y="6402"/>
                      <a:pt x="18386" y="5492"/>
                    </a:cubicBezTo>
                    <a:cubicBezTo>
                      <a:pt x="19242" y="5051"/>
                      <a:pt x="20146" y="4890"/>
                      <a:pt x="21102" y="4863"/>
                    </a:cubicBezTo>
                    <a:cubicBezTo>
                      <a:pt x="21323" y="4857"/>
                      <a:pt x="21544" y="4855"/>
                      <a:pt x="21764" y="4855"/>
                    </a:cubicBezTo>
                    <a:cubicBezTo>
                      <a:pt x="21984" y="4855"/>
                      <a:pt x="22203" y="4857"/>
                      <a:pt x="22420" y="4857"/>
                    </a:cubicBezTo>
                    <a:cubicBezTo>
                      <a:pt x="22567" y="4857"/>
                      <a:pt x="22783" y="4825"/>
                      <a:pt x="22986" y="4825"/>
                    </a:cubicBezTo>
                    <a:close/>
                    <a:moveTo>
                      <a:pt x="5385" y="12463"/>
                    </a:moveTo>
                    <a:cubicBezTo>
                      <a:pt x="6350" y="12463"/>
                      <a:pt x="7334" y="13081"/>
                      <a:pt x="8116" y="13601"/>
                    </a:cubicBezTo>
                    <a:cubicBezTo>
                      <a:pt x="8069" y="13661"/>
                      <a:pt x="8022" y="13722"/>
                      <a:pt x="7975" y="13782"/>
                    </a:cubicBezTo>
                    <a:cubicBezTo>
                      <a:pt x="7969" y="13789"/>
                      <a:pt x="7969" y="13802"/>
                      <a:pt x="7962" y="13809"/>
                    </a:cubicBezTo>
                    <a:cubicBezTo>
                      <a:pt x="7929" y="13849"/>
                      <a:pt x="7915" y="13896"/>
                      <a:pt x="7908" y="13949"/>
                    </a:cubicBezTo>
                    <a:cubicBezTo>
                      <a:pt x="7908" y="13976"/>
                      <a:pt x="7908" y="14009"/>
                      <a:pt x="7915" y="14036"/>
                    </a:cubicBezTo>
                    <a:cubicBezTo>
                      <a:pt x="7922" y="14036"/>
                      <a:pt x="7922" y="14036"/>
                      <a:pt x="7922" y="14043"/>
                    </a:cubicBezTo>
                    <a:cubicBezTo>
                      <a:pt x="7922" y="14063"/>
                      <a:pt x="7929" y="14090"/>
                      <a:pt x="7949" y="14116"/>
                    </a:cubicBezTo>
                    <a:cubicBezTo>
                      <a:pt x="8056" y="14264"/>
                      <a:pt x="8163" y="14404"/>
                      <a:pt x="8276" y="14551"/>
                    </a:cubicBezTo>
                    <a:cubicBezTo>
                      <a:pt x="7440" y="15210"/>
                      <a:pt x="6513" y="15823"/>
                      <a:pt x="5406" y="15823"/>
                    </a:cubicBezTo>
                    <a:cubicBezTo>
                      <a:pt x="5388" y="15823"/>
                      <a:pt x="5370" y="15823"/>
                      <a:pt x="5353" y="15822"/>
                    </a:cubicBezTo>
                    <a:cubicBezTo>
                      <a:pt x="4101" y="15796"/>
                      <a:pt x="3279" y="14939"/>
                      <a:pt x="2415" y="14150"/>
                    </a:cubicBezTo>
                    <a:cubicBezTo>
                      <a:pt x="3165" y="13755"/>
                      <a:pt x="3707" y="13073"/>
                      <a:pt x="4456" y="12685"/>
                    </a:cubicBezTo>
                    <a:cubicBezTo>
                      <a:pt x="4759" y="12528"/>
                      <a:pt x="5071" y="12463"/>
                      <a:pt x="5385" y="12463"/>
                    </a:cubicBezTo>
                    <a:close/>
                    <a:moveTo>
                      <a:pt x="21642" y="12912"/>
                    </a:moveTo>
                    <a:cubicBezTo>
                      <a:pt x="21982" y="12912"/>
                      <a:pt x="22339" y="12992"/>
                      <a:pt x="22722" y="13180"/>
                    </a:cubicBezTo>
                    <a:cubicBezTo>
                      <a:pt x="23163" y="13394"/>
                      <a:pt x="23598" y="13635"/>
                      <a:pt x="24033" y="13855"/>
                    </a:cubicBezTo>
                    <a:cubicBezTo>
                      <a:pt x="24341" y="14023"/>
                      <a:pt x="25077" y="14217"/>
                      <a:pt x="24903" y="14551"/>
                    </a:cubicBezTo>
                    <a:cubicBezTo>
                      <a:pt x="24709" y="14939"/>
                      <a:pt x="23906" y="15341"/>
                      <a:pt x="23524" y="15555"/>
                    </a:cubicBezTo>
                    <a:cubicBezTo>
                      <a:pt x="23009" y="15843"/>
                      <a:pt x="22420" y="16070"/>
                      <a:pt x="21818" y="16083"/>
                    </a:cubicBezTo>
                    <a:cubicBezTo>
                      <a:pt x="21791" y="16084"/>
                      <a:pt x="21764" y="16085"/>
                      <a:pt x="21737" y="16085"/>
                    </a:cubicBezTo>
                    <a:cubicBezTo>
                      <a:pt x="20672" y="16085"/>
                      <a:pt x="19972" y="15446"/>
                      <a:pt x="19196" y="14826"/>
                    </a:cubicBezTo>
                    <a:cubicBezTo>
                      <a:pt x="19363" y="14632"/>
                      <a:pt x="19523" y="14444"/>
                      <a:pt x="19677" y="14250"/>
                    </a:cubicBezTo>
                    <a:cubicBezTo>
                      <a:pt x="19697" y="14230"/>
                      <a:pt x="19704" y="14210"/>
                      <a:pt x="19704" y="14190"/>
                    </a:cubicBezTo>
                    <a:cubicBezTo>
                      <a:pt x="19751" y="14157"/>
                      <a:pt x="19778" y="14083"/>
                      <a:pt x="19717" y="14029"/>
                    </a:cubicBezTo>
                    <a:cubicBezTo>
                      <a:pt x="19644" y="13962"/>
                      <a:pt x="19577" y="13896"/>
                      <a:pt x="19503" y="13829"/>
                    </a:cubicBezTo>
                    <a:cubicBezTo>
                      <a:pt x="20198" y="13319"/>
                      <a:pt x="20877" y="12912"/>
                      <a:pt x="21642" y="12912"/>
                    </a:cubicBezTo>
                    <a:close/>
                    <a:moveTo>
                      <a:pt x="5045" y="10932"/>
                    </a:moveTo>
                    <a:cubicBezTo>
                      <a:pt x="5908" y="12069"/>
                      <a:pt x="7681" y="12283"/>
                      <a:pt x="9032" y="12557"/>
                    </a:cubicBezTo>
                    <a:cubicBezTo>
                      <a:pt x="8772" y="12825"/>
                      <a:pt x="8517" y="13106"/>
                      <a:pt x="8276" y="13394"/>
                    </a:cubicBezTo>
                    <a:cubicBezTo>
                      <a:pt x="7479" y="12839"/>
                      <a:pt x="6411" y="12179"/>
                      <a:pt x="5380" y="12179"/>
                    </a:cubicBezTo>
                    <a:cubicBezTo>
                      <a:pt x="5243" y="12179"/>
                      <a:pt x="5106" y="12191"/>
                      <a:pt x="4971" y="12216"/>
                    </a:cubicBezTo>
                    <a:cubicBezTo>
                      <a:pt x="3834" y="12430"/>
                      <a:pt x="3138" y="13548"/>
                      <a:pt x="2108" y="14003"/>
                    </a:cubicBezTo>
                    <a:cubicBezTo>
                      <a:pt x="2034" y="14043"/>
                      <a:pt x="2021" y="14163"/>
                      <a:pt x="2081" y="14217"/>
                    </a:cubicBezTo>
                    <a:cubicBezTo>
                      <a:pt x="3064" y="15093"/>
                      <a:pt x="3948" y="16083"/>
                      <a:pt x="5353" y="16083"/>
                    </a:cubicBezTo>
                    <a:cubicBezTo>
                      <a:pt x="6503" y="16083"/>
                      <a:pt x="7581" y="15495"/>
                      <a:pt x="8383" y="14698"/>
                    </a:cubicBezTo>
                    <a:cubicBezTo>
                      <a:pt x="8678" y="15087"/>
                      <a:pt x="8979" y="15468"/>
                      <a:pt x="9293" y="15843"/>
                    </a:cubicBezTo>
                    <a:cubicBezTo>
                      <a:pt x="7714" y="16030"/>
                      <a:pt x="5955" y="16318"/>
                      <a:pt x="4911" y="17622"/>
                    </a:cubicBezTo>
                    <a:cubicBezTo>
                      <a:pt x="2911" y="17214"/>
                      <a:pt x="1599" y="15776"/>
                      <a:pt x="361" y="14257"/>
                    </a:cubicBezTo>
                    <a:cubicBezTo>
                      <a:pt x="1138" y="13802"/>
                      <a:pt x="1860" y="13280"/>
                      <a:pt x="2529" y="12665"/>
                    </a:cubicBezTo>
                    <a:cubicBezTo>
                      <a:pt x="3299" y="11962"/>
                      <a:pt x="3994" y="11179"/>
                      <a:pt x="5045" y="10932"/>
                    </a:cubicBezTo>
                    <a:close/>
                    <a:moveTo>
                      <a:pt x="22454" y="10811"/>
                    </a:moveTo>
                    <a:cubicBezTo>
                      <a:pt x="22467" y="10818"/>
                      <a:pt x="22474" y="10825"/>
                      <a:pt x="22487" y="10831"/>
                    </a:cubicBezTo>
                    <a:cubicBezTo>
                      <a:pt x="23544" y="11092"/>
                      <a:pt x="24367" y="11969"/>
                      <a:pt x="25184" y="12644"/>
                    </a:cubicBezTo>
                    <a:cubicBezTo>
                      <a:pt x="25545" y="12939"/>
                      <a:pt x="25906" y="13240"/>
                      <a:pt x="26268" y="13534"/>
                    </a:cubicBezTo>
                    <a:cubicBezTo>
                      <a:pt x="26508" y="13742"/>
                      <a:pt x="27305" y="14177"/>
                      <a:pt x="27258" y="14524"/>
                    </a:cubicBezTo>
                    <a:cubicBezTo>
                      <a:pt x="27231" y="14759"/>
                      <a:pt x="26375" y="15361"/>
                      <a:pt x="26207" y="15515"/>
                    </a:cubicBezTo>
                    <a:cubicBezTo>
                      <a:pt x="25853" y="15836"/>
                      <a:pt x="25485" y="16150"/>
                      <a:pt x="25117" y="16458"/>
                    </a:cubicBezTo>
                    <a:cubicBezTo>
                      <a:pt x="24375" y="17084"/>
                      <a:pt x="23578" y="17851"/>
                      <a:pt x="22620" y="17851"/>
                    </a:cubicBezTo>
                    <a:cubicBezTo>
                      <a:pt x="22421" y="17851"/>
                      <a:pt x="22214" y="17818"/>
                      <a:pt x="21999" y="17743"/>
                    </a:cubicBezTo>
                    <a:cubicBezTo>
                      <a:pt x="21122" y="16431"/>
                      <a:pt x="19436" y="16150"/>
                      <a:pt x="17931" y="16150"/>
                    </a:cubicBezTo>
                    <a:cubicBezTo>
                      <a:pt x="18326" y="15769"/>
                      <a:pt x="18700" y="15374"/>
                      <a:pt x="19062" y="14966"/>
                    </a:cubicBezTo>
                    <a:cubicBezTo>
                      <a:pt x="19749" y="15756"/>
                      <a:pt x="20686" y="16339"/>
                      <a:pt x="21731" y="16339"/>
                    </a:cubicBezTo>
                    <a:cubicBezTo>
                      <a:pt x="21846" y="16339"/>
                      <a:pt x="21962" y="16332"/>
                      <a:pt x="22079" y="16318"/>
                    </a:cubicBezTo>
                    <a:cubicBezTo>
                      <a:pt x="23384" y="16157"/>
                      <a:pt x="24421" y="15287"/>
                      <a:pt x="25384" y="14464"/>
                    </a:cubicBezTo>
                    <a:cubicBezTo>
                      <a:pt x="25445" y="14417"/>
                      <a:pt x="25425" y="14310"/>
                      <a:pt x="25358" y="14270"/>
                    </a:cubicBezTo>
                    <a:cubicBezTo>
                      <a:pt x="24735" y="13949"/>
                      <a:pt x="24113" y="13621"/>
                      <a:pt x="23491" y="13293"/>
                    </a:cubicBezTo>
                    <a:cubicBezTo>
                      <a:pt x="23036" y="13059"/>
                      <a:pt x="22561" y="12751"/>
                      <a:pt x="22052" y="12644"/>
                    </a:cubicBezTo>
                    <a:cubicBezTo>
                      <a:pt x="21914" y="12615"/>
                      <a:pt x="21776" y="12602"/>
                      <a:pt x="21640" y="12602"/>
                    </a:cubicBezTo>
                    <a:cubicBezTo>
                      <a:pt x="20776" y="12602"/>
                      <a:pt x="19980" y="13146"/>
                      <a:pt x="19309" y="13655"/>
                    </a:cubicBezTo>
                    <a:cubicBezTo>
                      <a:pt x="18928" y="13300"/>
                      <a:pt x="18553" y="12952"/>
                      <a:pt x="18165" y="12604"/>
                    </a:cubicBezTo>
                    <a:lnTo>
                      <a:pt x="18165" y="12604"/>
                    </a:lnTo>
                    <a:cubicBezTo>
                      <a:pt x="18468" y="12695"/>
                      <a:pt x="18776" y="12737"/>
                      <a:pt x="19082" y="12737"/>
                    </a:cubicBezTo>
                    <a:cubicBezTo>
                      <a:pt x="20294" y="12737"/>
                      <a:pt x="21476" y="12073"/>
                      <a:pt x="22240" y="11106"/>
                    </a:cubicBezTo>
                    <a:cubicBezTo>
                      <a:pt x="22313" y="11012"/>
                      <a:pt x="22387" y="10912"/>
                      <a:pt x="22454" y="10811"/>
                    </a:cubicBezTo>
                    <a:close/>
                    <a:moveTo>
                      <a:pt x="13569" y="8864"/>
                    </a:moveTo>
                    <a:cubicBezTo>
                      <a:pt x="13575" y="8878"/>
                      <a:pt x="13582" y="8891"/>
                      <a:pt x="13595" y="8898"/>
                    </a:cubicBezTo>
                    <a:cubicBezTo>
                      <a:pt x="15563" y="10657"/>
                      <a:pt x="17516" y="12444"/>
                      <a:pt x="19523" y="14157"/>
                    </a:cubicBezTo>
                    <a:cubicBezTo>
                      <a:pt x="18486" y="15053"/>
                      <a:pt x="17543" y="16057"/>
                      <a:pt x="16533" y="16973"/>
                    </a:cubicBezTo>
                    <a:cubicBezTo>
                      <a:pt x="16051" y="17408"/>
                      <a:pt x="15569" y="17830"/>
                      <a:pt x="15081" y="18244"/>
                    </a:cubicBezTo>
                    <a:cubicBezTo>
                      <a:pt x="14813" y="18472"/>
                      <a:pt x="14546" y="18693"/>
                      <a:pt x="14278" y="18914"/>
                    </a:cubicBezTo>
                    <a:cubicBezTo>
                      <a:pt x="14151" y="19021"/>
                      <a:pt x="13749" y="19435"/>
                      <a:pt x="13589" y="19469"/>
                    </a:cubicBezTo>
                    <a:cubicBezTo>
                      <a:pt x="13564" y="19475"/>
                      <a:pt x="13539" y="19477"/>
                      <a:pt x="13513" y="19477"/>
                    </a:cubicBezTo>
                    <a:cubicBezTo>
                      <a:pt x="13053" y="19477"/>
                      <a:pt x="12355" y="18624"/>
                      <a:pt x="12070" y="18358"/>
                    </a:cubicBezTo>
                    <a:cubicBezTo>
                      <a:pt x="11662" y="17977"/>
                      <a:pt x="11260" y="17582"/>
                      <a:pt x="10872" y="17181"/>
                    </a:cubicBezTo>
                    <a:cubicBezTo>
                      <a:pt x="9902" y="16170"/>
                      <a:pt x="9019" y="15093"/>
                      <a:pt x="8196" y="13969"/>
                    </a:cubicBezTo>
                    <a:cubicBezTo>
                      <a:pt x="8176" y="13942"/>
                      <a:pt x="8156" y="13929"/>
                      <a:pt x="8129" y="13922"/>
                    </a:cubicBezTo>
                    <a:cubicBezTo>
                      <a:pt x="8136" y="13916"/>
                      <a:pt x="8143" y="13916"/>
                      <a:pt x="8143" y="13916"/>
                    </a:cubicBezTo>
                    <a:cubicBezTo>
                      <a:pt x="9079" y="13079"/>
                      <a:pt x="9896" y="12102"/>
                      <a:pt x="10812" y="11253"/>
                    </a:cubicBezTo>
                    <a:cubicBezTo>
                      <a:pt x="11702" y="10423"/>
                      <a:pt x="12672" y="9680"/>
                      <a:pt x="13569" y="8864"/>
                    </a:cubicBezTo>
                    <a:close/>
                    <a:moveTo>
                      <a:pt x="16988" y="17027"/>
                    </a:moveTo>
                    <a:cubicBezTo>
                      <a:pt x="18299" y="17268"/>
                      <a:pt x="19784" y="17408"/>
                      <a:pt x="20500" y="18706"/>
                    </a:cubicBezTo>
                    <a:cubicBezTo>
                      <a:pt x="21082" y="19750"/>
                      <a:pt x="21263" y="21148"/>
                      <a:pt x="21531" y="22332"/>
                    </a:cubicBezTo>
                    <a:cubicBezTo>
                      <a:pt x="20139" y="22165"/>
                      <a:pt x="18165" y="22018"/>
                      <a:pt x="17396" y="20713"/>
                    </a:cubicBezTo>
                    <a:cubicBezTo>
                      <a:pt x="16820" y="19743"/>
                      <a:pt x="16927" y="18512"/>
                      <a:pt x="16459" y="17488"/>
                    </a:cubicBezTo>
                    <a:cubicBezTo>
                      <a:pt x="16640" y="17335"/>
                      <a:pt x="16814" y="17181"/>
                      <a:pt x="16988" y="17027"/>
                    </a:cubicBezTo>
                    <a:close/>
                    <a:moveTo>
                      <a:pt x="10464" y="17147"/>
                    </a:moveTo>
                    <a:cubicBezTo>
                      <a:pt x="10585" y="17274"/>
                      <a:pt x="10705" y="17408"/>
                      <a:pt x="10826" y="17535"/>
                    </a:cubicBezTo>
                    <a:cubicBezTo>
                      <a:pt x="10605" y="18880"/>
                      <a:pt x="10364" y="20466"/>
                      <a:pt x="9273" y="21389"/>
                    </a:cubicBezTo>
                    <a:cubicBezTo>
                      <a:pt x="8256" y="22246"/>
                      <a:pt x="6902" y="22366"/>
                      <a:pt x="5612" y="22366"/>
                    </a:cubicBezTo>
                    <a:cubicBezTo>
                      <a:pt x="5401" y="22366"/>
                      <a:pt x="5191" y="22363"/>
                      <a:pt x="4985" y="22359"/>
                    </a:cubicBezTo>
                    <a:cubicBezTo>
                      <a:pt x="5326" y="21101"/>
                      <a:pt x="5547" y="19596"/>
                      <a:pt x="6497" y="18653"/>
                    </a:cubicBezTo>
                    <a:cubicBezTo>
                      <a:pt x="7494" y="17662"/>
                      <a:pt x="8939" y="17422"/>
                      <a:pt x="10264" y="17187"/>
                    </a:cubicBezTo>
                    <a:cubicBezTo>
                      <a:pt x="10304" y="17187"/>
                      <a:pt x="10344" y="17187"/>
                      <a:pt x="10377" y="17181"/>
                    </a:cubicBezTo>
                    <a:cubicBezTo>
                      <a:pt x="10411" y="17174"/>
                      <a:pt x="10438" y="17161"/>
                      <a:pt x="10464" y="17147"/>
                    </a:cubicBezTo>
                    <a:close/>
                    <a:moveTo>
                      <a:pt x="9514" y="16097"/>
                    </a:moveTo>
                    <a:cubicBezTo>
                      <a:pt x="9762" y="16384"/>
                      <a:pt x="10016" y="16665"/>
                      <a:pt x="10270" y="16946"/>
                    </a:cubicBezTo>
                    <a:cubicBezTo>
                      <a:pt x="10256" y="16937"/>
                      <a:pt x="10237" y="16930"/>
                      <a:pt x="10215" y="16930"/>
                    </a:cubicBezTo>
                    <a:cubicBezTo>
                      <a:pt x="10207" y="16930"/>
                      <a:pt x="10199" y="16931"/>
                      <a:pt x="10190" y="16933"/>
                    </a:cubicBezTo>
                    <a:cubicBezTo>
                      <a:pt x="8825" y="17174"/>
                      <a:pt x="7353" y="17462"/>
                      <a:pt x="6329" y="18485"/>
                    </a:cubicBezTo>
                    <a:cubicBezTo>
                      <a:pt x="5353" y="19469"/>
                      <a:pt x="5058" y="21108"/>
                      <a:pt x="4791" y="22419"/>
                    </a:cubicBezTo>
                    <a:cubicBezTo>
                      <a:pt x="4791" y="22433"/>
                      <a:pt x="4791" y="22446"/>
                      <a:pt x="4791" y="22453"/>
                    </a:cubicBezTo>
                    <a:cubicBezTo>
                      <a:pt x="4784" y="22513"/>
                      <a:pt x="4824" y="22580"/>
                      <a:pt x="4898" y="22587"/>
                    </a:cubicBezTo>
                    <a:cubicBezTo>
                      <a:pt x="5107" y="22589"/>
                      <a:pt x="5320" y="22592"/>
                      <a:pt x="5535" y="22592"/>
                    </a:cubicBezTo>
                    <a:cubicBezTo>
                      <a:pt x="6904" y="22592"/>
                      <a:pt x="8345" y="22482"/>
                      <a:pt x="9421" y="21556"/>
                    </a:cubicBezTo>
                    <a:cubicBezTo>
                      <a:pt x="10511" y="20613"/>
                      <a:pt x="10792" y="19014"/>
                      <a:pt x="10919" y="17629"/>
                    </a:cubicBezTo>
                    <a:cubicBezTo>
                      <a:pt x="11087" y="17796"/>
                      <a:pt x="11254" y="17963"/>
                      <a:pt x="11421" y="18124"/>
                    </a:cubicBezTo>
                    <a:cubicBezTo>
                      <a:pt x="11388" y="20084"/>
                      <a:pt x="11234" y="22353"/>
                      <a:pt x="9099" y="23162"/>
                    </a:cubicBezTo>
                    <a:cubicBezTo>
                      <a:pt x="7933" y="23604"/>
                      <a:pt x="6617" y="23758"/>
                      <a:pt x="5326" y="23758"/>
                    </a:cubicBezTo>
                    <a:cubicBezTo>
                      <a:pt x="4721" y="23758"/>
                      <a:pt x="4122" y="23724"/>
                      <a:pt x="3546" y="23671"/>
                    </a:cubicBezTo>
                    <a:cubicBezTo>
                      <a:pt x="3787" y="22018"/>
                      <a:pt x="3981" y="20258"/>
                      <a:pt x="4597" y="18706"/>
                    </a:cubicBezTo>
                    <a:cubicBezTo>
                      <a:pt x="5386" y="16692"/>
                      <a:pt x="7594" y="16324"/>
                      <a:pt x="9494" y="16103"/>
                    </a:cubicBezTo>
                    <a:cubicBezTo>
                      <a:pt x="9501" y="16103"/>
                      <a:pt x="9508" y="16097"/>
                      <a:pt x="9514" y="16097"/>
                    </a:cubicBezTo>
                    <a:close/>
                    <a:moveTo>
                      <a:pt x="17704" y="16371"/>
                    </a:moveTo>
                    <a:cubicBezTo>
                      <a:pt x="19691" y="16505"/>
                      <a:pt x="21618" y="16819"/>
                      <a:pt x="22226" y="19021"/>
                    </a:cubicBezTo>
                    <a:cubicBezTo>
                      <a:pt x="22708" y="20733"/>
                      <a:pt x="23069" y="22480"/>
                      <a:pt x="23484" y="24213"/>
                    </a:cubicBezTo>
                    <a:cubicBezTo>
                      <a:pt x="21651" y="24032"/>
                      <a:pt x="19691" y="23905"/>
                      <a:pt x="17951" y="23269"/>
                    </a:cubicBezTo>
                    <a:cubicBezTo>
                      <a:pt x="15777" y="22466"/>
                      <a:pt x="15683" y="20198"/>
                      <a:pt x="15723" y="18211"/>
                    </a:cubicBezTo>
                    <a:cubicBezTo>
                      <a:pt x="15723" y="18178"/>
                      <a:pt x="15710" y="18158"/>
                      <a:pt x="15696" y="18137"/>
                    </a:cubicBezTo>
                    <a:cubicBezTo>
                      <a:pt x="15890" y="17984"/>
                      <a:pt x="16071" y="17823"/>
                      <a:pt x="16258" y="17662"/>
                    </a:cubicBezTo>
                    <a:cubicBezTo>
                      <a:pt x="16794" y="18887"/>
                      <a:pt x="16573" y="20459"/>
                      <a:pt x="17637" y="21423"/>
                    </a:cubicBezTo>
                    <a:cubicBezTo>
                      <a:pt x="18680" y="22359"/>
                      <a:pt x="20380" y="22446"/>
                      <a:pt x="21705" y="22613"/>
                    </a:cubicBezTo>
                    <a:cubicBezTo>
                      <a:pt x="21710" y="22614"/>
                      <a:pt x="21715" y="22615"/>
                      <a:pt x="21720" y="22615"/>
                    </a:cubicBezTo>
                    <a:cubicBezTo>
                      <a:pt x="21798" y="22615"/>
                      <a:pt x="21844" y="22522"/>
                      <a:pt x="21825" y="22446"/>
                    </a:cubicBezTo>
                    <a:cubicBezTo>
                      <a:pt x="21624" y="21590"/>
                      <a:pt x="21424" y="20733"/>
                      <a:pt x="21189" y="19884"/>
                    </a:cubicBezTo>
                    <a:cubicBezTo>
                      <a:pt x="21015" y="19275"/>
                      <a:pt x="20855" y="18633"/>
                      <a:pt x="20440" y="18131"/>
                    </a:cubicBezTo>
                    <a:cubicBezTo>
                      <a:pt x="19651" y="17181"/>
                      <a:pt x="18339" y="16926"/>
                      <a:pt x="17162" y="16873"/>
                    </a:cubicBezTo>
                    <a:cubicBezTo>
                      <a:pt x="17342" y="16706"/>
                      <a:pt x="17523" y="16538"/>
                      <a:pt x="17704" y="16371"/>
                    </a:cubicBezTo>
                    <a:close/>
                    <a:moveTo>
                      <a:pt x="14137" y="19402"/>
                    </a:moveTo>
                    <a:cubicBezTo>
                      <a:pt x="14786" y="20392"/>
                      <a:pt x="15542" y="21396"/>
                      <a:pt x="15375" y="22654"/>
                    </a:cubicBezTo>
                    <a:cubicBezTo>
                      <a:pt x="15288" y="23303"/>
                      <a:pt x="14994" y="23885"/>
                      <a:pt x="14659" y="24440"/>
                    </a:cubicBezTo>
                    <a:cubicBezTo>
                      <a:pt x="14535" y="24649"/>
                      <a:pt x="13933" y="25713"/>
                      <a:pt x="13717" y="25713"/>
                    </a:cubicBezTo>
                    <a:cubicBezTo>
                      <a:pt x="13712" y="25713"/>
                      <a:pt x="13707" y="25712"/>
                      <a:pt x="13703" y="25711"/>
                    </a:cubicBezTo>
                    <a:cubicBezTo>
                      <a:pt x="13428" y="25631"/>
                      <a:pt x="13027" y="24721"/>
                      <a:pt x="12860" y="24453"/>
                    </a:cubicBezTo>
                    <a:cubicBezTo>
                      <a:pt x="12538" y="23938"/>
                      <a:pt x="12150" y="23410"/>
                      <a:pt x="11963" y="22828"/>
                    </a:cubicBezTo>
                    <a:cubicBezTo>
                      <a:pt x="11568" y="21603"/>
                      <a:pt x="12224" y="20432"/>
                      <a:pt x="12833" y="19409"/>
                    </a:cubicBezTo>
                    <a:cubicBezTo>
                      <a:pt x="13007" y="19563"/>
                      <a:pt x="13174" y="19716"/>
                      <a:pt x="13355" y="19857"/>
                    </a:cubicBezTo>
                    <a:cubicBezTo>
                      <a:pt x="13387" y="19886"/>
                      <a:pt x="13421" y="19900"/>
                      <a:pt x="13454" y="19900"/>
                    </a:cubicBezTo>
                    <a:cubicBezTo>
                      <a:pt x="13490" y="19900"/>
                      <a:pt x="13524" y="19884"/>
                      <a:pt x="13555" y="19857"/>
                    </a:cubicBezTo>
                    <a:cubicBezTo>
                      <a:pt x="13749" y="19710"/>
                      <a:pt x="13943" y="19556"/>
                      <a:pt x="14137" y="19402"/>
                    </a:cubicBezTo>
                    <a:close/>
                    <a:moveTo>
                      <a:pt x="11602" y="18305"/>
                    </a:moveTo>
                    <a:cubicBezTo>
                      <a:pt x="11943" y="18626"/>
                      <a:pt x="12284" y="18940"/>
                      <a:pt x="12639" y="19248"/>
                    </a:cubicBezTo>
                    <a:cubicBezTo>
                      <a:pt x="12057" y="20218"/>
                      <a:pt x="11428" y="21329"/>
                      <a:pt x="11628" y="22506"/>
                    </a:cubicBezTo>
                    <a:cubicBezTo>
                      <a:pt x="11849" y="23784"/>
                      <a:pt x="12906" y="24995"/>
                      <a:pt x="13575" y="26073"/>
                    </a:cubicBezTo>
                    <a:cubicBezTo>
                      <a:pt x="13600" y="26109"/>
                      <a:pt x="13646" y="26133"/>
                      <a:pt x="13691" y="26133"/>
                    </a:cubicBezTo>
                    <a:cubicBezTo>
                      <a:pt x="13720" y="26133"/>
                      <a:pt x="13748" y="26123"/>
                      <a:pt x="13769" y="26099"/>
                    </a:cubicBezTo>
                    <a:cubicBezTo>
                      <a:pt x="14572" y="25136"/>
                      <a:pt x="15462" y="23952"/>
                      <a:pt x="15629" y="22674"/>
                    </a:cubicBezTo>
                    <a:cubicBezTo>
                      <a:pt x="15790" y="21402"/>
                      <a:pt x="15054" y="20232"/>
                      <a:pt x="14285" y="19282"/>
                    </a:cubicBezTo>
                    <a:cubicBezTo>
                      <a:pt x="14673" y="18974"/>
                      <a:pt x="15061" y="18666"/>
                      <a:pt x="15449" y="18345"/>
                    </a:cubicBezTo>
                    <a:lnTo>
                      <a:pt x="15449" y="18345"/>
                    </a:lnTo>
                    <a:cubicBezTo>
                      <a:pt x="15382" y="20011"/>
                      <a:pt x="15469" y="21998"/>
                      <a:pt x="16914" y="23055"/>
                    </a:cubicBezTo>
                    <a:cubicBezTo>
                      <a:pt x="17208" y="24159"/>
                      <a:pt x="16446" y="25122"/>
                      <a:pt x="15823" y="25986"/>
                    </a:cubicBezTo>
                    <a:cubicBezTo>
                      <a:pt x="15228" y="26808"/>
                      <a:pt x="14566" y="27585"/>
                      <a:pt x="13863" y="28321"/>
                    </a:cubicBezTo>
                    <a:cubicBezTo>
                      <a:pt x="13228" y="27471"/>
                      <a:pt x="12592" y="26614"/>
                      <a:pt x="11956" y="25771"/>
                    </a:cubicBezTo>
                    <a:cubicBezTo>
                      <a:pt x="11327" y="24922"/>
                      <a:pt x="10170" y="23824"/>
                      <a:pt x="10484" y="22674"/>
                    </a:cubicBezTo>
                    <a:cubicBezTo>
                      <a:pt x="10491" y="22640"/>
                      <a:pt x="10484" y="22607"/>
                      <a:pt x="10471" y="22580"/>
                    </a:cubicBezTo>
                    <a:cubicBezTo>
                      <a:pt x="11521" y="21489"/>
                      <a:pt x="11749" y="19783"/>
                      <a:pt x="11602" y="18305"/>
                    </a:cubicBezTo>
                    <a:close/>
                    <a:moveTo>
                      <a:pt x="13715" y="1"/>
                    </a:moveTo>
                    <a:cubicBezTo>
                      <a:pt x="13672" y="1"/>
                      <a:pt x="13631" y="21"/>
                      <a:pt x="13609" y="66"/>
                    </a:cubicBezTo>
                    <a:cubicBezTo>
                      <a:pt x="12592" y="2013"/>
                      <a:pt x="10504" y="3304"/>
                      <a:pt x="9956" y="5499"/>
                    </a:cubicBezTo>
                    <a:cubicBezTo>
                      <a:pt x="9166" y="5057"/>
                      <a:pt x="8163" y="5037"/>
                      <a:pt x="7286" y="4930"/>
                    </a:cubicBezTo>
                    <a:cubicBezTo>
                      <a:pt x="6075" y="4783"/>
                      <a:pt x="4858" y="4636"/>
                      <a:pt x="3647" y="4489"/>
                    </a:cubicBezTo>
                    <a:cubicBezTo>
                      <a:pt x="3641" y="4488"/>
                      <a:pt x="3635" y="4487"/>
                      <a:pt x="3630" y="4487"/>
                    </a:cubicBezTo>
                    <a:cubicBezTo>
                      <a:pt x="3541" y="4487"/>
                      <a:pt x="3500" y="4587"/>
                      <a:pt x="3513" y="4663"/>
                    </a:cubicBezTo>
                    <a:cubicBezTo>
                      <a:pt x="3700" y="5766"/>
                      <a:pt x="3907" y="6870"/>
                      <a:pt x="4135" y="7968"/>
                    </a:cubicBezTo>
                    <a:cubicBezTo>
                      <a:pt x="4316" y="8844"/>
                      <a:pt x="4416" y="9895"/>
                      <a:pt x="4878" y="10684"/>
                    </a:cubicBezTo>
                    <a:cubicBezTo>
                      <a:pt x="4081" y="10885"/>
                      <a:pt x="3473" y="11380"/>
                      <a:pt x="2877" y="11942"/>
                    </a:cubicBezTo>
                    <a:cubicBezTo>
                      <a:pt x="2007" y="12758"/>
                      <a:pt x="1117" y="13501"/>
                      <a:pt x="80" y="14096"/>
                    </a:cubicBezTo>
                    <a:cubicBezTo>
                      <a:pt x="0" y="14150"/>
                      <a:pt x="0" y="14250"/>
                      <a:pt x="54" y="14317"/>
                    </a:cubicBezTo>
                    <a:cubicBezTo>
                      <a:pt x="1291" y="15843"/>
                      <a:pt x="2710" y="17522"/>
                      <a:pt x="4757" y="17816"/>
                    </a:cubicBezTo>
                    <a:cubicBezTo>
                      <a:pt x="4222" y="18592"/>
                      <a:pt x="4035" y="19589"/>
                      <a:pt x="3841" y="20499"/>
                    </a:cubicBezTo>
                    <a:cubicBezTo>
                      <a:pt x="3606" y="21576"/>
                      <a:pt x="3426" y="22667"/>
                      <a:pt x="3325" y="23771"/>
                    </a:cubicBezTo>
                    <a:cubicBezTo>
                      <a:pt x="3325" y="23811"/>
                      <a:pt x="3345" y="23838"/>
                      <a:pt x="3372" y="23851"/>
                    </a:cubicBezTo>
                    <a:cubicBezTo>
                      <a:pt x="3392" y="23898"/>
                      <a:pt x="3432" y="23938"/>
                      <a:pt x="3493" y="23945"/>
                    </a:cubicBezTo>
                    <a:cubicBezTo>
                      <a:pt x="4010" y="23993"/>
                      <a:pt x="4526" y="24018"/>
                      <a:pt x="5042" y="24018"/>
                    </a:cubicBezTo>
                    <a:cubicBezTo>
                      <a:pt x="5680" y="24018"/>
                      <a:pt x="6318" y="23979"/>
                      <a:pt x="6958" y="23898"/>
                    </a:cubicBezTo>
                    <a:cubicBezTo>
                      <a:pt x="7935" y="23778"/>
                      <a:pt x="9039" y="23624"/>
                      <a:pt x="9882" y="23075"/>
                    </a:cubicBezTo>
                    <a:cubicBezTo>
                      <a:pt x="9989" y="23008"/>
                      <a:pt x="10083" y="22935"/>
                      <a:pt x="10177" y="22861"/>
                    </a:cubicBezTo>
                    <a:lnTo>
                      <a:pt x="10177" y="22861"/>
                    </a:lnTo>
                    <a:cubicBezTo>
                      <a:pt x="10016" y="23717"/>
                      <a:pt x="10652" y="24473"/>
                      <a:pt x="11147" y="25143"/>
                    </a:cubicBezTo>
                    <a:cubicBezTo>
                      <a:pt x="12010" y="26293"/>
                      <a:pt x="12873" y="27437"/>
                      <a:pt x="13736" y="28588"/>
                    </a:cubicBezTo>
                    <a:cubicBezTo>
                      <a:pt x="13768" y="28628"/>
                      <a:pt x="13812" y="28654"/>
                      <a:pt x="13856" y="28654"/>
                    </a:cubicBezTo>
                    <a:cubicBezTo>
                      <a:pt x="13886" y="28654"/>
                      <a:pt x="13916" y="28642"/>
                      <a:pt x="13943" y="28615"/>
                    </a:cubicBezTo>
                    <a:cubicBezTo>
                      <a:pt x="14860" y="27665"/>
                      <a:pt x="15710" y="26641"/>
                      <a:pt x="16446" y="25537"/>
                    </a:cubicBezTo>
                    <a:cubicBezTo>
                      <a:pt x="16887" y="24868"/>
                      <a:pt x="17402" y="24018"/>
                      <a:pt x="17168" y="23222"/>
                    </a:cubicBezTo>
                    <a:lnTo>
                      <a:pt x="17168" y="23222"/>
                    </a:lnTo>
                    <a:cubicBezTo>
                      <a:pt x="18078" y="23758"/>
                      <a:pt x="19216" y="23925"/>
                      <a:pt x="20239" y="24092"/>
                    </a:cubicBezTo>
                    <a:cubicBezTo>
                      <a:pt x="21377" y="24286"/>
                      <a:pt x="22521" y="24400"/>
                      <a:pt x="23665" y="24520"/>
                    </a:cubicBezTo>
                    <a:cubicBezTo>
                      <a:pt x="23668" y="24520"/>
                      <a:pt x="23671" y="24521"/>
                      <a:pt x="23674" y="24521"/>
                    </a:cubicBezTo>
                    <a:cubicBezTo>
                      <a:pt x="23769" y="24521"/>
                      <a:pt x="23825" y="24417"/>
                      <a:pt x="23805" y="24333"/>
                    </a:cubicBezTo>
                    <a:cubicBezTo>
                      <a:pt x="23511" y="23109"/>
                      <a:pt x="23217" y="21877"/>
                      <a:pt x="22922" y="20646"/>
                    </a:cubicBezTo>
                    <a:cubicBezTo>
                      <a:pt x="22715" y="19790"/>
                      <a:pt x="22588" y="18820"/>
                      <a:pt x="22173" y="18030"/>
                    </a:cubicBezTo>
                    <a:lnTo>
                      <a:pt x="22173" y="18030"/>
                    </a:lnTo>
                    <a:cubicBezTo>
                      <a:pt x="22343" y="18097"/>
                      <a:pt x="22516" y="18127"/>
                      <a:pt x="22691" y="18127"/>
                    </a:cubicBezTo>
                    <a:cubicBezTo>
                      <a:pt x="23301" y="18127"/>
                      <a:pt x="23922" y="17766"/>
                      <a:pt x="24421" y="17381"/>
                    </a:cubicBezTo>
                    <a:cubicBezTo>
                      <a:pt x="25565" y="16512"/>
                      <a:pt x="26636" y="15528"/>
                      <a:pt x="27673" y="14524"/>
                    </a:cubicBezTo>
                    <a:cubicBezTo>
                      <a:pt x="27719" y="14478"/>
                      <a:pt x="27726" y="14371"/>
                      <a:pt x="27673" y="14324"/>
                    </a:cubicBezTo>
                    <a:cubicBezTo>
                      <a:pt x="26716" y="13528"/>
                      <a:pt x="25746" y="12738"/>
                      <a:pt x="24789" y="11942"/>
                    </a:cubicBezTo>
                    <a:cubicBezTo>
                      <a:pt x="24120" y="11393"/>
                      <a:pt x="23471" y="10784"/>
                      <a:pt x="22614" y="10570"/>
                    </a:cubicBezTo>
                    <a:cubicBezTo>
                      <a:pt x="23678" y="8844"/>
                      <a:pt x="23745" y="6696"/>
                      <a:pt x="23779" y="4709"/>
                    </a:cubicBezTo>
                    <a:cubicBezTo>
                      <a:pt x="23779" y="4636"/>
                      <a:pt x="23712" y="4569"/>
                      <a:pt x="23638" y="4569"/>
                    </a:cubicBezTo>
                    <a:cubicBezTo>
                      <a:pt x="23603" y="4569"/>
                      <a:pt x="23568" y="4569"/>
                      <a:pt x="23533" y="4569"/>
                    </a:cubicBezTo>
                    <a:cubicBezTo>
                      <a:pt x="23077" y="4569"/>
                      <a:pt x="22617" y="4560"/>
                      <a:pt x="22157" y="4560"/>
                    </a:cubicBezTo>
                    <a:cubicBezTo>
                      <a:pt x="20599" y="4560"/>
                      <a:pt x="19051" y="4664"/>
                      <a:pt x="17710" y="5572"/>
                    </a:cubicBezTo>
                    <a:cubicBezTo>
                      <a:pt x="17657" y="5606"/>
                      <a:pt x="17610" y="5639"/>
                      <a:pt x="17563" y="5673"/>
                    </a:cubicBezTo>
                    <a:cubicBezTo>
                      <a:pt x="17356" y="3371"/>
                      <a:pt x="14967" y="1893"/>
                      <a:pt x="13836" y="66"/>
                    </a:cubicBezTo>
                    <a:cubicBezTo>
                      <a:pt x="13809" y="24"/>
                      <a:pt x="13761" y="1"/>
                      <a:pt x="1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8"/>
              <p:cNvSpPr/>
              <p:nvPr/>
            </p:nvSpPr>
            <p:spPr>
              <a:xfrm>
                <a:off x="1175182" y="428207"/>
                <a:ext cx="397585" cy="297861"/>
              </a:xfrm>
              <a:custGeom>
                <a:avLst/>
                <a:gdLst/>
                <a:ahLst/>
                <a:cxnLst/>
                <a:rect l="l" t="t" r="r" b="b"/>
                <a:pathLst>
                  <a:path w="8933" h="6692" extrusionOk="0">
                    <a:moveTo>
                      <a:pt x="4684" y="1"/>
                    </a:moveTo>
                    <a:cubicBezTo>
                      <a:pt x="3633" y="248"/>
                      <a:pt x="2938" y="1031"/>
                      <a:pt x="2168" y="1734"/>
                    </a:cubicBezTo>
                    <a:cubicBezTo>
                      <a:pt x="1499" y="2349"/>
                      <a:pt x="777" y="2871"/>
                      <a:pt x="0" y="3326"/>
                    </a:cubicBezTo>
                    <a:cubicBezTo>
                      <a:pt x="1238" y="4845"/>
                      <a:pt x="2550" y="6283"/>
                      <a:pt x="4550" y="6691"/>
                    </a:cubicBezTo>
                    <a:cubicBezTo>
                      <a:pt x="5594" y="5387"/>
                      <a:pt x="7353" y="5099"/>
                      <a:pt x="8932" y="4912"/>
                    </a:cubicBezTo>
                    <a:cubicBezTo>
                      <a:pt x="8618" y="4537"/>
                      <a:pt x="8317" y="4156"/>
                      <a:pt x="8022" y="3767"/>
                    </a:cubicBezTo>
                    <a:cubicBezTo>
                      <a:pt x="7220" y="4564"/>
                      <a:pt x="6142" y="5152"/>
                      <a:pt x="4992" y="5152"/>
                    </a:cubicBezTo>
                    <a:cubicBezTo>
                      <a:pt x="3587" y="5152"/>
                      <a:pt x="2703" y="4162"/>
                      <a:pt x="1720" y="3286"/>
                    </a:cubicBezTo>
                    <a:cubicBezTo>
                      <a:pt x="1660" y="3232"/>
                      <a:pt x="1673" y="3112"/>
                      <a:pt x="1747" y="3072"/>
                    </a:cubicBezTo>
                    <a:cubicBezTo>
                      <a:pt x="2777" y="2617"/>
                      <a:pt x="3473" y="1499"/>
                      <a:pt x="4610" y="1285"/>
                    </a:cubicBezTo>
                    <a:cubicBezTo>
                      <a:pt x="4745" y="1260"/>
                      <a:pt x="4882" y="1248"/>
                      <a:pt x="5019" y="1248"/>
                    </a:cubicBezTo>
                    <a:cubicBezTo>
                      <a:pt x="6050" y="1248"/>
                      <a:pt x="7118" y="1908"/>
                      <a:pt x="7915" y="2463"/>
                    </a:cubicBezTo>
                    <a:cubicBezTo>
                      <a:pt x="8156" y="2175"/>
                      <a:pt x="8411" y="1894"/>
                      <a:pt x="8671" y="1626"/>
                    </a:cubicBezTo>
                    <a:cubicBezTo>
                      <a:pt x="7320" y="1352"/>
                      <a:pt x="5547" y="1138"/>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8"/>
              <p:cNvSpPr/>
              <p:nvPr/>
            </p:nvSpPr>
            <p:spPr>
              <a:xfrm>
                <a:off x="1266601" y="496349"/>
                <a:ext cx="260903" cy="149598"/>
              </a:xfrm>
              <a:custGeom>
                <a:avLst/>
                <a:gdLst/>
                <a:ahLst/>
                <a:cxnLst/>
                <a:rect l="l" t="t" r="r" b="b"/>
                <a:pathLst>
                  <a:path w="5862" h="3361" extrusionOk="0">
                    <a:moveTo>
                      <a:pt x="2970" y="1"/>
                    </a:moveTo>
                    <a:cubicBezTo>
                      <a:pt x="2656" y="1"/>
                      <a:pt x="2344" y="66"/>
                      <a:pt x="2041" y="223"/>
                    </a:cubicBezTo>
                    <a:cubicBezTo>
                      <a:pt x="1292" y="611"/>
                      <a:pt x="750" y="1293"/>
                      <a:pt x="0" y="1688"/>
                    </a:cubicBezTo>
                    <a:cubicBezTo>
                      <a:pt x="864" y="2477"/>
                      <a:pt x="1686" y="3334"/>
                      <a:pt x="2938" y="3360"/>
                    </a:cubicBezTo>
                    <a:cubicBezTo>
                      <a:pt x="2955" y="3361"/>
                      <a:pt x="2973" y="3361"/>
                      <a:pt x="2991" y="3361"/>
                    </a:cubicBezTo>
                    <a:cubicBezTo>
                      <a:pt x="4098" y="3361"/>
                      <a:pt x="5019" y="2748"/>
                      <a:pt x="5861" y="2089"/>
                    </a:cubicBezTo>
                    <a:cubicBezTo>
                      <a:pt x="5748" y="1942"/>
                      <a:pt x="5641" y="1802"/>
                      <a:pt x="5534" y="1654"/>
                    </a:cubicBezTo>
                    <a:cubicBezTo>
                      <a:pt x="5514" y="1628"/>
                      <a:pt x="5507" y="1601"/>
                      <a:pt x="5507" y="1581"/>
                    </a:cubicBezTo>
                    <a:cubicBezTo>
                      <a:pt x="5507" y="1574"/>
                      <a:pt x="5507" y="1574"/>
                      <a:pt x="5500" y="1574"/>
                    </a:cubicBezTo>
                    <a:cubicBezTo>
                      <a:pt x="5493" y="1547"/>
                      <a:pt x="5493" y="1514"/>
                      <a:pt x="5493" y="1487"/>
                    </a:cubicBezTo>
                    <a:cubicBezTo>
                      <a:pt x="5500" y="1434"/>
                      <a:pt x="5514" y="1387"/>
                      <a:pt x="5547" y="1347"/>
                    </a:cubicBezTo>
                    <a:cubicBezTo>
                      <a:pt x="5554" y="1340"/>
                      <a:pt x="5554" y="1327"/>
                      <a:pt x="5560" y="1320"/>
                    </a:cubicBezTo>
                    <a:cubicBezTo>
                      <a:pt x="5607" y="1260"/>
                      <a:pt x="5654" y="1199"/>
                      <a:pt x="5701" y="1139"/>
                    </a:cubicBezTo>
                    <a:cubicBezTo>
                      <a:pt x="4919" y="619"/>
                      <a:pt x="3935" y="1"/>
                      <a:pt x="2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8"/>
              <p:cNvSpPr/>
              <p:nvPr/>
            </p:nvSpPr>
            <p:spPr>
              <a:xfrm>
                <a:off x="1316940" y="658091"/>
                <a:ext cx="350541" cy="341036"/>
              </a:xfrm>
              <a:custGeom>
                <a:avLst/>
                <a:gdLst/>
                <a:ahLst/>
                <a:cxnLst/>
                <a:rect l="l" t="t" r="r" b="b"/>
                <a:pathLst>
                  <a:path w="7876" h="7662" extrusionOk="0">
                    <a:moveTo>
                      <a:pt x="5968" y="1"/>
                    </a:moveTo>
                    <a:cubicBezTo>
                      <a:pt x="5962" y="1"/>
                      <a:pt x="5955" y="7"/>
                      <a:pt x="5948" y="7"/>
                    </a:cubicBezTo>
                    <a:cubicBezTo>
                      <a:pt x="4048" y="228"/>
                      <a:pt x="1840" y="596"/>
                      <a:pt x="1051" y="2610"/>
                    </a:cubicBezTo>
                    <a:cubicBezTo>
                      <a:pt x="435" y="4162"/>
                      <a:pt x="241" y="5922"/>
                      <a:pt x="0" y="7575"/>
                    </a:cubicBezTo>
                    <a:cubicBezTo>
                      <a:pt x="576" y="7628"/>
                      <a:pt x="1175" y="7662"/>
                      <a:pt x="1780" y="7662"/>
                    </a:cubicBezTo>
                    <a:cubicBezTo>
                      <a:pt x="3071" y="7662"/>
                      <a:pt x="4387" y="7508"/>
                      <a:pt x="5553" y="7066"/>
                    </a:cubicBezTo>
                    <a:cubicBezTo>
                      <a:pt x="7688" y="6257"/>
                      <a:pt x="7842" y="3988"/>
                      <a:pt x="7875" y="2028"/>
                    </a:cubicBezTo>
                    <a:cubicBezTo>
                      <a:pt x="7708" y="1867"/>
                      <a:pt x="7541" y="1700"/>
                      <a:pt x="7373" y="1533"/>
                    </a:cubicBezTo>
                    <a:cubicBezTo>
                      <a:pt x="7246" y="2918"/>
                      <a:pt x="6965" y="4517"/>
                      <a:pt x="5868" y="5460"/>
                    </a:cubicBezTo>
                    <a:cubicBezTo>
                      <a:pt x="4798" y="6386"/>
                      <a:pt x="3358" y="6496"/>
                      <a:pt x="1989" y="6496"/>
                    </a:cubicBezTo>
                    <a:cubicBezTo>
                      <a:pt x="1774" y="6496"/>
                      <a:pt x="1561" y="6493"/>
                      <a:pt x="1352" y="6491"/>
                    </a:cubicBezTo>
                    <a:cubicBezTo>
                      <a:pt x="1278" y="6484"/>
                      <a:pt x="1238" y="6417"/>
                      <a:pt x="1245" y="6357"/>
                    </a:cubicBezTo>
                    <a:cubicBezTo>
                      <a:pt x="1245" y="6350"/>
                      <a:pt x="1245" y="6337"/>
                      <a:pt x="1245" y="6323"/>
                    </a:cubicBezTo>
                    <a:cubicBezTo>
                      <a:pt x="1512" y="5012"/>
                      <a:pt x="1807" y="3373"/>
                      <a:pt x="2783" y="2389"/>
                    </a:cubicBezTo>
                    <a:cubicBezTo>
                      <a:pt x="3807" y="1366"/>
                      <a:pt x="5279" y="1078"/>
                      <a:pt x="6644" y="837"/>
                    </a:cubicBezTo>
                    <a:cubicBezTo>
                      <a:pt x="6653" y="835"/>
                      <a:pt x="6661" y="834"/>
                      <a:pt x="6669" y="834"/>
                    </a:cubicBezTo>
                    <a:cubicBezTo>
                      <a:pt x="6691" y="834"/>
                      <a:pt x="6710" y="841"/>
                      <a:pt x="6724" y="850"/>
                    </a:cubicBezTo>
                    <a:cubicBezTo>
                      <a:pt x="6470" y="569"/>
                      <a:pt x="6216" y="288"/>
                      <a:pt x="5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8"/>
              <p:cNvSpPr/>
              <p:nvPr/>
            </p:nvSpPr>
            <p:spPr>
              <a:xfrm>
                <a:off x="1328557" y="154526"/>
                <a:ext cx="342174" cy="335694"/>
              </a:xfrm>
              <a:custGeom>
                <a:avLst/>
                <a:gdLst/>
                <a:ahLst/>
                <a:cxnLst/>
                <a:rect l="l" t="t" r="r" b="b"/>
                <a:pathLst>
                  <a:path w="7688" h="7542" extrusionOk="0">
                    <a:moveTo>
                      <a:pt x="0" y="1"/>
                    </a:moveTo>
                    <a:lnTo>
                      <a:pt x="0" y="1"/>
                    </a:lnTo>
                    <a:cubicBezTo>
                      <a:pt x="288" y="1700"/>
                      <a:pt x="535" y="3473"/>
                      <a:pt x="1051" y="5119"/>
                    </a:cubicBezTo>
                    <a:cubicBezTo>
                      <a:pt x="1633" y="6973"/>
                      <a:pt x="3800" y="7180"/>
                      <a:pt x="5453" y="7541"/>
                    </a:cubicBezTo>
                    <a:cubicBezTo>
                      <a:pt x="5680" y="7314"/>
                      <a:pt x="5921" y="7093"/>
                      <a:pt x="6155" y="6872"/>
                    </a:cubicBezTo>
                    <a:cubicBezTo>
                      <a:pt x="5473" y="6571"/>
                      <a:pt x="4791" y="6270"/>
                      <a:pt x="4115" y="5962"/>
                    </a:cubicBezTo>
                    <a:cubicBezTo>
                      <a:pt x="3600" y="5735"/>
                      <a:pt x="2931" y="5547"/>
                      <a:pt x="2543" y="5119"/>
                    </a:cubicBezTo>
                    <a:cubicBezTo>
                      <a:pt x="2181" y="4718"/>
                      <a:pt x="2088" y="4116"/>
                      <a:pt x="1981" y="3607"/>
                    </a:cubicBezTo>
                    <a:cubicBezTo>
                      <a:pt x="1840" y="2925"/>
                      <a:pt x="1746" y="2229"/>
                      <a:pt x="1679" y="1533"/>
                    </a:cubicBezTo>
                    <a:cubicBezTo>
                      <a:pt x="1679" y="1476"/>
                      <a:pt x="1734" y="1412"/>
                      <a:pt x="1791" y="1412"/>
                    </a:cubicBezTo>
                    <a:cubicBezTo>
                      <a:pt x="1794" y="1412"/>
                      <a:pt x="1797" y="1412"/>
                      <a:pt x="1800" y="1413"/>
                    </a:cubicBezTo>
                    <a:cubicBezTo>
                      <a:pt x="2589" y="1506"/>
                      <a:pt x="3365" y="1633"/>
                      <a:pt x="4135" y="1814"/>
                    </a:cubicBezTo>
                    <a:cubicBezTo>
                      <a:pt x="4710" y="1948"/>
                      <a:pt x="5346" y="2068"/>
                      <a:pt x="5828" y="2430"/>
                    </a:cubicBezTo>
                    <a:cubicBezTo>
                      <a:pt x="6825" y="3179"/>
                      <a:pt x="6978" y="4912"/>
                      <a:pt x="7005" y="6089"/>
                    </a:cubicBezTo>
                    <a:cubicBezTo>
                      <a:pt x="7233" y="5882"/>
                      <a:pt x="7453" y="5668"/>
                      <a:pt x="7688" y="5460"/>
                    </a:cubicBezTo>
                    <a:cubicBezTo>
                      <a:pt x="7607" y="3601"/>
                      <a:pt x="7507" y="1245"/>
                      <a:pt x="5312" y="683"/>
                    </a:cubicBezTo>
                    <a:cubicBezTo>
                      <a:pt x="3620" y="249"/>
                      <a:pt x="1746" y="20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8"/>
              <p:cNvSpPr/>
              <p:nvPr/>
            </p:nvSpPr>
            <p:spPr>
              <a:xfrm>
                <a:off x="1380943" y="704869"/>
                <a:ext cx="260013" cy="232431"/>
              </a:xfrm>
              <a:custGeom>
                <a:avLst/>
                <a:gdLst/>
                <a:ahLst/>
                <a:cxnLst/>
                <a:rect l="l" t="t" r="r" b="b"/>
                <a:pathLst>
                  <a:path w="5842" h="5222" extrusionOk="0">
                    <a:moveTo>
                      <a:pt x="5480" y="0"/>
                    </a:moveTo>
                    <a:cubicBezTo>
                      <a:pt x="5454" y="14"/>
                      <a:pt x="5427" y="27"/>
                      <a:pt x="5393" y="34"/>
                    </a:cubicBezTo>
                    <a:cubicBezTo>
                      <a:pt x="5360" y="40"/>
                      <a:pt x="5320" y="40"/>
                      <a:pt x="5280" y="40"/>
                    </a:cubicBezTo>
                    <a:cubicBezTo>
                      <a:pt x="3955" y="275"/>
                      <a:pt x="2510" y="515"/>
                      <a:pt x="1513" y="1506"/>
                    </a:cubicBezTo>
                    <a:cubicBezTo>
                      <a:pt x="563" y="2449"/>
                      <a:pt x="342" y="3954"/>
                      <a:pt x="1" y="5212"/>
                    </a:cubicBezTo>
                    <a:cubicBezTo>
                      <a:pt x="221" y="5217"/>
                      <a:pt x="444" y="5221"/>
                      <a:pt x="670" y="5221"/>
                    </a:cubicBezTo>
                    <a:cubicBezTo>
                      <a:pt x="1948" y="5221"/>
                      <a:pt x="3283" y="5089"/>
                      <a:pt x="4289" y="4242"/>
                    </a:cubicBezTo>
                    <a:cubicBezTo>
                      <a:pt x="5380" y="3319"/>
                      <a:pt x="5621" y="1733"/>
                      <a:pt x="5842" y="388"/>
                    </a:cubicBezTo>
                    <a:cubicBezTo>
                      <a:pt x="5721" y="261"/>
                      <a:pt x="5601" y="127"/>
                      <a:pt x="5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8"/>
              <p:cNvSpPr/>
              <p:nvPr/>
            </p:nvSpPr>
            <p:spPr>
              <a:xfrm>
                <a:off x="1407736" y="229923"/>
                <a:ext cx="226054" cy="221882"/>
              </a:xfrm>
              <a:custGeom>
                <a:avLst/>
                <a:gdLst/>
                <a:ahLst/>
                <a:cxnLst/>
                <a:rect l="l" t="t" r="r" b="b"/>
                <a:pathLst>
                  <a:path w="5079" h="4985" extrusionOk="0">
                    <a:moveTo>
                      <a:pt x="480" y="0"/>
                    </a:moveTo>
                    <a:cubicBezTo>
                      <a:pt x="360" y="0"/>
                      <a:pt x="273" y="17"/>
                      <a:pt x="242" y="60"/>
                    </a:cubicBezTo>
                    <a:cubicBezTo>
                      <a:pt x="1" y="394"/>
                      <a:pt x="349" y="1445"/>
                      <a:pt x="436" y="1853"/>
                    </a:cubicBezTo>
                    <a:cubicBezTo>
                      <a:pt x="590" y="2576"/>
                      <a:pt x="750" y="3211"/>
                      <a:pt x="1446" y="3593"/>
                    </a:cubicBezTo>
                    <a:cubicBezTo>
                      <a:pt x="2443" y="4128"/>
                      <a:pt x="3554" y="4523"/>
                      <a:pt x="4584" y="4984"/>
                    </a:cubicBezTo>
                    <a:cubicBezTo>
                      <a:pt x="4731" y="4844"/>
                      <a:pt x="4878" y="4710"/>
                      <a:pt x="5025" y="4576"/>
                    </a:cubicBezTo>
                    <a:lnTo>
                      <a:pt x="5079" y="4529"/>
                    </a:lnTo>
                    <a:cubicBezTo>
                      <a:pt x="5079" y="4523"/>
                      <a:pt x="5072" y="4516"/>
                      <a:pt x="5072" y="4509"/>
                    </a:cubicBezTo>
                    <a:cubicBezTo>
                      <a:pt x="4945" y="3352"/>
                      <a:pt x="4865" y="1445"/>
                      <a:pt x="3721" y="796"/>
                    </a:cubicBezTo>
                    <a:cubicBezTo>
                      <a:pt x="3252" y="528"/>
                      <a:pt x="2670" y="421"/>
                      <a:pt x="2155" y="307"/>
                    </a:cubicBezTo>
                    <a:cubicBezTo>
                      <a:pt x="1921" y="260"/>
                      <a:pt x="947"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8"/>
              <p:cNvSpPr/>
              <p:nvPr/>
            </p:nvSpPr>
            <p:spPr>
              <a:xfrm>
                <a:off x="1520920" y="336208"/>
                <a:ext cx="507163" cy="472429"/>
              </a:xfrm>
              <a:custGeom>
                <a:avLst/>
                <a:gdLst/>
                <a:ahLst/>
                <a:cxnLst/>
                <a:rect l="l" t="t" r="r" b="b"/>
                <a:pathLst>
                  <a:path w="11395" h="10614" extrusionOk="0">
                    <a:moveTo>
                      <a:pt x="5670" y="1864"/>
                    </a:moveTo>
                    <a:cubicBezTo>
                      <a:pt x="5693" y="1864"/>
                      <a:pt x="5717" y="1873"/>
                      <a:pt x="5741" y="1894"/>
                    </a:cubicBezTo>
                    <a:cubicBezTo>
                      <a:pt x="6771" y="2810"/>
                      <a:pt x="7768" y="3807"/>
                      <a:pt x="8698" y="4838"/>
                    </a:cubicBezTo>
                    <a:cubicBezTo>
                      <a:pt x="8725" y="4864"/>
                      <a:pt x="8725" y="4898"/>
                      <a:pt x="8711" y="4925"/>
                    </a:cubicBezTo>
                    <a:cubicBezTo>
                      <a:pt x="8725" y="4945"/>
                      <a:pt x="8725" y="4965"/>
                      <a:pt x="8711" y="4991"/>
                    </a:cubicBezTo>
                    <a:cubicBezTo>
                      <a:pt x="7835" y="6129"/>
                      <a:pt x="6778" y="7206"/>
                      <a:pt x="5714" y="8169"/>
                    </a:cubicBezTo>
                    <a:cubicBezTo>
                      <a:pt x="5693" y="8188"/>
                      <a:pt x="5672" y="8195"/>
                      <a:pt x="5652" y="8195"/>
                    </a:cubicBezTo>
                    <a:cubicBezTo>
                      <a:pt x="5628" y="8195"/>
                      <a:pt x="5605" y="8184"/>
                      <a:pt x="5587" y="8169"/>
                    </a:cubicBezTo>
                    <a:cubicBezTo>
                      <a:pt x="5576" y="8174"/>
                      <a:pt x="5565" y="8176"/>
                      <a:pt x="5554" y="8176"/>
                    </a:cubicBezTo>
                    <a:cubicBezTo>
                      <a:pt x="5532" y="8176"/>
                      <a:pt x="5511" y="8167"/>
                      <a:pt x="5493" y="8149"/>
                    </a:cubicBezTo>
                    <a:cubicBezTo>
                      <a:pt x="4456" y="7179"/>
                      <a:pt x="3433" y="6162"/>
                      <a:pt x="2476" y="5125"/>
                    </a:cubicBezTo>
                    <a:cubicBezTo>
                      <a:pt x="2429" y="5072"/>
                      <a:pt x="2449" y="5005"/>
                      <a:pt x="2489" y="4978"/>
                    </a:cubicBezTo>
                    <a:cubicBezTo>
                      <a:pt x="2482" y="4938"/>
                      <a:pt x="2482" y="4898"/>
                      <a:pt x="2523" y="4871"/>
                    </a:cubicBezTo>
                    <a:cubicBezTo>
                      <a:pt x="3044" y="4389"/>
                      <a:pt x="3560" y="3908"/>
                      <a:pt x="4068" y="3412"/>
                    </a:cubicBezTo>
                    <a:cubicBezTo>
                      <a:pt x="4570" y="2917"/>
                      <a:pt x="5038" y="2362"/>
                      <a:pt x="5574" y="1914"/>
                    </a:cubicBezTo>
                    <a:lnTo>
                      <a:pt x="5580" y="1914"/>
                    </a:lnTo>
                    <a:cubicBezTo>
                      <a:pt x="5601" y="1885"/>
                      <a:pt x="5633" y="1864"/>
                      <a:pt x="5670" y="1864"/>
                    </a:cubicBezTo>
                    <a:close/>
                    <a:moveTo>
                      <a:pt x="5440" y="0"/>
                    </a:moveTo>
                    <a:cubicBezTo>
                      <a:pt x="4543" y="816"/>
                      <a:pt x="3573" y="1559"/>
                      <a:pt x="2683" y="2389"/>
                    </a:cubicBezTo>
                    <a:cubicBezTo>
                      <a:pt x="1767" y="3238"/>
                      <a:pt x="950" y="4215"/>
                      <a:pt x="14" y="5052"/>
                    </a:cubicBezTo>
                    <a:cubicBezTo>
                      <a:pt x="14" y="5052"/>
                      <a:pt x="7" y="5052"/>
                      <a:pt x="0" y="5058"/>
                    </a:cubicBezTo>
                    <a:cubicBezTo>
                      <a:pt x="27" y="5065"/>
                      <a:pt x="47" y="5078"/>
                      <a:pt x="67" y="5105"/>
                    </a:cubicBezTo>
                    <a:cubicBezTo>
                      <a:pt x="890" y="6229"/>
                      <a:pt x="1773" y="7306"/>
                      <a:pt x="2743" y="8317"/>
                    </a:cubicBezTo>
                    <a:cubicBezTo>
                      <a:pt x="3131" y="8718"/>
                      <a:pt x="3533" y="9113"/>
                      <a:pt x="3941" y="9494"/>
                    </a:cubicBezTo>
                    <a:cubicBezTo>
                      <a:pt x="4226" y="9760"/>
                      <a:pt x="4924" y="10613"/>
                      <a:pt x="5384" y="10613"/>
                    </a:cubicBezTo>
                    <a:cubicBezTo>
                      <a:pt x="5410" y="10613"/>
                      <a:pt x="5435" y="10611"/>
                      <a:pt x="5460" y="10605"/>
                    </a:cubicBezTo>
                    <a:cubicBezTo>
                      <a:pt x="5620" y="10571"/>
                      <a:pt x="6022" y="10157"/>
                      <a:pt x="6149" y="10050"/>
                    </a:cubicBezTo>
                    <a:cubicBezTo>
                      <a:pt x="6417" y="9829"/>
                      <a:pt x="6684" y="9608"/>
                      <a:pt x="6952" y="9380"/>
                    </a:cubicBezTo>
                    <a:cubicBezTo>
                      <a:pt x="7440" y="8966"/>
                      <a:pt x="7922" y="8544"/>
                      <a:pt x="8404" y="8109"/>
                    </a:cubicBezTo>
                    <a:cubicBezTo>
                      <a:pt x="9414" y="7193"/>
                      <a:pt x="10357" y="6189"/>
                      <a:pt x="11394" y="5293"/>
                    </a:cubicBezTo>
                    <a:cubicBezTo>
                      <a:pt x="9387" y="3580"/>
                      <a:pt x="7434" y="1793"/>
                      <a:pt x="5466" y="34"/>
                    </a:cubicBezTo>
                    <a:cubicBezTo>
                      <a:pt x="5453" y="27"/>
                      <a:pt x="5446" y="14"/>
                      <a:pt x="5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8"/>
              <p:cNvSpPr/>
              <p:nvPr/>
            </p:nvSpPr>
            <p:spPr>
              <a:xfrm>
                <a:off x="1611717" y="756365"/>
                <a:ext cx="313333" cy="445857"/>
              </a:xfrm>
              <a:custGeom>
                <a:avLst/>
                <a:gdLst/>
                <a:ahLst/>
                <a:cxnLst/>
                <a:rect l="l" t="t" r="r" b="b"/>
                <a:pathLst>
                  <a:path w="7040" h="10017" extrusionOk="0">
                    <a:moveTo>
                      <a:pt x="1433" y="1"/>
                    </a:moveTo>
                    <a:cubicBezTo>
                      <a:pt x="1580" y="1479"/>
                      <a:pt x="1352" y="3185"/>
                      <a:pt x="302" y="4276"/>
                    </a:cubicBezTo>
                    <a:cubicBezTo>
                      <a:pt x="315" y="4303"/>
                      <a:pt x="322" y="4336"/>
                      <a:pt x="315" y="4370"/>
                    </a:cubicBezTo>
                    <a:cubicBezTo>
                      <a:pt x="1" y="5520"/>
                      <a:pt x="1158" y="6618"/>
                      <a:pt x="1787" y="7467"/>
                    </a:cubicBezTo>
                    <a:cubicBezTo>
                      <a:pt x="2423" y="8310"/>
                      <a:pt x="3059" y="9167"/>
                      <a:pt x="3694" y="10017"/>
                    </a:cubicBezTo>
                    <a:cubicBezTo>
                      <a:pt x="4397" y="9281"/>
                      <a:pt x="5059" y="8504"/>
                      <a:pt x="5654" y="7682"/>
                    </a:cubicBezTo>
                    <a:cubicBezTo>
                      <a:pt x="6277" y="6818"/>
                      <a:pt x="7039" y="5855"/>
                      <a:pt x="6745" y="4751"/>
                    </a:cubicBezTo>
                    <a:cubicBezTo>
                      <a:pt x="5300" y="3694"/>
                      <a:pt x="5213" y="1707"/>
                      <a:pt x="5280" y="41"/>
                    </a:cubicBezTo>
                    <a:lnTo>
                      <a:pt x="5280" y="41"/>
                    </a:lnTo>
                    <a:cubicBezTo>
                      <a:pt x="4892" y="362"/>
                      <a:pt x="4504" y="670"/>
                      <a:pt x="4116" y="978"/>
                    </a:cubicBezTo>
                    <a:cubicBezTo>
                      <a:pt x="4885" y="1928"/>
                      <a:pt x="5621" y="3098"/>
                      <a:pt x="5460" y="4370"/>
                    </a:cubicBezTo>
                    <a:cubicBezTo>
                      <a:pt x="5293" y="5648"/>
                      <a:pt x="4403" y="6832"/>
                      <a:pt x="3600" y="7795"/>
                    </a:cubicBezTo>
                    <a:cubicBezTo>
                      <a:pt x="3579" y="7819"/>
                      <a:pt x="3551" y="7829"/>
                      <a:pt x="3522" y="7829"/>
                    </a:cubicBezTo>
                    <a:cubicBezTo>
                      <a:pt x="3477" y="7829"/>
                      <a:pt x="3431" y="7805"/>
                      <a:pt x="3406" y="7769"/>
                    </a:cubicBezTo>
                    <a:cubicBezTo>
                      <a:pt x="2737" y="6691"/>
                      <a:pt x="1680" y="5480"/>
                      <a:pt x="1459" y="4202"/>
                    </a:cubicBezTo>
                    <a:cubicBezTo>
                      <a:pt x="1259" y="3025"/>
                      <a:pt x="1888" y="1914"/>
                      <a:pt x="2470" y="944"/>
                    </a:cubicBezTo>
                    <a:cubicBezTo>
                      <a:pt x="2115" y="636"/>
                      <a:pt x="1774" y="322"/>
                      <a:pt x="1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8"/>
              <p:cNvSpPr/>
              <p:nvPr/>
            </p:nvSpPr>
            <p:spPr>
              <a:xfrm>
                <a:off x="1628986" y="419171"/>
                <a:ext cx="280264" cy="281793"/>
              </a:xfrm>
              <a:custGeom>
                <a:avLst/>
                <a:gdLst/>
                <a:ahLst/>
                <a:cxnLst/>
                <a:rect l="l" t="t" r="r" b="b"/>
                <a:pathLst>
                  <a:path w="6297" h="6331" extrusionOk="0">
                    <a:moveTo>
                      <a:pt x="3186" y="204"/>
                    </a:moveTo>
                    <a:cubicBezTo>
                      <a:pt x="4163" y="1167"/>
                      <a:pt x="5146" y="2117"/>
                      <a:pt x="6130" y="3074"/>
                    </a:cubicBezTo>
                    <a:cubicBezTo>
                      <a:pt x="5126" y="4064"/>
                      <a:pt x="4163" y="5115"/>
                      <a:pt x="3186" y="6132"/>
                    </a:cubicBezTo>
                    <a:cubicBezTo>
                      <a:pt x="2249" y="5121"/>
                      <a:pt x="1259" y="4111"/>
                      <a:pt x="249" y="3174"/>
                    </a:cubicBezTo>
                    <a:cubicBezTo>
                      <a:pt x="249" y="3174"/>
                      <a:pt x="255" y="3174"/>
                      <a:pt x="255" y="3168"/>
                    </a:cubicBezTo>
                    <a:cubicBezTo>
                      <a:pt x="1252" y="2251"/>
                      <a:pt x="2383" y="1301"/>
                      <a:pt x="3186" y="204"/>
                    </a:cubicBezTo>
                    <a:close/>
                    <a:moveTo>
                      <a:pt x="3242" y="0"/>
                    </a:moveTo>
                    <a:cubicBezTo>
                      <a:pt x="3205" y="0"/>
                      <a:pt x="3173" y="21"/>
                      <a:pt x="3152" y="50"/>
                    </a:cubicBezTo>
                    <a:lnTo>
                      <a:pt x="3146" y="50"/>
                    </a:lnTo>
                    <a:cubicBezTo>
                      <a:pt x="2610" y="498"/>
                      <a:pt x="2142" y="1053"/>
                      <a:pt x="1640" y="1548"/>
                    </a:cubicBezTo>
                    <a:cubicBezTo>
                      <a:pt x="1132" y="2044"/>
                      <a:pt x="616" y="2525"/>
                      <a:pt x="95" y="3007"/>
                    </a:cubicBezTo>
                    <a:cubicBezTo>
                      <a:pt x="54" y="3034"/>
                      <a:pt x="54" y="3074"/>
                      <a:pt x="61" y="3114"/>
                    </a:cubicBezTo>
                    <a:cubicBezTo>
                      <a:pt x="21" y="3141"/>
                      <a:pt x="1" y="3208"/>
                      <a:pt x="48" y="3261"/>
                    </a:cubicBezTo>
                    <a:cubicBezTo>
                      <a:pt x="1005" y="4298"/>
                      <a:pt x="2028" y="5315"/>
                      <a:pt x="3065" y="6285"/>
                    </a:cubicBezTo>
                    <a:cubicBezTo>
                      <a:pt x="3083" y="6303"/>
                      <a:pt x="3104" y="6312"/>
                      <a:pt x="3126" y="6312"/>
                    </a:cubicBezTo>
                    <a:cubicBezTo>
                      <a:pt x="3137" y="6312"/>
                      <a:pt x="3148" y="6310"/>
                      <a:pt x="3159" y="6305"/>
                    </a:cubicBezTo>
                    <a:cubicBezTo>
                      <a:pt x="3177" y="6320"/>
                      <a:pt x="3200" y="6331"/>
                      <a:pt x="3224" y="6331"/>
                    </a:cubicBezTo>
                    <a:cubicBezTo>
                      <a:pt x="3244" y="6331"/>
                      <a:pt x="3265" y="6324"/>
                      <a:pt x="3286" y="6305"/>
                    </a:cubicBezTo>
                    <a:cubicBezTo>
                      <a:pt x="4350" y="5342"/>
                      <a:pt x="5407" y="4265"/>
                      <a:pt x="6283" y="3127"/>
                    </a:cubicBezTo>
                    <a:cubicBezTo>
                      <a:pt x="6297" y="3101"/>
                      <a:pt x="6297" y="3081"/>
                      <a:pt x="6283" y="3061"/>
                    </a:cubicBezTo>
                    <a:cubicBezTo>
                      <a:pt x="6297" y="3034"/>
                      <a:pt x="6297" y="3000"/>
                      <a:pt x="6270" y="2974"/>
                    </a:cubicBezTo>
                    <a:cubicBezTo>
                      <a:pt x="5340" y="1943"/>
                      <a:pt x="4343" y="946"/>
                      <a:pt x="3313" y="30"/>
                    </a:cubicBezTo>
                    <a:cubicBezTo>
                      <a:pt x="3289" y="9"/>
                      <a:pt x="3265"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8"/>
              <p:cNvSpPr/>
              <p:nvPr/>
            </p:nvSpPr>
            <p:spPr>
              <a:xfrm>
                <a:off x="1640024" y="428207"/>
                <a:ext cx="261793" cy="263900"/>
              </a:xfrm>
              <a:custGeom>
                <a:avLst/>
                <a:gdLst/>
                <a:ahLst/>
                <a:cxnLst/>
                <a:rect l="l" t="t" r="r" b="b"/>
                <a:pathLst>
                  <a:path w="5882" h="5929" extrusionOk="0">
                    <a:moveTo>
                      <a:pt x="2896" y="1376"/>
                    </a:moveTo>
                    <a:cubicBezTo>
                      <a:pt x="2917" y="1376"/>
                      <a:pt x="2937" y="1385"/>
                      <a:pt x="2951" y="1399"/>
                    </a:cubicBezTo>
                    <a:cubicBezTo>
                      <a:pt x="2958" y="1397"/>
                      <a:pt x="2967" y="1395"/>
                      <a:pt x="2975" y="1395"/>
                    </a:cubicBezTo>
                    <a:cubicBezTo>
                      <a:pt x="2990" y="1395"/>
                      <a:pt x="3005" y="1400"/>
                      <a:pt x="3018" y="1412"/>
                    </a:cubicBezTo>
                    <a:cubicBezTo>
                      <a:pt x="3600" y="1800"/>
                      <a:pt x="3995" y="2369"/>
                      <a:pt x="4523" y="2811"/>
                    </a:cubicBezTo>
                    <a:cubicBezTo>
                      <a:pt x="4537" y="2824"/>
                      <a:pt x="4543" y="2837"/>
                      <a:pt x="4543" y="2851"/>
                    </a:cubicBezTo>
                    <a:cubicBezTo>
                      <a:pt x="4584" y="2878"/>
                      <a:pt x="4597" y="2931"/>
                      <a:pt x="4564" y="2978"/>
                    </a:cubicBezTo>
                    <a:cubicBezTo>
                      <a:pt x="4102" y="3533"/>
                      <a:pt x="3587" y="4055"/>
                      <a:pt x="3072" y="4564"/>
                    </a:cubicBezTo>
                    <a:cubicBezTo>
                      <a:pt x="3051" y="4584"/>
                      <a:pt x="3028" y="4592"/>
                      <a:pt x="3006" y="4592"/>
                    </a:cubicBezTo>
                    <a:cubicBezTo>
                      <a:pt x="2991" y="4592"/>
                      <a:pt x="2977" y="4589"/>
                      <a:pt x="2964" y="4584"/>
                    </a:cubicBezTo>
                    <a:cubicBezTo>
                      <a:pt x="2956" y="4586"/>
                      <a:pt x="2948" y="4588"/>
                      <a:pt x="2940" y="4588"/>
                    </a:cubicBezTo>
                    <a:cubicBezTo>
                      <a:pt x="2929" y="4588"/>
                      <a:pt x="2919" y="4585"/>
                      <a:pt x="2911" y="4577"/>
                    </a:cubicBezTo>
                    <a:cubicBezTo>
                      <a:pt x="2837" y="4523"/>
                      <a:pt x="2777" y="4457"/>
                      <a:pt x="2710" y="4390"/>
                    </a:cubicBezTo>
                    <a:cubicBezTo>
                      <a:pt x="2503" y="4242"/>
                      <a:pt x="2322" y="4015"/>
                      <a:pt x="2148" y="3848"/>
                    </a:cubicBezTo>
                    <a:cubicBezTo>
                      <a:pt x="1881" y="3593"/>
                      <a:pt x="1620" y="3333"/>
                      <a:pt x="1379" y="3052"/>
                    </a:cubicBezTo>
                    <a:cubicBezTo>
                      <a:pt x="1345" y="3011"/>
                      <a:pt x="1345" y="2971"/>
                      <a:pt x="1365" y="2931"/>
                    </a:cubicBezTo>
                    <a:cubicBezTo>
                      <a:pt x="1359" y="2904"/>
                      <a:pt x="1365" y="2878"/>
                      <a:pt x="1392" y="2851"/>
                    </a:cubicBezTo>
                    <a:cubicBezTo>
                      <a:pt x="1867" y="2369"/>
                      <a:pt x="2315" y="1820"/>
                      <a:pt x="2837" y="1399"/>
                    </a:cubicBezTo>
                    <a:cubicBezTo>
                      <a:pt x="2856" y="1383"/>
                      <a:pt x="2877" y="1376"/>
                      <a:pt x="2896" y="1376"/>
                    </a:cubicBezTo>
                    <a:close/>
                    <a:moveTo>
                      <a:pt x="2938" y="1"/>
                    </a:moveTo>
                    <a:cubicBezTo>
                      <a:pt x="2135" y="1098"/>
                      <a:pt x="1004" y="2048"/>
                      <a:pt x="7" y="2965"/>
                    </a:cubicBezTo>
                    <a:cubicBezTo>
                      <a:pt x="1" y="2971"/>
                      <a:pt x="1" y="2971"/>
                      <a:pt x="1" y="2971"/>
                    </a:cubicBezTo>
                    <a:cubicBezTo>
                      <a:pt x="1011" y="3908"/>
                      <a:pt x="2001" y="4918"/>
                      <a:pt x="2938" y="5929"/>
                    </a:cubicBezTo>
                    <a:cubicBezTo>
                      <a:pt x="3915" y="4912"/>
                      <a:pt x="4878" y="3861"/>
                      <a:pt x="5882" y="2871"/>
                    </a:cubicBezTo>
                    <a:cubicBezTo>
                      <a:pt x="4898" y="1914"/>
                      <a:pt x="3915" y="964"/>
                      <a:pt x="2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8"/>
              <p:cNvSpPr/>
              <p:nvPr/>
            </p:nvSpPr>
            <p:spPr>
              <a:xfrm>
                <a:off x="1612919" y="-41088"/>
                <a:ext cx="319875" cy="431836"/>
              </a:xfrm>
              <a:custGeom>
                <a:avLst/>
                <a:gdLst/>
                <a:ahLst/>
                <a:cxnLst/>
                <a:rect l="l" t="t" r="r" b="b"/>
                <a:pathLst>
                  <a:path w="7187" h="9702" extrusionOk="0">
                    <a:moveTo>
                      <a:pt x="3533" y="0"/>
                    </a:moveTo>
                    <a:cubicBezTo>
                      <a:pt x="2490" y="1847"/>
                      <a:pt x="502" y="3125"/>
                      <a:pt x="1" y="5259"/>
                    </a:cubicBezTo>
                    <a:cubicBezTo>
                      <a:pt x="1379" y="6216"/>
                      <a:pt x="1546" y="8129"/>
                      <a:pt x="1479" y="9702"/>
                    </a:cubicBezTo>
                    <a:cubicBezTo>
                      <a:pt x="1948" y="9287"/>
                      <a:pt x="2436" y="8885"/>
                      <a:pt x="2945" y="8524"/>
                    </a:cubicBezTo>
                    <a:cubicBezTo>
                      <a:pt x="2182" y="7494"/>
                      <a:pt x="1352" y="6309"/>
                      <a:pt x="1513" y="4958"/>
                    </a:cubicBezTo>
                    <a:cubicBezTo>
                      <a:pt x="1667" y="3627"/>
                      <a:pt x="2811" y="2730"/>
                      <a:pt x="3560" y="1720"/>
                    </a:cubicBezTo>
                    <a:cubicBezTo>
                      <a:pt x="3585" y="1686"/>
                      <a:pt x="3631" y="1658"/>
                      <a:pt x="3676" y="1658"/>
                    </a:cubicBezTo>
                    <a:cubicBezTo>
                      <a:pt x="3702" y="1658"/>
                      <a:pt x="3727" y="1668"/>
                      <a:pt x="3747" y="1693"/>
                    </a:cubicBezTo>
                    <a:cubicBezTo>
                      <a:pt x="4510" y="2643"/>
                      <a:pt x="5433" y="3774"/>
                      <a:pt x="5527" y="5038"/>
                    </a:cubicBezTo>
                    <a:cubicBezTo>
                      <a:pt x="5627" y="6390"/>
                      <a:pt x="4851" y="7674"/>
                      <a:pt x="4008" y="8671"/>
                    </a:cubicBezTo>
                    <a:cubicBezTo>
                      <a:pt x="4356" y="8979"/>
                      <a:pt x="4704" y="9293"/>
                      <a:pt x="5059" y="9601"/>
                    </a:cubicBezTo>
                    <a:cubicBezTo>
                      <a:pt x="5139" y="7969"/>
                      <a:pt x="5902" y="6437"/>
                      <a:pt x="7186" y="5426"/>
                    </a:cubicBezTo>
                    <a:cubicBezTo>
                      <a:pt x="6718" y="3131"/>
                      <a:pt x="4764" y="1860"/>
                      <a:pt x="3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8"/>
              <p:cNvSpPr/>
              <p:nvPr/>
            </p:nvSpPr>
            <p:spPr>
              <a:xfrm>
                <a:off x="1673984" y="805191"/>
                <a:ext cx="176917" cy="280992"/>
              </a:xfrm>
              <a:custGeom>
                <a:avLst/>
                <a:gdLst/>
                <a:ahLst/>
                <a:cxnLst/>
                <a:rect l="l" t="t" r="r" b="b"/>
                <a:pathLst>
                  <a:path w="3975" h="6313" extrusionOk="0">
                    <a:moveTo>
                      <a:pt x="2569" y="1"/>
                    </a:moveTo>
                    <a:cubicBezTo>
                      <a:pt x="2375" y="155"/>
                      <a:pt x="2181" y="309"/>
                      <a:pt x="1987" y="456"/>
                    </a:cubicBezTo>
                    <a:cubicBezTo>
                      <a:pt x="1956" y="483"/>
                      <a:pt x="1922" y="499"/>
                      <a:pt x="1886" y="499"/>
                    </a:cubicBezTo>
                    <a:cubicBezTo>
                      <a:pt x="1853" y="499"/>
                      <a:pt x="1819" y="485"/>
                      <a:pt x="1787" y="456"/>
                    </a:cubicBezTo>
                    <a:cubicBezTo>
                      <a:pt x="1606" y="315"/>
                      <a:pt x="1439" y="162"/>
                      <a:pt x="1265" y="8"/>
                    </a:cubicBezTo>
                    <a:cubicBezTo>
                      <a:pt x="656" y="1031"/>
                      <a:pt x="0" y="2202"/>
                      <a:pt x="395" y="3427"/>
                    </a:cubicBezTo>
                    <a:cubicBezTo>
                      <a:pt x="582" y="4009"/>
                      <a:pt x="970" y="4537"/>
                      <a:pt x="1292" y="5052"/>
                    </a:cubicBezTo>
                    <a:cubicBezTo>
                      <a:pt x="1459" y="5320"/>
                      <a:pt x="1860" y="6230"/>
                      <a:pt x="2135" y="6310"/>
                    </a:cubicBezTo>
                    <a:cubicBezTo>
                      <a:pt x="2139" y="6311"/>
                      <a:pt x="2144" y="6312"/>
                      <a:pt x="2149" y="6312"/>
                    </a:cubicBezTo>
                    <a:cubicBezTo>
                      <a:pt x="2365" y="6312"/>
                      <a:pt x="2967" y="5248"/>
                      <a:pt x="3091" y="5039"/>
                    </a:cubicBezTo>
                    <a:cubicBezTo>
                      <a:pt x="3426" y="4484"/>
                      <a:pt x="3720" y="3902"/>
                      <a:pt x="3807" y="3253"/>
                    </a:cubicBezTo>
                    <a:cubicBezTo>
                      <a:pt x="3974" y="1995"/>
                      <a:pt x="3218" y="991"/>
                      <a:pt x="2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8"/>
              <p:cNvSpPr/>
              <p:nvPr/>
            </p:nvSpPr>
            <p:spPr>
              <a:xfrm>
                <a:off x="1679948" y="50154"/>
                <a:ext cx="175716" cy="289360"/>
              </a:xfrm>
              <a:custGeom>
                <a:avLst/>
                <a:gdLst/>
                <a:ahLst/>
                <a:cxnLst/>
                <a:rect l="l" t="t" r="r" b="b"/>
                <a:pathLst>
                  <a:path w="3948" h="6501" extrusionOk="0">
                    <a:moveTo>
                      <a:pt x="2124" y="1"/>
                    </a:moveTo>
                    <a:cubicBezTo>
                      <a:pt x="2114" y="1"/>
                      <a:pt x="2104" y="2"/>
                      <a:pt x="2094" y="4"/>
                    </a:cubicBezTo>
                    <a:cubicBezTo>
                      <a:pt x="2021" y="24"/>
                      <a:pt x="1693" y="499"/>
                      <a:pt x="1633" y="566"/>
                    </a:cubicBezTo>
                    <a:cubicBezTo>
                      <a:pt x="1479" y="747"/>
                      <a:pt x="1311" y="928"/>
                      <a:pt x="1158" y="1122"/>
                    </a:cubicBezTo>
                    <a:cubicBezTo>
                      <a:pt x="776" y="1583"/>
                      <a:pt x="415" y="2098"/>
                      <a:pt x="288" y="2701"/>
                    </a:cubicBezTo>
                    <a:cubicBezTo>
                      <a:pt x="0" y="4065"/>
                      <a:pt x="877" y="5297"/>
                      <a:pt x="1646" y="6334"/>
                    </a:cubicBezTo>
                    <a:cubicBezTo>
                      <a:pt x="1706" y="6293"/>
                      <a:pt x="1773" y="6247"/>
                      <a:pt x="1840" y="6200"/>
                    </a:cubicBezTo>
                    <a:cubicBezTo>
                      <a:pt x="1855" y="6191"/>
                      <a:pt x="1870" y="6187"/>
                      <a:pt x="1885" y="6187"/>
                    </a:cubicBezTo>
                    <a:cubicBezTo>
                      <a:pt x="1915" y="6187"/>
                      <a:pt x="1942" y="6204"/>
                      <a:pt x="1960" y="6227"/>
                    </a:cubicBezTo>
                    <a:cubicBezTo>
                      <a:pt x="1974" y="6225"/>
                      <a:pt x="1988" y="6223"/>
                      <a:pt x="2001" y="6223"/>
                    </a:cubicBezTo>
                    <a:cubicBezTo>
                      <a:pt x="2034" y="6223"/>
                      <a:pt x="2066" y="6231"/>
                      <a:pt x="2094" y="6260"/>
                    </a:cubicBezTo>
                    <a:cubicBezTo>
                      <a:pt x="2188" y="6340"/>
                      <a:pt x="2282" y="6421"/>
                      <a:pt x="2375" y="6501"/>
                    </a:cubicBezTo>
                    <a:cubicBezTo>
                      <a:pt x="3111" y="5397"/>
                      <a:pt x="3948" y="4280"/>
                      <a:pt x="3767" y="2868"/>
                    </a:cubicBezTo>
                    <a:cubicBezTo>
                      <a:pt x="3680" y="2205"/>
                      <a:pt x="3359" y="1630"/>
                      <a:pt x="2997" y="1075"/>
                    </a:cubicBezTo>
                    <a:cubicBezTo>
                      <a:pt x="2849" y="849"/>
                      <a:pt x="2402" y="1"/>
                      <a:pt x="2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8"/>
              <p:cNvSpPr/>
              <p:nvPr/>
            </p:nvSpPr>
            <p:spPr>
              <a:xfrm>
                <a:off x="1699887" y="489450"/>
                <a:ext cx="144738" cy="143189"/>
              </a:xfrm>
              <a:custGeom>
                <a:avLst/>
                <a:gdLst/>
                <a:ahLst/>
                <a:cxnLst/>
                <a:rect l="l" t="t" r="r" b="b"/>
                <a:pathLst>
                  <a:path w="3252" h="3217" extrusionOk="0">
                    <a:moveTo>
                      <a:pt x="1686" y="284"/>
                    </a:moveTo>
                    <a:lnTo>
                      <a:pt x="1686" y="284"/>
                    </a:lnTo>
                    <a:cubicBezTo>
                      <a:pt x="1887" y="451"/>
                      <a:pt x="2088" y="618"/>
                      <a:pt x="2275" y="806"/>
                    </a:cubicBezTo>
                    <a:cubicBezTo>
                      <a:pt x="2202" y="846"/>
                      <a:pt x="2128" y="899"/>
                      <a:pt x="2068" y="960"/>
                    </a:cubicBezTo>
                    <a:cubicBezTo>
                      <a:pt x="2028" y="993"/>
                      <a:pt x="1954" y="1047"/>
                      <a:pt x="1921" y="1100"/>
                    </a:cubicBezTo>
                    <a:cubicBezTo>
                      <a:pt x="1847" y="1033"/>
                      <a:pt x="1773" y="966"/>
                      <a:pt x="1700" y="899"/>
                    </a:cubicBezTo>
                    <a:cubicBezTo>
                      <a:pt x="1693" y="893"/>
                      <a:pt x="1686" y="893"/>
                      <a:pt x="1686" y="893"/>
                    </a:cubicBezTo>
                    <a:cubicBezTo>
                      <a:pt x="1720" y="692"/>
                      <a:pt x="1706" y="485"/>
                      <a:pt x="1686" y="284"/>
                    </a:cubicBezTo>
                    <a:close/>
                    <a:moveTo>
                      <a:pt x="1532" y="230"/>
                    </a:moveTo>
                    <a:cubicBezTo>
                      <a:pt x="1553" y="451"/>
                      <a:pt x="1546" y="672"/>
                      <a:pt x="1559" y="893"/>
                    </a:cubicBezTo>
                    <a:cubicBezTo>
                      <a:pt x="1439" y="940"/>
                      <a:pt x="1352" y="1067"/>
                      <a:pt x="1265" y="1154"/>
                    </a:cubicBezTo>
                    <a:cubicBezTo>
                      <a:pt x="1265" y="1160"/>
                      <a:pt x="1265" y="1160"/>
                      <a:pt x="1258" y="1160"/>
                    </a:cubicBezTo>
                    <a:cubicBezTo>
                      <a:pt x="1231" y="1107"/>
                      <a:pt x="1178" y="1053"/>
                      <a:pt x="1138" y="1013"/>
                    </a:cubicBezTo>
                    <a:cubicBezTo>
                      <a:pt x="1084" y="953"/>
                      <a:pt x="1031" y="899"/>
                      <a:pt x="977" y="839"/>
                    </a:cubicBezTo>
                    <a:cubicBezTo>
                      <a:pt x="1171" y="645"/>
                      <a:pt x="1359" y="444"/>
                      <a:pt x="1532" y="230"/>
                    </a:cubicBezTo>
                    <a:close/>
                    <a:moveTo>
                      <a:pt x="2342" y="873"/>
                    </a:moveTo>
                    <a:cubicBezTo>
                      <a:pt x="2355" y="886"/>
                      <a:pt x="2369" y="893"/>
                      <a:pt x="2375" y="906"/>
                    </a:cubicBezTo>
                    <a:cubicBezTo>
                      <a:pt x="2549" y="1087"/>
                      <a:pt x="2703" y="1287"/>
                      <a:pt x="2904" y="1441"/>
                    </a:cubicBezTo>
                    <a:cubicBezTo>
                      <a:pt x="2825" y="1444"/>
                      <a:pt x="2747" y="1447"/>
                      <a:pt x="2669" y="1447"/>
                    </a:cubicBezTo>
                    <a:cubicBezTo>
                      <a:pt x="2556" y="1447"/>
                      <a:pt x="2443" y="1441"/>
                      <a:pt x="2329" y="1421"/>
                    </a:cubicBezTo>
                    <a:cubicBezTo>
                      <a:pt x="2322" y="1420"/>
                      <a:pt x="2315" y="1419"/>
                      <a:pt x="2309" y="1419"/>
                    </a:cubicBezTo>
                    <a:cubicBezTo>
                      <a:pt x="2289" y="1419"/>
                      <a:pt x="2272" y="1426"/>
                      <a:pt x="2262" y="1441"/>
                    </a:cubicBezTo>
                    <a:cubicBezTo>
                      <a:pt x="2195" y="1341"/>
                      <a:pt x="2101" y="1267"/>
                      <a:pt x="2014" y="1187"/>
                    </a:cubicBezTo>
                    <a:cubicBezTo>
                      <a:pt x="2061" y="1154"/>
                      <a:pt x="2101" y="1093"/>
                      <a:pt x="2141" y="1053"/>
                    </a:cubicBezTo>
                    <a:cubicBezTo>
                      <a:pt x="2208" y="993"/>
                      <a:pt x="2275" y="933"/>
                      <a:pt x="2342" y="873"/>
                    </a:cubicBezTo>
                    <a:close/>
                    <a:moveTo>
                      <a:pt x="870" y="946"/>
                    </a:moveTo>
                    <a:cubicBezTo>
                      <a:pt x="924" y="1000"/>
                      <a:pt x="977" y="1060"/>
                      <a:pt x="1031" y="1114"/>
                    </a:cubicBezTo>
                    <a:cubicBezTo>
                      <a:pt x="1078" y="1160"/>
                      <a:pt x="1124" y="1207"/>
                      <a:pt x="1178" y="1247"/>
                    </a:cubicBezTo>
                    <a:cubicBezTo>
                      <a:pt x="1084" y="1334"/>
                      <a:pt x="997" y="1421"/>
                      <a:pt x="904" y="1502"/>
                    </a:cubicBezTo>
                    <a:cubicBezTo>
                      <a:pt x="890" y="1515"/>
                      <a:pt x="883" y="1528"/>
                      <a:pt x="883" y="1542"/>
                    </a:cubicBezTo>
                    <a:cubicBezTo>
                      <a:pt x="696" y="1508"/>
                      <a:pt x="495" y="1502"/>
                      <a:pt x="308" y="1502"/>
                    </a:cubicBezTo>
                    <a:cubicBezTo>
                      <a:pt x="489" y="1314"/>
                      <a:pt x="683" y="1134"/>
                      <a:pt x="870" y="946"/>
                    </a:cubicBezTo>
                    <a:close/>
                    <a:moveTo>
                      <a:pt x="1606" y="1047"/>
                    </a:moveTo>
                    <a:cubicBezTo>
                      <a:pt x="1693" y="1134"/>
                      <a:pt x="1793" y="1214"/>
                      <a:pt x="1887" y="1301"/>
                    </a:cubicBezTo>
                    <a:cubicBezTo>
                      <a:pt x="1974" y="1374"/>
                      <a:pt x="2068" y="1468"/>
                      <a:pt x="2168" y="1528"/>
                    </a:cubicBezTo>
                    <a:cubicBezTo>
                      <a:pt x="1961" y="1696"/>
                      <a:pt x="1773" y="1896"/>
                      <a:pt x="1586" y="2084"/>
                    </a:cubicBezTo>
                    <a:cubicBezTo>
                      <a:pt x="1425" y="1916"/>
                      <a:pt x="1251" y="1749"/>
                      <a:pt x="1078" y="1595"/>
                    </a:cubicBezTo>
                    <a:cubicBezTo>
                      <a:pt x="1198" y="1495"/>
                      <a:pt x="1305" y="1381"/>
                      <a:pt x="1412" y="1267"/>
                    </a:cubicBezTo>
                    <a:cubicBezTo>
                      <a:pt x="1479" y="1201"/>
                      <a:pt x="1553" y="1127"/>
                      <a:pt x="1606" y="1047"/>
                    </a:cubicBezTo>
                    <a:close/>
                    <a:moveTo>
                      <a:pt x="2302" y="1589"/>
                    </a:moveTo>
                    <a:cubicBezTo>
                      <a:pt x="2425" y="1607"/>
                      <a:pt x="2552" y="1619"/>
                      <a:pt x="2678" y="1619"/>
                    </a:cubicBezTo>
                    <a:cubicBezTo>
                      <a:pt x="2786" y="1619"/>
                      <a:pt x="2893" y="1610"/>
                      <a:pt x="2998" y="1589"/>
                    </a:cubicBezTo>
                    <a:lnTo>
                      <a:pt x="2998" y="1589"/>
                    </a:lnTo>
                    <a:cubicBezTo>
                      <a:pt x="2790" y="1803"/>
                      <a:pt x="2590" y="2010"/>
                      <a:pt x="2382" y="2224"/>
                    </a:cubicBezTo>
                    <a:cubicBezTo>
                      <a:pt x="2282" y="2097"/>
                      <a:pt x="2161" y="1983"/>
                      <a:pt x="2048" y="1870"/>
                    </a:cubicBezTo>
                    <a:cubicBezTo>
                      <a:pt x="2135" y="1783"/>
                      <a:pt x="2222" y="1689"/>
                      <a:pt x="2302" y="1589"/>
                    </a:cubicBezTo>
                    <a:close/>
                    <a:moveTo>
                      <a:pt x="288" y="1662"/>
                    </a:moveTo>
                    <a:lnTo>
                      <a:pt x="288" y="1662"/>
                    </a:lnTo>
                    <a:cubicBezTo>
                      <a:pt x="495" y="1669"/>
                      <a:pt x="703" y="1689"/>
                      <a:pt x="910" y="1696"/>
                    </a:cubicBezTo>
                    <a:cubicBezTo>
                      <a:pt x="917" y="1702"/>
                      <a:pt x="917" y="1709"/>
                      <a:pt x="924" y="1716"/>
                    </a:cubicBezTo>
                    <a:cubicBezTo>
                      <a:pt x="1004" y="1796"/>
                      <a:pt x="1091" y="1883"/>
                      <a:pt x="1178" y="1963"/>
                    </a:cubicBezTo>
                    <a:cubicBezTo>
                      <a:pt x="1078" y="2050"/>
                      <a:pt x="970" y="2131"/>
                      <a:pt x="863" y="2217"/>
                    </a:cubicBezTo>
                    <a:cubicBezTo>
                      <a:pt x="857" y="2217"/>
                      <a:pt x="850" y="2224"/>
                      <a:pt x="850" y="2231"/>
                    </a:cubicBezTo>
                    <a:cubicBezTo>
                      <a:pt x="663" y="2044"/>
                      <a:pt x="475" y="1850"/>
                      <a:pt x="288" y="1662"/>
                    </a:cubicBezTo>
                    <a:close/>
                    <a:moveTo>
                      <a:pt x="1954" y="1970"/>
                    </a:moveTo>
                    <a:cubicBezTo>
                      <a:pt x="2068" y="2084"/>
                      <a:pt x="2181" y="2197"/>
                      <a:pt x="2309" y="2298"/>
                    </a:cubicBezTo>
                    <a:cubicBezTo>
                      <a:pt x="2108" y="2512"/>
                      <a:pt x="1900" y="2719"/>
                      <a:pt x="1686" y="2933"/>
                    </a:cubicBezTo>
                    <a:cubicBezTo>
                      <a:pt x="1706" y="2699"/>
                      <a:pt x="1700" y="2458"/>
                      <a:pt x="1700" y="2224"/>
                    </a:cubicBezTo>
                    <a:lnTo>
                      <a:pt x="1693" y="2224"/>
                    </a:lnTo>
                    <a:cubicBezTo>
                      <a:pt x="1780" y="2137"/>
                      <a:pt x="1867" y="2057"/>
                      <a:pt x="1954" y="1970"/>
                    </a:cubicBezTo>
                    <a:close/>
                    <a:moveTo>
                      <a:pt x="1251" y="2030"/>
                    </a:moveTo>
                    <a:cubicBezTo>
                      <a:pt x="1332" y="2104"/>
                      <a:pt x="1419" y="2171"/>
                      <a:pt x="1506" y="2238"/>
                    </a:cubicBezTo>
                    <a:cubicBezTo>
                      <a:pt x="1519" y="2251"/>
                      <a:pt x="1532" y="2258"/>
                      <a:pt x="1553" y="2258"/>
                    </a:cubicBezTo>
                    <a:cubicBezTo>
                      <a:pt x="1553" y="2492"/>
                      <a:pt x="1546" y="2726"/>
                      <a:pt x="1559" y="2960"/>
                    </a:cubicBezTo>
                    <a:cubicBezTo>
                      <a:pt x="1412" y="2719"/>
                      <a:pt x="1144" y="2519"/>
                      <a:pt x="950" y="2331"/>
                    </a:cubicBezTo>
                    <a:cubicBezTo>
                      <a:pt x="1071" y="2258"/>
                      <a:pt x="1178" y="2151"/>
                      <a:pt x="1251" y="2030"/>
                    </a:cubicBezTo>
                    <a:close/>
                    <a:moveTo>
                      <a:pt x="1551" y="0"/>
                    </a:moveTo>
                    <a:cubicBezTo>
                      <a:pt x="1532" y="0"/>
                      <a:pt x="1511" y="7"/>
                      <a:pt x="1492" y="23"/>
                    </a:cubicBezTo>
                    <a:cubicBezTo>
                      <a:pt x="970" y="444"/>
                      <a:pt x="522" y="993"/>
                      <a:pt x="47" y="1475"/>
                    </a:cubicBezTo>
                    <a:cubicBezTo>
                      <a:pt x="20" y="1502"/>
                      <a:pt x="14" y="1528"/>
                      <a:pt x="20" y="1555"/>
                    </a:cubicBezTo>
                    <a:cubicBezTo>
                      <a:pt x="0" y="1595"/>
                      <a:pt x="0" y="1635"/>
                      <a:pt x="34" y="1676"/>
                    </a:cubicBezTo>
                    <a:cubicBezTo>
                      <a:pt x="275" y="1957"/>
                      <a:pt x="536" y="2217"/>
                      <a:pt x="803" y="2472"/>
                    </a:cubicBezTo>
                    <a:cubicBezTo>
                      <a:pt x="977" y="2639"/>
                      <a:pt x="1158" y="2866"/>
                      <a:pt x="1365" y="3014"/>
                    </a:cubicBezTo>
                    <a:cubicBezTo>
                      <a:pt x="1432" y="3081"/>
                      <a:pt x="1492" y="3147"/>
                      <a:pt x="1566" y="3201"/>
                    </a:cubicBezTo>
                    <a:cubicBezTo>
                      <a:pt x="1574" y="3209"/>
                      <a:pt x="1584" y="3212"/>
                      <a:pt x="1595" y="3212"/>
                    </a:cubicBezTo>
                    <a:cubicBezTo>
                      <a:pt x="1603" y="3212"/>
                      <a:pt x="1611" y="3210"/>
                      <a:pt x="1619" y="3208"/>
                    </a:cubicBezTo>
                    <a:cubicBezTo>
                      <a:pt x="1632" y="3213"/>
                      <a:pt x="1646" y="3216"/>
                      <a:pt x="1661" y="3216"/>
                    </a:cubicBezTo>
                    <a:cubicBezTo>
                      <a:pt x="1683" y="3216"/>
                      <a:pt x="1706" y="3208"/>
                      <a:pt x="1727" y="3188"/>
                    </a:cubicBezTo>
                    <a:cubicBezTo>
                      <a:pt x="2242" y="2679"/>
                      <a:pt x="2757" y="2157"/>
                      <a:pt x="3219" y="1602"/>
                    </a:cubicBezTo>
                    <a:cubicBezTo>
                      <a:pt x="3252" y="1555"/>
                      <a:pt x="3239" y="1502"/>
                      <a:pt x="3198" y="1475"/>
                    </a:cubicBezTo>
                    <a:cubicBezTo>
                      <a:pt x="3198" y="1461"/>
                      <a:pt x="3192" y="1448"/>
                      <a:pt x="3178" y="1435"/>
                    </a:cubicBezTo>
                    <a:cubicBezTo>
                      <a:pt x="2650" y="993"/>
                      <a:pt x="2255" y="424"/>
                      <a:pt x="1673" y="36"/>
                    </a:cubicBezTo>
                    <a:cubicBezTo>
                      <a:pt x="1660" y="24"/>
                      <a:pt x="1645" y="19"/>
                      <a:pt x="1630" y="19"/>
                    </a:cubicBezTo>
                    <a:cubicBezTo>
                      <a:pt x="1622" y="19"/>
                      <a:pt x="1613" y="21"/>
                      <a:pt x="1606" y="23"/>
                    </a:cubicBezTo>
                    <a:cubicBezTo>
                      <a:pt x="1592" y="9"/>
                      <a:pt x="157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8"/>
              <p:cNvSpPr/>
              <p:nvPr/>
            </p:nvSpPr>
            <p:spPr>
              <a:xfrm>
                <a:off x="1712706" y="563422"/>
                <a:ext cx="39612" cy="25326"/>
              </a:xfrm>
              <a:custGeom>
                <a:avLst/>
                <a:gdLst/>
                <a:ahLst/>
                <a:cxnLst/>
                <a:rect l="l" t="t" r="r" b="b"/>
                <a:pathLst>
                  <a:path w="890" h="569" extrusionOk="0">
                    <a:moveTo>
                      <a:pt x="0" y="0"/>
                    </a:moveTo>
                    <a:lnTo>
                      <a:pt x="0" y="0"/>
                    </a:lnTo>
                    <a:cubicBezTo>
                      <a:pt x="187" y="188"/>
                      <a:pt x="375" y="382"/>
                      <a:pt x="562" y="569"/>
                    </a:cubicBezTo>
                    <a:cubicBezTo>
                      <a:pt x="562" y="562"/>
                      <a:pt x="569" y="555"/>
                      <a:pt x="575" y="555"/>
                    </a:cubicBezTo>
                    <a:cubicBezTo>
                      <a:pt x="682" y="469"/>
                      <a:pt x="790" y="388"/>
                      <a:pt x="890" y="301"/>
                    </a:cubicBezTo>
                    <a:cubicBezTo>
                      <a:pt x="803" y="221"/>
                      <a:pt x="716" y="134"/>
                      <a:pt x="636" y="54"/>
                    </a:cubicBezTo>
                    <a:cubicBezTo>
                      <a:pt x="629" y="47"/>
                      <a:pt x="629" y="40"/>
                      <a:pt x="622" y="34"/>
                    </a:cubicBezTo>
                    <a:cubicBezTo>
                      <a:pt x="415" y="27"/>
                      <a:pt x="207" y="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8"/>
              <p:cNvSpPr/>
              <p:nvPr/>
            </p:nvSpPr>
            <p:spPr>
              <a:xfrm>
                <a:off x="1713596" y="531555"/>
                <a:ext cx="38722" cy="26528"/>
              </a:xfrm>
              <a:custGeom>
                <a:avLst/>
                <a:gdLst/>
                <a:ahLst/>
                <a:cxnLst/>
                <a:rect l="l" t="t" r="r" b="b"/>
                <a:pathLst>
                  <a:path w="870" h="596" extrusionOk="0">
                    <a:moveTo>
                      <a:pt x="562" y="0"/>
                    </a:moveTo>
                    <a:cubicBezTo>
                      <a:pt x="375" y="188"/>
                      <a:pt x="181" y="368"/>
                      <a:pt x="0" y="556"/>
                    </a:cubicBezTo>
                    <a:cubicBezTo>
                      <a:pt x="187" y="556"/>
                      <a:pt x="388" y="562"/>
                      <a:pt x="575" y="596"/>
                    </a:cubicBezTo>
                    <a:cubicBezTo>
                      <a:pt x="575" y="582"/>
                      <a:pt x="582" y="569"/>
                      <a:pt x="596" y="556"/>
                    </a:cubicBezTo>
                    <a:cubicBezTo>
                      <a:pt x="689" y="475"/>
                      <a:pt x="776" y="388"/>
                      <a:pt x="870" y="301"/>
                    </a:cubicBezTo>
                    <a:cubicBezTo>
                      <a:pt x="816" y="261"/>
                      <a:pt x="770" y="214"/>
                      <a:pt x="723" y="168"/>
                    </a:cubicBezTo>
                    <a:cubicBezTo>
                      <a:pt x="669" y="114"/>
                      <a:pt x="616" y="54"/>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8"/>
              <p:cNvSpPr/>
              <p:nvPr/>
            </p:nvSpPr>
            <p:spPr>
              <a:xfrm>
                <a:off x="1743372" y="499687"/>
                <a:ext cx="25948" cy="41439"/>
              </a:xfrm>
              <a:custGeom>
                <a:avLst/>
                <a:gdLst/>
                <a:ahLst/>
                <a:cxnLst/>
                <a:rect l="l" t="t" r="r" b="b"/>
                <a:pathLst>
                  <a:path w="583" h="931" extrusionOk="0">
                    <a:moveTo>
                      <a:pt x="555" y="0"/>
                    </a:moveTo>
                    <a:cubicBezTo>
                      <a:pt x="382" y="214"/>
                      <a:pt x="194" y="415"/>
                      <a:pt x="0" y="609"/>
                    </a:cubicBezTo>
                    <a:cubicBezTo>
                      <a:pt x="54" y="669"/>
                      <a:pt x="107" y="723"/>
                      <a:pt x="161" y="783"/>
                    </a:cubicBezTo>
                    <a:cubicBezTo>
                      <a:pt x="201" y="823"/>
                      <a:pt x="254" y="877"/>
                      <a:pt x="281" y="930"/>
                    </a:cubicBezTo>
                    <a:cubicBezTo>
                      <a:pt x="288" y="930"/>
                      <a:pt x="288" y="930"/>
                      <a:pt x="288" y="924"/>
                    </a:cubicBezTo>
                    <a:cubicBezTo>
                      <a:pt x="375" y="837"/>
                      <a:pt x="462" y="710"/>
                      <a:pt x="582" y="663"/>
                    </a:cubicBezTo>
                    <a:cubicBezTo>
                      <a:pt x="569" y="442"/>
                      <a:pt x="576" y="221"/>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8"/>
              <p:cNvSpPr/>
              <p:nvPr/>
            </p:nvSpPr>
            <p:spPr>
              <a:xfrm>
                <a:off x="1742170" y="579801"/>
                <a:ext cx="27150" cy="41439"/>
              </a:xfrm>
              <a:custGeom>
                <a:avLst/>
                <a:gdLst/>
                <a:ahLst/>
                <a:cxnLst/>
                <a:rect l="l" t="t" r="r" b="b"/>
                <a:pathLst>
                  <a:path w="610" h="931" extrusionOk="0">
                    <a:moveTo>
                      <a:pt x="301" y="0"/>
                    </a:moveTo>
                    <a:cubicBezTo>
                      <a:pt x="228" y="121"/>
                      <a:pt x="121" y="228"/>
                      <a:pt x="0" y="301"/>
                    </a:cubicBezTo>
                    <a:cubicBezTo>
                      <a:pt x="194" y="489"/>
                      <a:pt x="462" y="689"/>
                      <a:pt x="609" y="930"/>
                    </a:cubicBezTo>
                    <a:cubicBezTo>
                      <a:pt x="596" y="696"/>
                      <a:pt x="603" y="462"/>
                      <a:pt x="603" y="228"/>
                    </a:cubicBezTo>
                    <a:cubicBezTo>
                      <a:pt x="582" y="228"/>
                      <a:pt x="569" y="221"/>
                      <a:pt x="556" y="208"/>
                    </a:cubicBezTo>
                    <a:cubicBezTo>
                      <a:pt x="469" y="141"/>
                      <a:pt x="382" y="74"/>
                      <a:pt x="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8"/>
              <p:cNvSpPr/>
              <p:nvPr/>
            </p:nvSpPr>
            <p:spPr>
              <a:xfrm>
                <a:off x="1747822" y="536005"/>
                <a:ext cx="48602" cy="46201"/>
              </a:xfrm>
              <a:custGeom>
                <a:avLst/>
                <a:gdLst/>
                <a:ahLst/>
                <a:cxnLst/>
                <a:rect l="l" t="t" r="r" b="b"/>
                <a:pathLst>
                  <a:path w="1092" h="1038" extrusionOk="0">
                    <a:moveTo>
                      <a:pt x="529" y="1"/>
                    </a:moveTo>
                    <a:cubicBezTo>
                      <a:pt x="476" y="81"/>
                      <a:pt x="402" y="155"/>
                      <a:pt x="335" y="221"/>
                    </a:cubicBezTo>
                    <a:cubicBezTo>
                      <a:pt x="228" y="335"/>
                      <a:pt x="121" y="449"/>
                      <a:pt x="1" y="549"/>
                    </a:cubicBezTo>
                    <a:cubicBezTo>
                      <a:pt x="174" y="703"/>
                      <a:pt x="348" y="870"/>
                      <a:pt x="509" y="1038"/>
                    </a:cubicBezTo>
                    <a:cubicBezTo>
                      <a:pt x="696" y="850"/>
                      <a:pt x="884" y="650"/>
                      <a:pt x="1091" y="482"/>
                    </a:cubicBezTo>
                    <a:cubicBezTo>
                      <a:pt x="991" y="422"/>
                      <a:pt x="897" y="328"/>
                      <a:pt x="810" y="255"/>
                    </a:cubicBezTo>
                    <a:cubicBezTo>
                      <a:pt x="716" y="168"/>
                      <a:pt x="616" y="88"/>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8"/>
              <p:cNvSpPr/>
              <p:nvPr/>
            </p:nvSpPr>
            <p:spPr>
              <a:xfrm>
                <a:off x="1774928" y="502046"/>
                <a:ext cx="26259" cy="36409"/>
              </a:xfrm>
              <a:custGeom>
                <a:avLst/>
                <a:gdLst/>
                <a:ahLst/>
                <a:cxnLst/>
                <a:rect l="l" t="t" r="r" b="b"/>
                <a:pathLst>
                  <a:path w="590" h="818" extrusionOk="0">
                    <a:moveTo>
                      <a:pt x="0" y="1"/>
                    </a:moveTo>
                    <a:lnTo>
                      <a:pt x="0" y="1"/>
                    </a:lnTo>
                    <a:cubicBezTo>
                      <a:pt x="20" y="202"/>
                      <a:pt x="34" y="409"/>
                      <a:pt x="0" y="610"/>
                    </a:cubicBezTo>
                    <a:cubicBezTo>
                      <a:pt x="0" y="610"/>
                      <a:pt x="7" y="610"/>
                      <a:pt x="14" y="616"/>
                    </a:cubicBezTo>
                    <a:cubicBezTo>
                      <a:pt x="87" y="683"/>
                      <a:pt x="161" y="750"/>
                      <a:pt x="235" y="817"/>
                    </a:cubicBezTo>
                    <a:cubicBezTo>
                      <a:pt x="268" y="764"/>
                      <a:pt x="342" y="710"/>
                      <a:pt x="382" y="677"/>
                    </a:cubicBezTo>
                    <a:cubicBezTo>
                      <a:pt x="442" y="616"/>
                      <a:pt x="516" y="563"/>
                      <a:pt x="589" y="523"/>
                    </a:cubicBezTo>
                    <a:cubicBezTo>
                      <a:pt x="402" y="335"/>
                      <a:pt x="201" y="1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38"/>
              <p:cNvSpPr/>
              <p:nvPr/>
            </p:nvSpPr>
            <p:spPr>
              <a:xfrm>
                <a:off x="1774928" y="577086"/>
                <a:ext cx="27728" cy="42952"/>
              </a:xfrm>
              <a:custGeom>
                <a:avLst/>
                <a:gdLst/>
                <a:ahLst/>
                <a:cxnLst/>
                <a:rect l="l" t="t" r="r" b="b"/>
                <a:pathLst>
                  <a:path w="623" h="965" extrusionOk="0">
                    <a:moveTo>
                      <a:pt x="261" y="1"/>
                    </a:moveTo>
                    <a:cubicBezTo>
                      <a:pt x="181" y="88"/>
                      <a:pt x="94" y="168"/>
                      <a:pt x="7" y="255"/>
                    </a:cubicBezTo>
                    <a:lnTo>
                      <a:pt x="14" y="255"/>
                    </a:lnTo>
                    <a:cubicBezTo>
                      <a:pt x="14" y="489"/>
                      <a:pt x="20" y="730"/>
                      <a:pt x="0" y="964"/>
                    </a:cubicBezTo>
                    <a:cubicBezTo>
                      <a:pt x="214" y="750"/>
                      <a:pt x="422" y="543"/>
                      <a:pt x="623" y="329"/>
                    </a:cubicBezTo>
                    <a:cubicBezTo>
                      <a:pt x="495" y="228"/>
                      <a:pt x="382" y="115"/>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38"/>
              <p:cNvSpPr/>
              <p:nvPr/>
            </p:nvSpPr>
            <p:spPr>
              <a:xfrm>
                <a:off x="1789526" y="528261"/>
                <a:ext cx="39656" cy="25593"/>
              </a:xfrm>
              <a:custGeom>
                <a:avLst/>
                <a:gdLst/>
                <a:ahLst/>
                <a:cxnLst/>
                <a:rect l="l" t="t" r="r" b="b"/>
                <a:pathLst>
                  <a:path w="891" h="575" extrusionOk="0">
                    <a:moveTo>
                      <a:pt x="328" y="1"/>
                    </a:moveTo>
                    <a:cubicBezTo>
                      <a:pt x="261" y="61"/>
                      <a:pt x="194" y="121"/>
                      <a:pt x="127" y="181"/>
                    </a:cubicBezTo>
                    <a:cubicBezTo>
                      <a:pt x="87" y="221"/>
                      <a:pt x="47" y="282"/>
                      <a:pt x="0" y="315"/>
                    </a:cubicBezTo>
                    <a:cubicBezTo>
                      <a:pt x="87" y="395"/>
                      <a:pt x="181" y="469"/>
                      <a:pt x="248" y="569"/>
                    </a:cubicBezTo>
                    <a:cubicBezTo>
                      <a:pt x="258" y="554"/>
                      <a:pt x="275" y="547"/>
                      <a:pt x="295" y="547"/>
                    </a:cubicBezTo>
                    <a:cubicBezTo>
                      <a:pt x="301" y="547"/>
                      <a:pt x="308" y="548"/>
                      <a:pt x="315" y="549"/>
                    </a:cubicBezTo>
                    <a:cubicBezTo>
                      <a:pt x="429" y="569"/>
                      <a:pt x="542" y="575"/>
                      <a:pt x="655" y="575"/>
                    </a:cubicBezTo>
                    <a:cubicBezTo>
                      <a:pt x="733" y="575"/>
                      <a:pt x="811" y="572"/>
                      <a:pt x="890" y="569"/>
                    </a:cubicBezTo>
                    <a:cubicBezTo>
                      <a:pt x="689" y="415"/>
                      <a:pt x="535" y="215"/>
                      <a:pt x="361" y="34"/>
                    </a:cubicBezTo>
                    <a:cubicBezTo>
                      <a:pt x="355" y="21"/>
                      <a:pt x="341" y="14"/>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8"/>
              <p:cNvSpPr/>
              <p:nvPr/>
            </p:nvSpPr>
            <p:spPr>
              <a:xfrm>
                <a:off x="1790995" y="560129"/>
                <a:ext cx="42327" cy="28353"/>
              </a:xfrm>
              <a:custGeom>
                <a:avLst/>
                <a:gdLst/>
                <a:ahLst/>
                <a:cxnLst/>
                <a:rect l="l" t="t" r="r" b="b"/>
                <a:pathLst>
                  <a:path w="951" h="637" extrusionOk="0">
                    <a:moveTo>
                      <a:pt x="255" y="1"/>
                    </a:moveTo>
                    <a:cubicBezTo>
                      <a:pt x="175" y="101"/>
                      <a:pt x="88" y="195"/>
                      <a:pt x="1" y="282"/>
                    </a:cubicBezTo>
                    <a:cubicBezTo>
                      <a:pt x="114" y="395"/>
                      <a:pt x="235" y="509"/>
                      <a:pt x="335" y="636"/>
                    </a:cubicBezTo>
                    <a:cubicBezTo>
                      <a:pt x="543" y="422"/>
                      <a:pt x="743" y="215"/>
                      <a:pt x="951" y="1"/>
                    </a:cubicBezTo>
                    <a:lnTo>
                      <a:pt x="951" y="1"/>
                    </a:lnTo>
                    <a:cubicBezTo>
                      <a:pt x="846" y="22"/>
                      <a:pt x="739" y="31"/>
                      <a:pt x="631" y="31"/>
                    </a:cubicBezTo>
                    <a:cubicBezTo>
                      <a:pt x="505" y="31"/>
                      <a:pt x="378" y="19"/>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8"/>
              <p:cNvSpPr/>
              <p:nvPr/>
            </p:nvSpPr>
            <p:spPr>
              <a:xfrm>
                <a:off x="1848455" y="156395"/>
                <a:ext cx="362469" cy="339567"/>
              </a:xfrm>
              <a:custGeom>
                <a:avLst/>
                <a:gdLst/>
                <a:ahLst/>
                <a:cxnLst/>
                <a:rect l="l" t="t" r="r" b="b"/>
                <a:pathLst>
                  <a:path w="8144" h="7629" extrusionOk="0">
                    <a:moveTo>
                      <a:pt x="7498" y="1"/>
                    </a:moveTo>
                    <a:cubicBezTo>
                      <a:pt x="7295" y="1"/>
                      <a:pt x="7079" y="33"/>
                      <a:pt x="6932" y="33"/>
                    </a:cubicBezTo>
                    <a:cubicBezTo>
                      <a:pt x="6715" y="33"/>
                      <a:pt x="6496" y="31"/>
                      <a:pt x="6276" y="31"/>
                    </a:cubicBezTo>
                    <a:cubicBezTo>
                      <a:pt x="6056" y="31"/>
                      <a:pt x="5835" y="33"/>
                      <a:pt x="5614" y="39"/>
                    </a:cubicBezTo>
                    <a:cubicBezTo>
                      <a:pt x="4658" y="66"/>
                      <a:pt x="3754" y="227"/>
                      <a:pt x="2898" y="668"/>
                    </a:cubicBezTo>
                    <a:cubicBezTo>
                      <a:pt x="1138" y="1578"/>
                      <a:pt x="135" y="3364"/>
                      <a:pt x="34" y="5305"/>
                    </a:cubicBezTo>
                    <a:cubicBezTo>
                      <a:pt x="34" y="5332"/>
                      <a:pt x="21" y="5358"/>
                      <a:pt x="1" y="5378"/>
                    </a:cubicBezTo>
                    <a:cubicBezTo>
                      <a:pt x="188" y="5539"/>
                      <a:pt x="369" y="5706"/>
                      <a:pt x="550" y="5867"/>
                    </a:cubicBezTo>
                    <a:cubicBezTo>
                      <a:pt x="824" y="4575"/>
                      <a:pt x="1205" y="3204"/>
                      <a:pt x="2296" y="2361"/>
                    </a:cubicBezTo>
                    <a:cubicBezTo>
                      <a:pt x="3119" y="1721"/>
                      <a:pt x="4139" y="1518"/>
                      <a:pt x="5164" y="1518"/>
                    </a:cubicBezTo>
                    <a:cubicBezTo>
                      <a:pt x="5638" y="1518"/>
                      <a:pt x="6114" y="1561"/>
                      <a:pt x="6571" y="1625"/>
                    </a:cubicBezTo>
                    <a:cubicBezTo>
                      <a:pt x="6591" y="1625"/>
                      <a:pt x="6611" y="1645"/>
                      <a:pt x="6625" y="1658"/>
                    </a:cubicBezTo>
                    <a:cubicBezTo>
                      <a:pt x="6665" y="1678"/>
                      <a:pt x="6692" y="1725"/>
                      <a:pt x="6678" y="1779"/>
                    </a:cubicBezTo>
                    <a:cubicBezTo>
                      <a:pt x="6444" y="2629"/>
                      <a:pt x="6196" y="3472"/>
                      <a:pt x="5902" y="4301"/>
                    </a:cubicBezTo>
                    <a:cubicBezTo>
                      <a:pt x="5695" y="4897"/>
                      <a:pt x="5494" y="5552"/>
                      <a:pt x="5052" y="6014"/>
                    </a:cubicBezTo>
                    <a:cubicBezTo>
                      <a:pt x="4447" y="6645"/>
                      <a:pt x="3378" y="6902"/>
                      <a:pt x="2413" y="6902"/>
                    </a:cubicBezTo>
                    <a:cubicBezTo>
                      <a:pt x="2140" y="6902"/>
                      <a:pt x="1876" y="6882"/>
                      <a:pt x="1633" y="6844"/>
                    </a:cubicBezTo>
                    <a:lnTo>
                      <a:pt x="1633" y="6844"/>
                    </a:lnTo>
                    <a:cubicBezTo>
                      <a:pt x="1861" y="7038"/>
                      <a:pt x="2082" y="7238"/>
                      <a:pt x="2309" y="7439"/>
                    </a:cubicBezTo>
                    <a:cubicBezTo>
                      <a:pt x="2316" y="7436"/>
                      <a:pt x="2324" y="7434"/>
                      <a:pt x="2334" y="7434"/>
                    </a:cubicBezTo>
                    <a:cubicBezTo>
                      <a:pt x="2344" y="7434"/>
                      <a:pt x="2356" y="7436"/>
                      <a:pt x="2369" y="7439"/>
                    </a:cubicBezTo>
                    <a:cubicBezTo>
                      <a:pt x="2757" y="7568"/>
                      <a:pt x="3143" y="7628"/>
                      <a:pt x="3520" y="7628"/>
                    </a:cubicBezTo>
                    <a:cubicBezTo>
                      <a:pt x="4921" y="7628"/>
                      <a:pt x="6190" y="6789"/>
                      <a:pt x="6939" y="5512"/>
                    </a:cubicBezTo>
                    <a:cubicBezTo>
                      <a:pt x="7381" y="4763"/>
                      <a:pt x="7642" y="3926"/>
                      <a:pt x="7789" y="3070"/>
                    </a:cubicBezTo>
                    <a:cubicBezTo>
                      <a:pt x="7883" y="2555"/>
                      <a:pt x="7929" y="2026"/>
                      <a:pt x="7963" y="1504"/>
                    </a:cubicBezTo>
                    <a:cubicBezTo>
                      <a:pt x="7976" y="1244"/>
                      <a:pt x="8143" y="394"/>
                      <a:pt x="8003" y="180"/>
                    </a:cubicBezTo>
                    <a:cubicBezTo>
                      <a:pt x="7910" y="36"/>
                      <a:pt x="7711" y="1"/>
                      <a:pt x="7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8"/>
              <p:cNvSpPr/>
              <p:nvPr/>
            </p:nvSpPr>
            <p:spPr>
              <a:xfrm>
                <a:off x="1857090" y="670331"/>
                <a:ext cx="347292" cy="349047"/>
              </a:xfrm>
              <a:custGeom>
                <a:avLst/>
                <a:gdLst/>
                <a:ahLst/>
                <a:cxnLst/>
                <a:rect l="l" t="t" r="r" b="b"/>
                <a:pathLst>
                  <a:path w="7803" h="7842" extrusionOk="0">
                    <a:moveTo>
                      <a:pt x="2022" y="0"/>
                    </a:moveTo>
                    <a:cubicBezTo>
                      <a:pt x="1841" y="167"/>
                      <a:pt x="1660" y="335"/>
                      <a:pt x="1480" y="502"/>
                    </a:cubicBezTo>
                    <a:cubicBezTo>
                      <a:pt x="2657" y="555"/>
                      <a:pt x="3969" y="810"/>
                      <a:pt x="4758" y="1760"/>
                    </a:cubicBezTo>
                    <a:cubicBezTo>
                      <a:pt x="5173" y="2262"/>
                      <a:pt x="5333" y="2904"/>
                      <a:pt x="5507" y="3513"/>
                    </a:cubicBezTo>
                    <a:cubicBezTo>
                      <a:pt x="5742" y="4362"/>
                      <a:pt x="5942" y="5219"/>
                      <a:pt x="6143" y="6075"/>
                    </a:cubicBezTo>
                    <a:cubicBezTo>
                      <a:pt x="6162" y="6151"/>
                      <a:pt x="6116" y="6244"/>
                      <a:pt x="6038" y="6244"/>
                    </a:cubicBezTo>
                    <a:cubicBezTo>
                      <a:pt x="6033" y="6244"/>
                      <a:pt x="6028" y="6243"/>
                      <a:pt x="6023" y="6242"/>
                    </a:cubicBezTo>
                    <a:cubicBezTo>
                      <a:pt x="4698" y="6075"/>
                      <a:pt x="2998" y="5988"/>
                      <a:pt x="1955" y="5052"/>
                    </a:cubicBezTo>
                    <a:cubicBezTo>
                      <a:pt x="891" y="4088"/>
                      <a:pt x="1112" y="2516"/>
                      <a:pt x="576" y="1291"/>
                    </a:cubicBezTo>
                    <a:cubicBezTo>
                      <a:pt x="389" y="1452"/>
                      <a:pt x="208" y="1613"/>
                      <a:pt x="14" y="1766"/>
                    </a:cubicBezTo>
                    <a:cubicBezTo>
                      <a:pt x="28" y="1787"/>
                      <a:pt x="41" y="1807"/>
                      <a:pt x="41" y="1840"/>
                    </a:cubicBezTo>
                    <a:cubicBezTo>
                      <a:pt x="1" y="3827"/>
                      <a:pt x="95" y="6095"/>
                      <a:pt x="2269" y="6898"/>
                    </a:cubicBezTo>
                    <a:cubicBezTo>
                      <a:pt x="4009" y="7534"/>
                      <a:pt x="5969" y="7661"/>
                      <a:pt x="7802" y="7842"/>
                    </a:cubicBezTo>
                    <a:cubicBezTo>
                      <a:pt x="7387" y="6109"/>
                      <a:pt x="7026" y="4362"/>
                      <a:pt x="6544" y="2650"/>
                    </a:cubicBezTo>
                    <a:cubicBezTo>
                      <a:pt x="5936" y="448"/>
                      <a:pt x="4009" y="134"/>
                      <a:pt x="2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8"/>
              <p:cNvSpPr/>
              <p:nvPr/>
            </p:nvSpPr>
            <p:spPr>
              <a:xfrm>
                <a:off x="1882726" y="234418"/>
                <a:ext cx="252580" cy="221259"/>
              </a:xfrm>
              <a:custGeom>
                <a:avLst/>
                <a:gdLst/>
                <a:ahLst/>
                <a:cxnLst/>
                <a:rect l="l" t="t" r="r" b="b"/>
                <a:pathLst>
                  <a:path w="5675" h="4971" extrusionOk="0">
                    <a:moveTo>
                      <a:pt x="4512" y="1"/>
                    </a:moveTo>
                    <a:cubicBezTo>
                      <a:pt x="3421" y="1"/>
                      <a:pt x="2335" y="197"/>
                      <a:pt x="1492" y="956"/>
                    </a:cubicBezTo>
                    <a:cubicBezTo>
                      <a:pt x="549" y="1806"/>
                      <a:pt x="248" y="3117"/>
                      <a:pt x="0" y="4308"/>
                    </a:cubicBezTo>
                    <a:cubicBezTo>
                      <a:pt x="241" y="4529"/>
                      <a:pt x="489" y="4749"/>
                      <a:pt x="730" y="4963"/>
                    </a:cubicBezTo>
                    <a:cubicBezTo>
                      <a:pt x="2088" y="4930"/>
                      <a:pt x="3727" y="4970"/>
                      <a:pt x="4483" y="3619"/>
                    </a:cubicBezTo>
                    <a:cubicBezTo>
                      <a:pt x="5072" y="2568"/>
                      <a:pt x="5373" y="1230"/>
                      <a:pt x="5674" y="59"/>
                    </a:cubicBezTo>
                    <a:cubicBezTo>
                      <a:pt x="5293" y="26"/>
                      <a:pt x="4902" y="1"/>
                      <a:pt x="4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8"/>
              <p:cNvSpPr/>
              <p:nvPr/>
            </p:nvSpPr>
            <p:spPr>
              <a:xfrm>
                <a:off x="1891672" y="699484"/>
                <a:ext cx="225742" cy="236215"/>
              </a:xfrm>
              <a:custGeom>
                <a:avLst/>
                <a:gdLst/>
                <a:ahLst/>
                <a:cxnLst/>
                <a:rect l="l" t="t" r="r" b="b"/>
                <a:pathLst>
                  <a:path w="5072" h="5307" extrusionOk="0">
                    <a:moveTo>
                      <a:pt x="529" y="1"/>
                    </a:moveTo>
                    <a:cubicBezTo>
                      <a:pt x="355" y="155"/>
                      <a:pt x="181" y="309"/>
                      <a:pt x="0" y="462"/>
                    </a:cubicBezTo>
                    <a:cubicBezTo>
                      <a:pt x="468" y="1486"/>
                      <a:pt x="361" y="2717"/>
                      <a:pt x="937" y="3687"/>
                    </a:cubicBezTo>
                    <a:cubicBezTo>
                      <a:pt x="1706" y="4992"/>
                      <a:pt x="3680" y="5139"/>
                      <a:pt x="5072" y="5306"/>
                    </a:cubicBezTo>
                    <a:cubicBezTo>
                      <a:pt x="4804" y="4122"/>
                      <a:pt x="4623" y="2724"/>
                      <a:pt x="4041" y="1680"/>
                    </a:cubicBezTo>
                    <a:cubicBezTo>
                      <a:pt x="3325" y="382"/>
                      <a:pt x="1840" y="242"/>
                      <a:pt x="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8"/>
              <p:cNvSpPr/>
              <p:nvPr/>
            </p:nvSpPr>
            <p:spPr>
              <a:xfrm>
                <a:off x="1957188" y="422866"/>
                <a:ext cx="417213" cy="313395"/>
              </a:xfrm>
              <a:custGeom>
                <a:avLst/>
                <a:gdLst/>
                <a:ahLst/>
                <a:cxnLst/>
                <a:rect l="l" t="t" r="r" b="b"/>
                <a:pathLst>
                  <a:path w="9374" h="7041" extrusionOk="0">
                    <a:moveTo>
                      <a:pt x="4523" y="0"/>
                    </a:moveTo>
                    <a:cubicBezTo>
                      <a:pt x="4456" y="101"/>
                      <a:pt x="4382" y="201"/>
                      <a:pt x="4309" y="295"/>
                    </a:cubicBezTo>
                    <a:cubicBezTo>
                      <a:pt x="3545" y="1262"/>
                      <a:pt x="2363" y="1926"/>
                      <a:pt x="1151" y="1926"/>
                    </a:cubicBezTo>
                    <a:cubicBezTo>
                      <a:pt x="845" y="1926"/>
                      <a:pt x="537" y="1884"/>
                      <a:pt x="234" y="1793"/>
                    </a:cubicBezTo>
                    <a:lnTo>
                      <a:pt x="234" y="1793"/>
                    </a:lnTo>
                    <a:cubicBezTo>
                      <a:pt x="622" y="2141"/>
                      <a:pt x="997" y="2489"/>
                      <a:pt x="1378" y="2844"/>
                    </a:cubicBezTo>
                    <a:cubicBezTo>
                      <a:pt x="2049" y="2335"/>
                      <a:pt x="2845" y="1791"/>
                      <a:pt x="3709" y="1791"/>
                    </a:cubicBezTo>
                    <a:cubicBezTo>
                      <a:pt x="3845" y="1791"/>
                      <a:pt x="3983" y="1804"/>
                      <a:pt x="4121" y="1833"/>
                    </a:cubicBezTo>
                    <a:cubicBezTo>
                      <a:pt x="4630" y="1940"/>
                      <a:pt x="5105" y="2248"/>
                      <a:pt x="5560" y="2482"/>
                    </a:cubicBezTo>
                    <a:cubicBezTo>
                      <a:pt x="6182" y="2810"/>
                      <a:pt x="6804" y="3138"/>
                      <a:pt x="7427" y="3459"/>
                    </a:cubicBezTo>
                    <a:cubicBezTo>
                      <a:pt x="7494" y="3499"/>
                      <a:pt x="7514" y="3606"/>
                      <a:pt x="7453" y="3653"/>
                    </a:cubicBezTo>
                    <a:cubicBezTo>
                      <a:pt x="6490" y="4476"/>
                      <a:pt x="5453" y="5346"/>
                      <a:pt x="4148" y="5507"/>
                    </a:cubicBezTo>
                    <a:cubicBezTo>
                      <a:pt x="4031" y="5521"/>
                      <a:pt x="3915" y="5528"/>
                      <a:pt x="3800" y="5528"/>
                    </a:cubicBezTo>
                    <a:cubicBezTo>
                      <a:pt x="2755" y="5528"/>
                      <a:pt x="1818" y="4945"/>
                      <a:pt x="1131" y="4155"/>
                    </a:cubicBezTo>
                    <a:cubicBezTo>
                      <a:pt x="769" y="4563"/>
                      <a:pt x="395" y="4958"/>
                      <a:pt x="0" y="5339"/>
                    </a:cubicBezTo>
                    <a:cubicBezTo>
                      <a:pt x="1505" y="5339"/>
                      <a:pt x="3191" y="5620"/>
                      <a:pt x="4068" y="6932"/>
                    </a:cubicBezTo>
                    <a:cubicBezTo>
                      <a:pt x="4283" y="7007"/>
                      <a:pt x="4490" y="7040"/>
                      <a:pt x="4689" y="7040"/>
                    </a:cubicBezTo>
                    <a:cubicBezTo>
                      <a:pt x="5647" y="7040"/>
                      <a:pt x="6444" y="6273"/>
                      <a:pt x="7186" y="5647"/>
                    </a:cubicBezTo>
                    <a:cubicBezTo>
                      <a:pt x="7554" y="5339"/>
                      <a:pt x="7922" y="5025"/>
                      <a:pt x="8276" y="4704"/>
                    </a:cubicBezTo>
                    <a:cubicBezTo>
                      <a:pt x="8444" y="4550"/>
                      <a:pt x="9300" y="3948"/>
                      <a:pt x="9327" y="3713"/>
                    </a:cubicBezTo>
                    <a:cubicBezTo>
                      <a:pt x="9374" y="3366"/>
                      <a:pt x="8577" y="2931"/>
                      <a:pt x="8337" y="2723"/>
                    </a:cubicBezTo>
                    <a:cubicBezTo>
                      <a:pt x="7975" y="2429"/>
                      <a:pt x="7614" y="2128"/>
                      <a:pt x="7253" y="1833"/>
                    </a:cubicBezTo>
                    <a:cubicBezTo>
                      <a:pt x="6436" y="1158"/>
                      <a:pt x="5613" y="281"/>
                      <a:pt x="4556" y="20"/>
                    </a:cubicBezTo>
                    <a:cubicBezTo>
                      <a:pt x="4543" y="14"/>
                      <a:pt x="4536" y="7"/>
                      <a:pt x="4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8"/>
              <p:cNvSpPr/>
              <p:nvPr/>
            </p:nvSpPr>
            <p:spPr>
              <a:xfrm>
                <a:off x="2013446" y="516377"/>
                <a:ext cx="261793" cy="141230"/>
              </a:xfrm>
              <a:custGeom>
                <a:avLst/>
                <a:gdLst/>
                <a:ahLst/>
                <a:cxnLst/>
                <a:rect l="l" t="t" r="r" b="b"/>
                <a:pathLst>
                  <a:path w="5882" h="3173" extrusionOk="0">
                    <a:moveTo>
                      <a:pt x="2447" y="0"/>
                    </a:moveTo>
                    <a:cubicBezTo>
                      <a:pt x="1682" y="0"/>
                      <a:pt x="1003" y="407"/>
                      <a:pt x="308" y="917"/>
                    </a:cubicBezTo>
                    <a:cubicBezTo>
                      <a:pt x="375" y="984"/>
                      <a:pt x="449" y="1050"/>
                      <a:pt x="522" y="1117"/>
                    </a:cubicBezTo>
                    <a:cubicBezTo>
                      <a:pt x="583" y="1171"/>
                      <a:pt x="556" y="1245"/>
                      <a:pt x="509" y="1278"/>
                    </a:cubicBezTo>
                    <a:cubicBezTo>
                      <a:pt x="509" y="1298"/>
                      <a:pt x="502" y="1318"/>
                      <a:pt x="482" y="1338"/>
                    </a:cubicBezTo>
                    <a:cubicBezTo>
                      <a:pt x="328" y="1532"/>
                      <a:pt x="168" y="1720"/>
                      <a:pt x="1" y="1914"/>
                    </a:cubicBezTo>
                    <a:cubicBezTo>
                      <a:pt x="777" y="2534"/>
                      <a:pt x="1477" y="3173"/>
                      <a:pt x="2542" y="3173"/>
                    </a:cubicBezTo>
                    <a:cubicBezTo>
                      <a:pt x="2569" y="3173"/>
                      <a:pt x="2596" y="3172"/>
                      <a:pt x="2623" y="3171"/>
                    </a:cubicBezTo>
                    <a:cubicBezTo>
                      <a:pt x="3225" y="3158"/>
                      <a:pt x="3814" y="2931"/>
                      <a:pt x="4329" y="2643"/>
                    </a:cubicBezTo>
                    <a:cubicBezTo>
                      <a:pt x="4711" y="2429"/>
                      <a:pt x="5514" y="2027"/>
                      <a:pt x="5708" y="1639"/>
                    </a:cubicBezTo>
                    <a:cubicBezTo>
                      <a:pt x="5882" y="1305"/>
                      <a:pt x="5146" y="1111"/>
                      <a:pt x="4838" y="943"/>
                    </a:cubicBezTo>
                    <a:cubicBezTo>
                      <a:pt x="4403" y="723"/>
                      <a:pt x="3968" y="482"/>
                      <a:pt x="3527" y="268"/>
                    </a:cubicBezTo>
                    <a:cubicBezTo>
                      <a:pt x="3144" y="80"/>
                      <a:pt x="2787" y="0"/>
                      <a:pt x="2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13" name="Google Shape;6513;p38"/>
          <p:cNvSpPr/>
          <p:nvPr/>
        </p:nvSpPr>
        <p:spPr>
          <a:xfrm>
            <a:off x="954425" y="2814150"/>
            <a:ext cx="1669200" cy="1669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514" name="Google Shape;6514;p38"/>
          <p:cNvSpPr/>
          <p:nvPr/>
        </p:nvSpPr>
        <p:spPr>
          <a:xfrm>
            <a:off x="108975" y="425350"/>
            <a:ext cx="2013600" cy="20136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515" name="Google Shape;6515;p38"/>
          <p:cNvSpPr txBox="1">
            <a:spLocks noGrp="1"/>
          </p:cNvSpPr>
          <p:nvPr>
            <p:ph type="ctrTitle"/>
          </p:nvPr>
        </p:nvSpPr>
        <p:spPr>
          <a:xfrm>
            <a:off x="3048000" y="1282000"/>
            <a:ext cx="5383200" cy="222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i="0" dirty="0">
                <a:solidFill>
                  <a:srgbClr val="2E2F30"/>
                </a:solidFill>
                <a:effectLst/>
                <a:latin typeface="Inter"/>
              </a:rPr>
              <a:t>Mazar Destruction: A Threat to Bangladesh's Folklore and Heritage</a:t>
            </a:r>
            <a:endParaRPr dirty="0"/>
          </a:p>
        </p:txBody>
      </p:sp>
      <p:sp>
        <p:nvSpPr>
          <p:cNvPr id="6516" name="Google Shape;6516;p38"/>
          <p:cNvSpPr txBox="1">
            <a:spLocks noGrp="1"/>
          </p:cNvSpPr>
          <p:nvPr>
            <p:ph type="subTitle" idx="1"/>
          </p:nvPr>
        </p:nvSpPr>
        <p:spPr>
          <a:xfrm>
            <a:off x="3048000" y="3468955"/>
            <a:ext cx="53832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E2F30"/>
                </a:solidFill>
                <a:effectLst/>
                <a:latin typeface="Inter"/>
              </a:rPr>
              <a:t>An Exploration of Cultural Impact</a:t>
            </a:r>
            <a:endParaRPr dirty="0"/>
          </a:p>
        </p:txBody>
      </p:sp>
      <p:pic>
        <p:nvPicPr>
          <p:cNvPr id="6518" name="Google Shape;6518;p38"/>
          <p:cNvPicPr preferRelativeResize="0">
            <a:picLocks noGrp="1"/>
          </p:cNvPicPr>
          <p:nvPr>
            <p:ph type="pic" idx="2"/>
          </p:nvPr>
        </p:nvPicPr>
        <p:blipFill>
          <a:blip r:embed="rId3"/>
          <a:srcRect l="22000" r="22000"/>
          <a:stretch/>
        </p:blipFill>
        <p:spPr>
          <a:xfrm>
            <a:off x="222175" y="538550"/>
            <a:ext cx="1787100" cy="1787100"/>
          </a:xfrm>
          <a:prstGeom prst="ellipse">
            <a:avLst/>
          </a:prstGeom>
        </p:spPr>
      </p:pic>
      <p:pic>
        <p:nvPicPr>
          <p:cNvPr id="6519" name="Google Shape;6519;p38"/>
          <p:cNvPicPr preferRelativeResize="0">
            <a:picLocks noGrp="1"/>
          </p:cNvPicPr>
          <p:nvPr>
            <p:ph type="pic" idx="3"/>
          </p:nvPr>
        </p:nvPicPr>
        <p:blipFill>
          <a:blip r:embed="rId4"/>
          <a:srcRect l="16611" r="16611"/>
          <a:stretch/>
        </p:blipFill>
        <p:spPr>
          <a:xfrm>
            <a:off x="1048306" y="2908031"/>
            <a:ext cx="1481400" cy="1481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515"/>
                                        </p:tgtEl>
                                        <p:attrNameLst>
                                          <p:attrName>style.visibility</p:attrName>
                                        </p:attrNameLst>
                                      </p:cBhvr>
                                      <p:to>
                                        <p:strVal val="visible"/>
                                      </p:to>
                                    </p:set>
                                    <p:animEffect transition="in" filter="randombar(horizontal)">
                                      <p:cBhvr>
                                        <p:cTn id="7" dur="500"/>
                                        <p:tgtEl>
                                          <p:spTgt spid="65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41"/>
        <p:cNvGrpSpPr/>
        <p:nvPr/>
      </p:nvGrpSpPr>
      <p:grpSpPr>
        <a:xfrm>
          <a:off x="0" y="0"/>
          <a:ext cx="0" cy="0"/>
          <a:chOff x="0" y="0"/>
          <a:chExt cx="0" cy="0"/>
        </a:xfrm>
      </p:grpSpPr>
      <p:sp>
        <p:nvSpPr>
          <p:cNvPr id="7042" name="Google Shape;7042;p43"/>
          <p:cNvSpPr/>
          <p:nvPr/>
        </p:nvSpPr>
        <p:spPr>
          <a:xfrm>
            <a:off x="7109750" y="1609625"/>
            <a:ext cx="1924200" cy="1924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7043" name="Google Shape;7043;p43"/>
          <p:cNvSpPr txBox="1">
            <a:spLocks noGrp="1"/>
          </p:cNvSpPr>
          <p:nvPr>
            <p:ph type="title"/>
          </p:nvPr>
        </p:nvSpPr>
        <p:spPr>
          <a:xfrm>
            <a:off x="720000" y="524046"/>
            <a:ext cx="7185600" cy="119380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01. Mazar Destruction in Bangladesh</a:t>
            </a:r>
            <a:endParaRPr sz="2800" dirty="0"/>
          </a:p>
        </p:txBody>
      </p:sp>
      <p:sp>
        <p:nvSpPr>
          <p:cNvPr id="7045" name="Google Shape;7045;p43"/>
          <p:cNvSpPr txBox="1">
            <a:spLocks noGrp="1"/>
          </p:cNvSpPr>
          <p:nvPr>
            <p:ph type="subTitle" idx="2"/>
          </p:nvPr>
        </p:nvSpPr>
        <p:spPr>
          <a:xfrm>
            <a:off x="532691" y="1356605"/>
            <a:ext cx="6488998" cy="326285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600" dirty="0"/>
              <a:t>In recent months, Bangladesh is facing a concerning trend of </a:t>
            </a:r>
            <a:r>
              <a:rPr lang="en-US" sz="1600" dirty="0" err="1"/>
              <a:t>mazar</a:t>
            </a:r>
            <a:r>
              <a:rPr lang="en-US" sz="1600" dirty="0"/>
              <a:t> destruction, causing concern among communities and cultural advocates. These shrines, dedicated to Sufi saints, are vital to the country's folklore and heritage. The destruction is often driven by political desires, aiming to reshape the cultural landscape. The loss of these sacred spaces threatens community identity and local traditions, highlighting the urgent need to address this issue and preserve the cultural heritage.</a:t>
            </a:r>
          </a:p>
          <a:p>
            <a:pPr marL="0" lvl="0" indent="0" algn="just" rtl="0">
              <a:spcBef>
                <a:spcPts val="0"/>
              </a:spcBef>
              <a:spcAft>
                <a:spcPts val="0"/>
              </a:spcAft>
              <a:buNone/>
            </a:pPr>
            <a:r>
              <a:rPr lang="en-US" sz="1600" dirty="0"/>
              <a:t>This presentation aims to raise awareness about the recent destruction of </a:t>
            </a:r>
            <a:r>
              <a:rPr lang="en-US" sz="1600" dirty="0" err="1"/>
              <a:t>mazars</a:t>
            </a:r>
            <a:r>
              <a:rPr lang="en-US" sz="1600" dirty="0"/>
              <a:t> in Bangladesh, highlighting their historical and spiritual significance within local communities.</a:t>
            </a:r>
            <a:endParaRPr sz="1600" dirty="0"/>
          </a:p>
        </p:txBody>
      </p:sp>
      <p:pic>
        <p:nvPicPr>
          <p:cNvPr id="7046" name="Google Shape;7046;p43"/>
          <p:cNvPicPr preferRelativeResize="0">
            <a:picLocks noGrp="1"/>
          </p:cNvPicPr>
          <p:nvPr>
            <p:ph type="pic" idx="3"/>
          </p:nvPr>
        </p:nvPicPr>
        <p:blipFill>
          <a:blip r:embed="rId3"/>
          <a:srcRect t="12500" b="12500"/>
          <a:stretch/>
        </p:blipFill>
        <p:spPr>
          <a:xfrm>
            <a:off x="7217975" y="1717850"/>
            <a:ext cx="1707900" cy="17079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50"/>
        <p:cNvGrpSpPr/>
        <p:nvPr/>
      </p:nvGrpSpPr>
      <p:grpSpPr>
        <a:xfrm>
          <a:off x="0" y="0"/>
          <a:ext cx="0" cy="0"/>
          <a:chOff x="0" y="0"/>
          <a:chExt cx="0" cy="0"/>
        </a:xfrm>
      </p:grpSpPr>
      <p:grpSp>
        <p:nvGrpSpPr>
          <p:cNvPr id="7051" name="Google Shape;7051;p44"/>
          <p:cNvGrpSpPr/>
          <p:nvPr/>
        </p:nvGrpSpPr>
        <p:grpSpPr>
          <a:xfrm>
            <a:off x="6460004" y="1325842"/>
            <a:ext cx="2960637" cy="3308764"/>
            <a:chOff x="6460004" y="1325842"/>
            <a:chExt cx="2960637" cy="3308764"/>
          </a:xfrm>
        </p:grpSpPr>
        <p:grpSp>
          <p:nvGrpSpPr>
            <p:cNvPr id="7052" name="Google Shape;7052;p44"/>
            <p:cNvGrpSpPr/>
            <p:nvPr/>
          </p:nvGrpSpPr>
          <p:grpSpPr>
            <a:xfrm>
              <a:off x="7122419" y="1325842"/>
              <a:ext cx="2298221" cy="2298221"/>
              <a:chOff x="7302206" y="721936"/>
              <a:chExt cx="1630869" cy="1630869"/>
            </a:xfrm>
          </p:grpSpPr>
          <p:sp>
            <p:nvSpPr>
              <p:cNvPr id="7053" name="Google Shape;7053;p44"/>
              <p:cNvSpPr/>
              <p:nvPr/>
            </p:nvSpPr>
            <p:spPr>
              <a:xfrm>
                <a:off x="8024491" y="2196905"/>
                <a:ext cx="251439" cy="148544"/>
              </a:xfrm>
              <a:custGeom>
                <a:avLst/>
                <a:gdLst/>
                <a:ahLst/>
                <a:cxnLst/>
                <a:rect l="l" t="t" r="r" b="b"/>
                <a:pathLst>
                  <a:path w="9843" h="5815" extrusionOk="0">
                    <a:moveTo>
                      <a:pt x="3954" y="1"/>
                    </a:moveTo>
                    <a:cubicBezTo>
                      <a:pt x="2937" y="2055"/>
                      <a:pt x="1559" y="3928"/>
                      <a:pt x="0" y="5601"/>
                    </a:cubicBezTo>
                    <a:cubicBezTo>
                      <a:pt x="1198" y="5741"/>
                      <a:pt x="2415" y="5815"/>
                      <a:pt x="3647" y="5815"/>
                    </a:cubicBezTo>
                    <a:cubicBezTo>
                      <a:pt x="5767" y="5815"/>
                      <a:pt x="7835" y="5601"/>
                      <a:pt x="9842" y="5206"/>
                    </a:cubicBezTo>
                    <a:cubicBezTo>
                      <a:pt x="9829" y="5199"/>
                      <a:pt x="9815" y="5193"/>
                      <a:pt x="9809" y="5179"/>
                    </a:cubicBezTo>
                    <a:cubicBezTo>
                      <a:pt x="7795" y="3547"/>
                      <a:pt x="5767" y="1861"/>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4" name="Google Shape;7054;p44"/>
              <p:cNvGrpSpPr/>
              <p:nvPr/>
            </p:nvGrpSpPr>
            <p:grpSpPr>
              <a:xfrm>
                <a:off x="7302206" y="721936"/>
                <a:ext cx="1630869" cy="1630869"/>
                <a:chOff x="7302206" y="721936"/>
                <a:chExt cx="1630869" cy="1630869"/>
              </a:xfrm>
            </p:grpSpPr>
            <p:sp>
              <p:nvSpPr>
                <p:cNvPr id="7055" name="Google Shape;7055;p44"/>
                <p:cNvSpPr/>
                <p:nvPr/>
              </p:nvSpPr>
              <p:spPr>
                <a:xfrm>
                  <a:off x="8780086" y="1466266"/>
                  <a:ext cx="145632" cy="195036"/>
                </a:xfrm>
                <a:custGeom>
                  <a:avLst/>
                  <a:gdLst/>
                  <a:ahLst/>
                  <a:cxnLst/>
                  <a:rect l="l" t="t" r="r" b="b"/>
                  <a:pathLst>
                    <a:path w="5701" h="7635" extrusionOk="0">
                      <a:moveTo>
                        <a:pt x="5580" y="0"/>
                      </a:moveTo>
                      <a:cubicBezTo>
                        <a:pt x="3827" y="1352"/>
                        <a:pt x="1967" y="2536"/>
                        <a:pt x="0" y="3546"/>
                      </a:cubicBezTo>
                      <a:cubicBezTo>
                        <a:pt x="1051" y="4235"/>
                        <a:pt x="2028" y="5058"/>
                        <a:pt x="3018" y="5835"/>
                      </a:cubicBezTo>
                      <a:cubicBezTo>
                        <a:pt x="3600" y="6283"/>
                        <a:pt x="4175" y="6738"/>
                        <a:pt x="4751" y="7186"/>
                      </a:cubicBezTo>
                      <a:cubicBezTo>
                        <a:pt x="4925" y="7327"/>
                        <a:pt x="5166" y="7460"/>
                        <a:pt x="5333" y="7634"/>
                      </a:cubicBezTo>
                      <a:cubicBezTo>
                        <a:pt x="5574" y="6055"/>
                        <a:pt x="5701" y="4436"/>
                        <a:pt x="5701" y="2784"/>
                      </a:cubicBezTo>
                      <a:cubicBezTo>
                        <a:pt x="5701" y="1847"/>
                        <a:pt x="5661" y="917"/>
                        <a:pt x="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4"/>
                <p:cNvSpPr/>
                <p:nvPr/>
              </p:nvSpPr>
              <p:spPr>
                <a:xfrm>
                  <a:off x="8767595" y="1256031"/>
                  <a:ext cx="154036" cy="199839"/>
                </a:xfrm>
                <a:custGeom>
                  <a:avLst/>
                  <a:gdLst/>
                  <a:ahLst/>
                  <a:cxnLst/>
                  <a:rect l="l" t="t" r="r" b="b"/>
                  <a:pathLst>
                    <a:path w="6030" h="7823" extrusionOk="0">
                      <a:moveTo>
                        <a:pt x="4209" y="1"/>
                      </a:moveTo>
                      <a:cubicBezTo>
                        <a:pt x="2858" y="1914"/>
                        <a:pt x="1453" y="3801"/>
                        <a:pt x="1" y="5648"/>
                      </a:cubicBezTo>
                      <a:cubicBezTo>
                        <a:pt x="2008" y="6377"/>
                        <a:pt x="4022" y="7100"/>
                        <a:pt x="6029" y="7822"/>
                      </a:cubicBezTo>
                      <a:cubicBezTo>
                        <a:pt x="5755" y="5099"/>
                        <a:pt x="5133" y="2476"/>
                        <a:pt x="4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44"/>
                <p:cNvSpPr/>
                <p:nvPr/>
              </p:nvSpPr>
              <p:spPr>
                <a:xfrm>
                  <a:off x="8760596" y="1406619"/>
                  <a:ext cx="153858" cy="143588"/>
                </a:xfrm>
                <a:custGeom>
                  <a:avLst/>
                  <a:gdLst/>
                  <a:ahLst/>
                  <a:cxnLst/>
                  <a:rect l="l" t="t" r="r" b="b"/>
                  <a:pathLst>
                    <a:path w="6023" h="5621" extrusionOk="0">
                      <a:moveTo>
                        <a:pt x="1" y="0"/>
                      </a:moveTo>
                      <a:cubicBezTo>
                        <a:pt x="54" y="268"/>
                        <a:pt x="101" y="542"/>
                        <a:pt x="148" y="810"/>
                      </a:cubicBezTo>
                      <a:cubicBezTo>
                        <a:pt x="1499" y="1238"/>
                        <a:pt x="2851" y="1666"/>
                        <a:pt x="4202" y="2101"/>
                      </a:cubicBezTo>
                      <a:cubicBezTo>
                        <a:pt x="4316" y="2135"/>
                        <a:pt x="4343" y="2295"/>
                        <a:pt x="4236" y="2355"/>
                      </a:cubicBezTo>
                      <a:cubicBezTo>
                        <a:pt x="2965" y="3091"/>
                        <a:pt x="1754" y="3914"/>
                        <a:pt x="509" y="4690"/>
                      </a:cubicBezTo>
                      <a:cubicBezTo>
                        <a:pt x="509" y="4838"/>
                        <a:pt x="516" y="4978"/>
                        <a:pt x="516" y="5119"/>
                      </a:cubicBezTo>
                      <a:cubicBezTo>
                        <a:pt x="516" y="5279"/>
                        <a:pt x="509" y="5440"/>
                        <a:pt x="509" y="5594"/>
                      </a:cubicBezTo>
                      <a:cubicBezTo>
                        <a:pt x="516" y="5607"/>
                        <a:pt x="523" y="5614"/>
                        <a:pt x="523" y="5620"/>
                      </a:cubicBezTo>
                      <a:cubicBezTo>
                        <a:pt x="2463" y="4637"/>
                        <a:pt x="4296" y="3486"/>
                        <a:pt x="6022" y="2175"/>
                      </a:cubicBezTo>
                      <a:cubicBezTo>
                        <a:pt x="4015" y="1445"/>
                        <a:pt x="2008" y="72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44"/>
                <p:cNvSpPr/>
                <p:nvPr/>
              </p:nvSpPr>
              <p:spPr>
                <a:xfrm>
                  <a:off x="8740083" y="1559250"/>
                  <a:ext cx="169568" cy="185457"/>
                </a:xfrm>
                <a:custGeom>
                  <a:avLst/>
                  <a:gdLst/>
                  <a:ahLst/>
                  <a:cxnLst/>
                  <a:rect l="l" t="t" r="r" b="b"/>
                  <a:pathLst>
                    <a:path w="6638" h="7260" extrusionOk="0">
                      <a:moveTo>
                        <a:pt x="1299" y="0"/>
                      </a:moveTo>
                      <a:cubicBezTo>
                        <a:pt x="1292" y="281"/>
                        <a:pt x="1279" y="555"/>
                        <a:pt x="1259" y="836"/>
                      </a:cubicBezTo>
                      <a:cubicBezTo>
                        <a:pt x="1285" y="836"/>
                        <a:pt x="1312" y="843"/>
                        <a:pt x="1339" y="863"/>
                      </a:cubicBezTo>
                      <a:cubicBezTo>
                        <a:pt x="2697" y="1867"/>
                        <a:pt x="4049" y="2877"/>
                        <a:pt x="5407" y="3887"/>
                      </a:cubicBezTo>
                      <a:cubicBezTo>
                        <a:pt x="5500" y="3961"/>
                        <a:pt x="5507" y="4135"/>
                        <a:pt x="5367" y="4162"/>
                      </a:cubicBezTo>
                      <a:cubicBezTo>
                        <a:pt x="3547" y="4596"/>
                        <a:pt x="1921" y="5352"/>
                        <a:pt x="309" y="6276"/>
                      </a:cubicBezTo>
                      <a:cubicBezTo>
                        <a:pt x="215" y="6610"/>
                        <a:pt x="108" y="6938"/>
                        <a:pt x="1" y="7259"/>
                      </a:cubicBezTo>
                      <a:cubicBezTo>
                        <a:pt x="242" y="7059"/>
                        <a:pt x="610" y="6931"/>
                        <a:pt x="837" y="6824"/>
                      </a:cubicBezTo>
                      <a:cubicBezTo>
                        <a:pt x="1473" y="6503"/>
                        <a:pt x="2122" y="6202"/>
                        <a:pt x="2771" y="5915"/>
                      </a:cubicBezTo>
                      <a:cubicBezTo>
                        <a:pt x="4029" y="5359"/>
                        <a:pt x="5320" y="4790"/>
                        <a:pt x="6638" y="4409"/>
                      </a:cubicBezTo>
                      <a:cubicBezTo>
                        <a:pt x="6604" y="4362"/>
                        <a:pt x="6604" y="4295"/>
                        <a:pt x="6625" y="4242"/>
                      </a:cubicBezTo>
                      <a:cubicBezTo>
                        <a:pt x="6531" y="4242"/>
                        <a:pt x="6444" y="4168"/>
                        <a:pt x="6364" y="4014"/>
                      </a:cubicBezTo>
                      <a:cubicBezTo>
                        <a:pt x="6270" y="3941"/>
                        <a:pt x="6176" y="3860"/>
                        <a:pt x="6076" y="3787"/>
                      </a:cubicBezTo>
                      <a:lnTo>
                        <a:pt x="5353" y="3218"/>
                      </a:lnTo>
                      <a:cubicBezTo>
                        <a:pt x="4925" y="2884"/>
                        <a:pt x="4490" y="2542"/>
                        <a:pt x="4062" y="2201"/>
                      </a:cubicBezTo>
                      <a:cubicBezTo>
                        <a:pt x="3152" y="1485"/>
                        <a:pt x="2202" y="789"/>
                        <a:pt x="1352" y="7"/>
                      </a:cubicBezTo>
                      <a:cubicBezTo>
                        <a:pt x="1332" y="7"/>
                        <a:pt x="1319" y="7"/>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4"/>
                <p:cNvSpPr/>
                <p:nvPr/>
              </p:nvSpPr>
              <p:spPr>
                <a:xfrm>
                  <a:off x="8748462" y="1678699"/>
                  <a:ext cx="164791" cy="256906"/>
                </a:xfrm>
                <a:custGeom>
                  <a:avLst/>
                  <a:gdLst/>
                  <a:ahLst/>
                  <a:cxnLst/>
                  <a:rect l="l" t="t" r="r" b="b"/>
                  <a:pathLst>
                    <a:path w="6451" h="10057" extrusionOk="0">
                      <a:moveTo>
                        <a:pt x="6450" y="1"/>
                      </a:moveTo>
                      <a:lnTo>
                        <a:pt x="6450" y="1"/>
                      </a:lnTo>
                      <a:cubicBezTo>
                        <a:pt x="5233" y="503"/>
                        <a:pt x="3982" y="917"/>
                        <a:pt x="2777" y="1446"/>
                      </a:cubicBezTo>
                      <a:cubicBezTo>
                        <a:pt x="2282" y="1660"/>
                        <a:pt x="1794" y="1881"/>
                        <a:pt x="1312" y="2115"/>
                      </a:cubicBezTo>
                      <a:cubicBezTo>
                        <a:pt x="1024" y="2249"/>
                        <a:pt x="603" y="2389"/>
                        <a:pt x="349" y="2583"/>
                      </a:cubicBezTo>
                      <a:lnTo>
                        <a:pt x="34" y="2744"/>
                      </a:lnTo>
                      <a:cubicBezTo>
                        <a:pt x="21" y="3065"/>
                        <a:pt x="7" y="3386"/>
                        <a:pt x="1" y="3707"/>
                      </a:cubicBezTo>
                      <a:cubicBezTo>
                        <a:pt x="101" y="4249"/>
                        <a:pt x="536" y="4898"/>
                        <a:pt x="763" y="5400"/>
                      </a:cubicBezTo>
                      <a:cubicBezTo>
                        <a:pt x="1018" y="5969"/>
                        <a:pt x="1272" y="6531"/>
                        <a:pt x="1526" y="7093"/>
                      </a:cubicBezTo>
                      <a:cubicBezTo>
                        <a:pt x="1961" y="8076"/>
                        <a:pt x="2423" y="9053"/>
                        <a:pt x="2824" y="10057"/>
                      </a:cubicBezTo>
                      <a:cubicBezTo>
                        <a:pt x="4570" y="6986"/>
                        <a:pt x="5815" y="3600"/>
                        <a:pt x="6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4"/>
                <p:cNvSpPr/>
                <p:nvPr/>
              </p:nvSpPr>
              <p:spPr>
                <a:xfrm>
                  <a:off x="8750173" y="1589317"/>
                  <a:ext cx="117277" cy="122412"/>
                </a:xfrm>
                <a:custGeom>
                  <a:avLst/>
                  <a:gdLst/>
                  <a:ahLst/>
                  <a:cxnLst/>
                  <a:rect l="l" t="t" r="r" b="b"/>
                  <a:pathLst>
                    <a:path w="4591" h="4792" extrusionOk="0">
                      <a:moveTo>
                        <a:pt x="844" y="1"/>
                      </a:moveTo>
                      <a:cubicBezTo>
                        <a:pt x="710" y="1646"/>
                        <a:pt x="429" y="3246"/>
                        <a:pt x="1" y="4791"/>
                      </a:cubicBezTo>
                      <a:cubicBezTo>
                        <a:pt x="1386" y="3848"/>
                        <a:pt x="2971" y="3205"/>
                        <a:pt x="4590" y="2777"/>
                      </a:cubicBezTo>
                      <a:cubicBezTo>
                        <a:pt x="3339" y="1854"/>
                        <a:pt x="2088" y="924"/>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4"/>
                <p:cNvSpPr/>
                <p:nvPr/>
              </p:nvSpPr>
              <p:spPr>
                <a:xfrm>
                  <a:off x="8765730" y="1435485"/>
                  <a:ext cx="92652" cy="85499"/>
                </a:xfrm>
                <a:custGeom>
                  <a:avLst/>
                  <a:gdLst/>
                  <a:ahLst/>
                  <a:cxnLst/>
                  <a:rect l="l" t="t" r="r" b="b"/>
                  <a:pathLst>
                    <a:path w="3627" h="3347" extrusionOk="0">
                      <a:moveTo>
                        <a:pt x="0" y="1"/>
                      </a:moveTo>
                      <a:lnTo>
                        <a:pt x="0" y="1"/>
                      </a:lnTo>
                      <a:cubicBezTo>
                        <a:pt x="174" y="1092"/>
                        <a:pt x="275" y="2209"/>
                        <a:pt x="301" y="3346"/>
                      </a:cubicBezTo>
                      <a:cubicBezTo>
                        <a:pt x="1345" y="2523"/>
                        <a:pt x="2483" y="1821"/>
                        <a:pt x="3627" y="1145"/>
                      </a:cubicBezTo>
                      <a:cubicBezTo>
                        <a:pt x="2416" y="764"/>
                        <a:pt x="1211" y="38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44"/>
                <p:cNvSpPr/>
                <p:nvPr/>
              </p:nvSpPr>
              <p:spPr>
                <a:xfrm>
                  <a:off x="7302206" y="721936"/>
                  <a:ext cx="1630869" cy="1630869"/>
                </a:xfrm>
                <a:custGeom>
                  <a:avLst/>
                  <a:gdLst/>
                  <a:ahLst/>
                  <a:cxnLst/>
                  <a:rect l="l" t="t" r="r" b="b"/>
                  <a:pathLst>
                    <a:path w="63843" h="63843" extrusionOk="0">
                      <a:moveTo>
                        <a:pt x="31922" y="288"/>
                      </a:moveTo>
                      <a:cubicBezTo>
                        <a:pt x="32758" y="288"/>
                        <a:pt x="33588" y="322"/>
                        <a:pt x="34410" y="389"/>
                      </a:cubicBezTo>
                      <a:cubicBezTo>
                        <a:pt x="34384" y="402"/>
                        <a:pt x="34364" y="415"/>
                        <a:pt x="34350" y="442"/>
                      </a:cubicBezTo>
                      <a:cubicBezTo>
                        <a:pt x="33293" y="2289"/>
                        <a:pt x="32223" y="4142"/>
                        <a:pt x="31293" y="6056"/>
                      </a:cubicBezTo>
                      <a:cubicBezTo>
                        <a:pt x="29988" y="4075"/>
                        <a:pt x="28449" y="2296"/>
                        <a:pt x="26676" y="723"/>
                      </a:cubicBezTo>
                      <a:cubicBezTo>
                        <a:pt x="28382" y="442"/>
                        <a:pt x="30135" y="288"/>
                        <a:pt x="31922" y="288"/>
                      </a:cubicBezTo>
                      <a:close/>
                      <a:moveTo>
                        <a:pt x="34257" y="2637"/>
                      </a:moveTo>
                      <a:cubicBezTo>
                        <a:pt x="35126" y="3955"/>
                        <a:pt x="35943" y="5306"/>
                        <a:pt x="36705" y="6685"/>
                      </a:cubicBezTo>
                      <a:cubicBezTo>
                        <a:pt x="35300" y="6424"/>
                        <a:pt x="33855" y="6270"/>
                        <a:pt x="32383" y="6243"/>
                      </a:cubicBezTo>
                      <a:cubicBezTo>
                        <a:pt x="33025" y="5052"/>
                        <a:pt x="33641" y="3841"/>
                        <a:pt x="34257" y="2637"/>
                      </a:cubicBezTo>
                      <a:close/>
                      <a:moveTo>
                        <a:pt x="34591" y="402"/>
                      </a:moveTo>
                      <a:lnTo>
                        <a:pt x="34591" y="402"/>
                      </a:lnTo>
                      <a:cubicBezTo>
                        <a:pt x="37508" y="650"/>
                        <a:pt x="40312" y="1285"/>
                        <a:pt x="42948" y="2269"/>
                      </a:cubicBezTo>
                      <a:cubicBezTo>
                        <a:pt x="41496" y="3875"/>
                        <a:pt x="39977" y="5407"/>
                        <a:pt x="38391" y="6872"/>
                      </a:cubicBezTo>
                      <a:cubicBezTo>
                        <a:pt x="37000" y="4811"/>
                        <a:pt x="35742" y="2664"/>
                        <a:pt x="34625" y="442"/>
                      </a:cubicBezTo>
                      <a:cubicBezTo>
                        <a:pt x="34618" y="429"/>
                        <a:pt x="34604" y="415"/>
                        <a:pt x="34591" y="402"/>
                      </a:cubicBezTo>
                      <a:close/>
                      <a:moveTo>
                        <a:pt x="26087" y="830"/>
                      </a:moveTo>
                      <a:cubicBezTo>
                        <a:pt x="25519" y="2878"/>
                        <a:pt x="24950" y="4925"/>
                        <a:pt x="24381" y="6979"/>
                      </a:cubicBezTo>
                      <a:cubicBezTo>
                        <a:pt x="22501" y="5708"/>
                        <a:pt x="20614" y="4443"/>
                        <a:pt x="18728" y="3172"/>
                      </a:cubicBezTo>
                      <a:cubicBezTo>
                        <a:pt x="21049" y="2108"/>
                        <a:pt x="23511" y="1312"/>
                        <a:pt x="26087" y="830"/>
                      </a:cubicBezTo>
                      <a:close/>
                      <a:moveTo>
                        <a:pt x="34477" y="864"/>
                      </a:moveTo>
                      <a:cubicBezTo>
                        <a:pt x="35555" y="2978"/>
                        <a:pt x="36752" y="5019"/>
                        <a:pt x="38077" y="6986"/>
                      </a:cubicBezTo>
                      <a:cubicBezTo>
                        <a:pt x="37756" y="6905"/>
                        <a:pt x="37435" y="6832"/>
                        <a:pt x="37113" y="6765"/>
                      </a:cubicBezTo>
                      <a:cubicBezTo>
                        <a:pt x="37107" y="6758"/>
                        <a:pt x="37107" y="6745"/>
                        <a:pt x="37100" y="6731"/>
                      </a:cubicBezTo>
                      <a:cubicBezTo>
                        <a:pt x="36257" y="5199"/>
                        <a:pt x="35347" y="3714"/>
                        <a:pt x="34377" y="2262"/>
                      </a:cubicBezTo>
                      <a:cubicBezTo>
                        <a:pt x="34345" y="2216"/>
                        <a:pt x="34290" y="2189"/>
                        <a:pt x="34236" y="2189"/>
                      </a:cubicBezTo>
                      <a:cubicBezTo>
                        <a:pt x="34188" y="2189"/>
                        <a:pt x="34141" y="2211"/>
                        <a:pt x="34116" y="2262"/>
                      </a:cubicBezTo>
                      <a:cubicBezTo>
                        <a:pt x="33434" y="3587"/>
                        <a:pt x="32744" y="4905"/>
                        <a:pt x="32089" y="6243"/>
                      </a:cubicBezTo>
                      <a:lnTo>
                        <a:pt x="31480" y="6243"/>
                      </a:lnTo>
                      <a:cubicBezTo>
                        <a:pt x="32504" y="4463"/>
                        <a:pt x="33467" y="2650"/>
                        <a:pt x="34477" y="864"/>
                      </a:cubicBezTo>
                      <a:close/>
                      <a:moveTo>
                        <a:pt x="26837" y="2670"/>
                      </a:moveTo>
                      <a:cubicBezTo>
                        <a:pt x="27840" y="3888"/>
                        <a:pt x="28830" y="5106"/>
                        <a:pt x="29827" y="6323"/>
                      </a:cubicBezTo>
                      <a:cubicBezTo>
                        <a:pt x="28342" y="6444"/>
                        <a:pt x="26890" y="6691"/>
                        <a:pt x="25485" y="7059"/>
                      </a:cubicBezTo>
                      <a:cubicBezTo>
                        <a:pt x="26074" y="5661"/>
                        <a:pt x="26422" y="4129"/>
                        <a:pt x="26837" y="2670"/>
                      </a:cubicBezTo>
                      <a:close/>
                      <a:moveTo>
                        <a:pt x="26415" y="944"/>
                      </a:moveTo>
                      <a:cubicBezTo>
                        <a:pt x="28181" y="2510"/>
                        <a:pt x="29720" y="4283"/>
                        <a:pt x="31018" y="6256"/>
                      </a:cubicBezTo>
                      <a:cubicBezTo>
                        <a:pt x="30744" y="6270"/>
                        <a:pt x="30476" y="6283"/>
                        <a:pt x="30215" y="6297"/>
                      </a:cubicBezTo>
                      <a:cubicBezTo>
                        <a:pt x="30209" y="6290"/>
                        <a:pt x="30202" y="6276"/>
                        <a:pt x="30195" y="6270"/>
                      </a:cubicBezTo>
                      <a:cubicBezTo>
                        <a:pt x="29091" y="4925"/>
                        <a:pt x="27981" y="3594"/>
                        <a:pt x="26877" y="2249"/>
                      </a:cubicBezTo>
                      <a:cubicBezTo>
                        <a:pt x="26851" y="2216"/>
                        <a:pt x="26817" y="2202"/>
                        <a:pt x="26783" y="2202"/>
                      </a:cubicBezTo>
                      <a:cubicBezTo>
                        <a:pt x="26718" y="2202"/>
                        <a:pt x="26651" y="2250"/>
                        <a:pt x="26629" y="2316"/>
                      </a:cubicBezTo>
                      <a:cubicBezTo>
                        <a:pt x="26168" y="3875"/>
                        <a:pt x="25559" y="5474"/>
                        <a:pt x="25284" y="7079"/>
                      </a:cubicBezTo>
                      <a:cubicBezTo>
                        <a:pt x="25284" y="7093"/>
                        <a:pt x="25284" y="7099"/>
                        <a:pt x="25284" y="7113"/>
                      </a:cubicBezTo>
                      <a:cubicBezTo>
                        <a:pt x="25097" y="7160"/>
                        <a:pt x="24910" y="7213"/>
                        <a:pt x="24722" y="7267"/>
                      </a:cubicBezTo>
                      <a:cubicBezTo>
                        <a:pt x="24696" y="7267"/>
                        <a:pt x="24676" y="7267"/>
                        <a:pt x="24649" y="7273"/>
                      </a:cubicBezTo>
                      <a:cubicBezTo>
                        <a:pt x="25238" y="5166"/>
                        <a:pt x="25826" y="3052"/>
                        <a:pt x="26415" y="944"/>
                      </a:cubicBezTo>
                      <a:close/>
                      <a:moveTo>
                        <a:pt x="42727" y="4182"/>
                      </a:moveTo>
                      <a:cubicBezTo>
                        <a:pt x="43055" y="5821"/>
                        <a:pt x="43389" y="7467"/>
                        <a:pt x="43717" y="9113"/>
                      </a:cubicBezTo>
                      <a:cubicBezTo>
                        <a:pt x="42439" y="8451"/>
                        <a:pt x="41101" y="7889"/>
                        <a:pt x="39709" y="7447"/>
                      </a:cubicBezTo>
                      <a:cubicBezTo>
                        <a:pt x="40820" y="6517"/>
                        <a:pt x="41757" y="5280"/>
                        <a:pt x="42727" y="4182"/>
                      </a:cubicBezTo>
                      <a:close/>
                      <a:moveTo>
                        <a:pt x="43115" y="2577"/>
                      </a:moveTo>
                      <a:cubicBezTo>
                        <a:pt x="43817" y="4878"/>
                        <a:pt x="44313" y="7227"/>
                        <a:pt x="44634" y="9608"/>
                      </a:cubicBezTo>
                      <a:cubicBezTo>
                        <a:pt x="44440" y="9501"/>
                        <a:pt x="44239" y="9394"/>
                        <a:pt x="44045" y="9287"/>
                      </a:cubicBezTo>
                      <a:cubicBezTo>
                        <a:pt x="43677" y="7474"/>
                        <a:pt x="43309" y="5654"/>
                        <a:pt x="42941" y="3841"/>
                      </a:cubicBezTo>
                      <a:cubicBezTo>
                        <a:pt x="42928" y="3773"/>
                        <a:pt x="42864" y="3735"/>
                        <a:pt x="42802" y="3735"/>
                      </a:cubicBezTo>
                      <a:cubicBezTo>
                        <a:pt x="42766" y="3735"/>
                        <a:pt x="42731" y="3747"/>
                        <a:pt x="42707" y="3774"/>
                      </a:cubicBezTo>
                      <a:cubicBezTo>
                        <a:pt x="41670" y="4938"/>
                        <a:pt x="40419" y="6069"/>
                        <a:pt x="39556" y="7374"/>
                      </a:cubicBezTo>
                      <a:cubicBezTo>
                        <a:pt x="39556" y="7380"/>
                        <a:pt x="39549" y="7387"/>
                        <a:pt x="39549" y="7394"/>
                      </a:cubicBezTo>
                      <a:cubicBezTo>
                        <a:pt x="39234" y="7300"/>
                        <a:pt x="38920" y="7206"/>
                        <a:pt x="38599" y="7119"/>
                      </a:cubicBezTo>
                      <a:cubicBezTo>
                        <a:pt x="40171" y="5674"/>
                        <a:pt x="41670" y="4156"/>
                        <a:pt x="43115" y="2577"/>
                      </a:cubicBezTo>
                      <a:close/>
                      <a:moveTo>
                        <a:pt x="19229" y="5019"/>
                      </a:moveTo>
                      <a:lnTo>
                        <a:pt x="19229" y="5019"/>
                      </a:lnTo>
                      <a:cubicBezTo>
                        <a:pt x="20601" y="5929"/>
                        <a:pt x="21973" y="6972"/>
                        <a:pt x="23445" y="7681"/>
                      </a:cubicBezTo>
                      <a:cubicBezTo>
                        <a:pt x="21926" y="8210"/>
                        <a:pt x="20474" y="8879"/>
                        <a:pt x="19102" y="9675"/>
                      </a:cubicBezTo>
                      <a:cubicBezTo>
                        <a:pt x="19243" y="8130"/>
                        <a:pt x="19243" y="6578"/>
                        <a:pt x="19229" y="5019"/>
                      </a:cubicBezTo>
                      <a:close/>
                      <a:moveTo>
                        <a:pt x="43416" y="2449"/>
                      </a:moveTo>
                      <a:lnTo>
                        <a:pt x="43416" y="2449"/>
                      </a:lnTo>
                      <a:cubicBezTo>
                        <a:pt x="46146" y="3520"/>
                        <a:pt x="48688" y="4958"/>
                        <a:pt x="50990" y="6698"/>
                      </a:cubicBezTo>
                      <a:cubicBezTo>
                        <a:pt x="48922" y="7581"/>
                        <a:pt x="46902" y="8571"/>
                        <a:pt x="44982" y="9742"/>
                      </a:cubicBezTo>
                      <a:cubicBezTo>
                        <a:pt x="44674" y="7267"/>
                        <a:pt x="44145" y="4831"/>
                        <a:pt x="43416" y="2449"/>
                      </a:cubicBezTo>
                      <a:close/>
                      <a:moveTo>
                        <a:pt x="18600" y="3473"/>
                      </a:moveTo>
                      <a:cubicBezTo>
                        <a:pt x="20521" y="4771"/>
                        <a:pt x="22441" y="6076"/>
                        <a:pt x="24368" y="7374"/>
                      </a:cubicBezTo>
                      <a:cubicBezTo>
                        <a:pt x="24114" y="7454"/>
                        <a:pt x="23866" y="7534"/>
                        <a:pt x="23618" y="7621"/>
                      </a:cubicBezTo>
                      <a:cubicBezTo>
                        <a:pt x="23639" y="7581"/>
                        <a:pt x="23639" y="7528"/>
                        <a:pt x="23592" y="7487"/>
                      </a:cubicBezTo>
                      <a:cubicBezTo>
                        <a:pt x="22254" y="6377"/>
                        <a:pt x="20614" y="5520"/>
                        <a:pt x="19149" y="4584"/>
                      </a:cubicBezTo>
                      <a:cubicBezTo>
                        <a:pt x="19126" y="4570"/>
                        <a:pt x="19100" y="4563"/>
                        <a:pt x="19074" y="4563"/>
                      </a:cubicBezTo>
                      <a:cubicBezTo>
                        <a:pt x="18991" y="4563"/>
                        <a:pt x="18908" y="4632"/>
                        <a:pt x="18908" y="4724"/>
                      </a:cubicBezTo>
                      <a:cubicBezTo>
                        <a:pt x="18995" y="6430"/>
                        <a:pt x="18908" y="8130"/>
                        <a:pt x="18828" y="9836"/>
                      </a:cubicBezTo>
                      <a:cubicBezTo>
                        <a:pt x="18654" y="9943"/>
                        <a:pt x="18487" y="10043"/>
                        <a:pt x="18313" y="10150"/>
                      </a:cubicBezTo>
                      <a:cubicBezTo>
                        <a:pt x="18333" y="7916"/>
                        <a:pt x="18373" y="5701"/>
                        <a:pt x="18600" y="3473"/>
                      </a:cubicBezTo>
                      <a:close/>
                      <a:moveTo>
                        <a:pt x="18286" y="3379"/>
                      </a:moveTo>
                      <a:lnTo>
                        <a:pt x="18286" y="3379"/>
                      </a:lnTo>
                      <a:cubicBezTo>
                        <a:pt x="18052" y="5634"/>
                        <a:pt x="17925" y="7922"/>
                        <a:pt x="18059" y="10184"/>
                      </a:cubicBezTo>
                      <a:cubicBezTo>
                        <a:pt x="18045" y="10177"/>
                        <a:pt x="18038" y="10164"/>
                        <a:pt x="18025" y="10164"/>
                      </a:cubicBezTo>
                      <a:cubicBezTo>
                        <a:pt x="15837" y="9374"/>
                        <a:pt x="13649" y="8598"/>
                        <a:pt x="11462" y="7815"/>
                      </a:cubicBezTo>
                      <a:cubicBezTo>
                        <a:pt x="13529" y="6062"/>
                        <a:pt x="15817" y="4564"/>
                        <a:pt x="18286" y="3379"/>
                      </a:cubicBezTo>
                      <a:close/>
                      <a:moveTo>
                        <a:pt x="31393" y="6531"/>
                      </a:moveTo>
                      <a:cubicBezTo>
                        <a:pt x="31935" y="7380"/>
                        <a:pt x="32343" y="8237"/>
                        <a:pt x="32437" y="9260"/>
                      </a:cubicBezTo>
                      <a:cubicBezTo>
                        <a:pt x="32463" y="9536"/>
                        <a:pt x="32361" y="11980"/>
                        <a:pt x="31923" y="11980"/>
                      </a:cubicBezTo>
                      <a:cubicBezTo>
                        <a:pt x="31914" y="11980"/>
                        <a:pt x="31904" y="11979"/>
                        <a:pt x="31895" y="11977"/>
                      </a:cubicBezTo>
                      <a:cubicBezTo>
                        <a:pt x="31654" y="11923"/>
                        <a:pt x="31293" y="10913"/>
                        <a:pt x="31226" y="10739"/>
                      </a:cubicBezTo>
                      <a:cubicBezTo>
                        <a:pt x="31045" y="10251"/>
                        <a:pt x="30938" y="9742"/>
                        <a:pt x="30891" y="9227"/>
                      </a:cubicBezTo>
                      <a:cubicBezTo>
                        <a:pt x="30804" y="8284"/>
                        <a:pt x="31018" y="7414"/>
                        <a:pt x="31326" y="6544"/>
                      </a:cubicBezTo>
                      <a:cubicBezTo>
                        <a:pt x="31339" y="6544"/>
                        <a:pt x="31353" y="6537"/>
                        <a:pt x="31366" y="6531"/>
                      </a:cubicBezTo>
                      <a:close/>
                      <a:moveTo>
                        <a:pt x="38157" y="7561"/>
                      </a:moveTo>
                      <a:cubicBezTo>
                        <a:pt x="38130" y="8337"/>
                        <a:pt x="38097" y="9113"/>
                        <a:pt x="37956" y="9876"/>
                      </a:cubicBezTo>
                      <a:cubicBezTo>
                        <a:pt x="37883" y="10257"/>
                        <a:pt x="37796" y="10632"/>
                        <a:pt x="37662" y="10993"/>
                      </a:cubicBezTo>
                      <a:cubicBezTo>
                        <a:pt x="37609" y="11146"/>
                        <a:pt x="37092" y="12432"/>
                        <a:pt x="36856" y="12432"/>
                      </a:cubicBezTo>
                      <a:cubicBezTo>
                        <a:pt x="36855" y="12432"/>
                        <a:pt x="36854" y="12432"/>
                        <a:pt x="36853" y="12432"/>
                      </a:cubicBezTo>
                      <a:cubicBezTo>
                        <a:pt x="36143" y="12378"/>
                        <a:pt x="36812" y="10043"/>
                        <a:pt x="36940" y="9669"/>
                      </a:cubicBezTo>
                      <a:cubicBezTo>
                        <a:pt x="37214" y="8886"/>
                        <a:pt x="37642" y="8203"/>
                        <a:pt x="38157" y="7561"/>
                      </a:cubicBezTo>
                      <a:close/>
                      <a:moveTo>
                        <a:pt x="24749" y="7561"/>
                      </a:moveTo>
                      <a:cubicBezTo>
                        <a:pt x="25579" y="8049"/>
                        <a:pt x="26148" y="8806"/>
                        <a:pt x="26449" y="9722"/>
                      </a:cubicBezTo>
                      <a:cubicBezTo>
                        <a:pt x="26556" y="10050"/>
                        <a:pt x="27111" y="12278"/>
                        <a:pt x="26649" y="12499"/>
                      </a:cubicBezTo>
                      <a:cubicBezTo>
                        <a:pt x="26638" y="12504"/>
                        <a:pt x="26624" y="12507"/>
                        <a:pt x="26609" y="12507"/>
                      </a:cubicBezTo>
                      <a:cubicBezTo>
                        <a:pt x="26367" y="12507"/>
                        <a:pt x="25693" y="11856"/>
                        <a:pt x="25592" y="11749"/>
                      </a:cubicBezTo>
                      <a:cubicBezTo>
                        <a:pt x="25284" y="11448"/>
                        <a:pt x="25024" y="11087"/>
                        <a:pt x="24829" y="10699"/>
                      </a:cubicBezTo>
                      <a:cubicBezTo>
                        <a:pt x="24334" y="9682"/>
                        <a:pt x="24408" y="8618"/>
                        <a:pt x="24709" y="7568"/>
                      </a:cubicBezTo>
                      <a:cubicBezTo>
                        <a:pt x="24722" y="7568"/>
                        <a:pt x="24736" y="7561"/>
                        <a:pt x="24749" y="7561"/>
                      </a:cubicBezTo>
                      <a:close/>
                      <a:moveTo>
                        <a:pt x="31922" y="6524"/>
                      </a:moveTo>
                      <a:cubicBezTo>
                        <a:pt x="34063" y="6524"/>
                        <a:pt x="36143" y="6792"/>
                        <a:pt x="38130" y="7293"/>
                      </a:cubicBezTo>
                      <a:cubicBezTo>
                        <a:pt x="37348" y="8090"/>
                        <a:pt x="36806" y="9100"/>
                        <a:pt x="36531" y="10184"/>
                      </a:cubicBezTo>
                      <a:cubicBezTo>
                        <a:pt x="36438" y="10532"/>
                        <a:pt x="36043" y="12178"/>
                        <a:pt x="36431" y="12659"/>
                      </a:cubicBezTo>
                      <a:cubicBezTo>
                        <a:pt x="35053" y="12338"/>
                        <a:pt x="33621" y="12158"/>
                        <a:pt x="32156" y="12144"/>
                      </a:cubicBezTo>
                      <a:cubicBezTo>
                        <a:pt x="32972" y="10358"/>
                        <a:pt x="32885" y="8110"/>
                        <a:pt x="31661" y="6531"/>
                      </a:cubicBezTo>
                      <a:cubicBezTo>
                        <a:pt x="31748" y="6531"/>
                        <a:pt x="31835" y="6524"/>
                        <a:pt x="31922" y="6524"/>
                      </a:cubicBezTo>
                      <a:close/>
                      <a:moveTo>
                        <a:pt x="31125" y="6537"/>
                      </a:moveTo>
                      <a:lnTo>
                        <a:pt x="31125" y="6537"/>
                      </a:lnTo>
                      <a:cubicBezTo>
                        <a:pt x="30242" y="8317"/>
                        <a:pt x="30610" y="10552"/>
                        <a:pt x="31728" y="12144"/>
                      </a:cubicBezTo>
                      <a:cubicBezTo>
                        <a:pt x="30075" y="12158"/>
                        <a:pt x="28462" y="12378"/>
                        <a:pt x="26930" y="12780"/>
                      </a:cubicBezTo>
                      <a:cubicBezTo>
                        <a:pt x="26944" y="12760"/>
                        <a:pt x="26957" y="12740"/>
                        <a:pt x="26957" y="12706"/>
                      </a:cubicBezTo>
                      <a:cubicBezTo>
                        <a:pt x="27071" y="10752"/>
                        <a:pt x="26776" y="8611"/>
                        <a:pt x="25070" y="7467"/>
                      </a:cubicBezTo>
                      <a:cubicBezTo>
                        <a:pt x="27004" y="6925"/>
                        <a:pt x="29031" y="6604"/>
                        <a:pt x="31125" y="6537"/>
                      </a:cubicBezTo>
                      <a:close/>
                      <a:moveTo>
                        <a:pt x="50187" y="7916"/>
                      </a:moveTo>
                      <a:lnTo>
                        <a:pt x="50187" y="7916"/>
                      </a:lnTo>
                      <a:cubicBezTo>
                        <a:pt x="49899" y="9702"/>
                        <a:pt x="49605" y="11596"/>
                        <a:pt x="49692" y="13402"/>
                      </a:cubicBezTo>
                      <a:cubicBezTo>
                        <a:pt x="48588" y="12338"/>
                        <a:pt x="47384" y="11368"/>
                        <a:pt x="46099" y="10518"/>
                      </a:cubicBezTo>
                      <a:cubicBezTo>
                        <a:pt x="47444" y="9622"/>
                        <a:pt x="48789" y="8732"/>
                        <a:pt x="50187" y="7916"/>
                      </a:cubicBezTo>
                      <a:close/>
                      <a:moveTo>
                        <a:pt x="51391" y="7006"/>
                      </a:moveTo>
                      <a:cubicBezTo>
                        <a:pt x="53559" y="8705"/>
                        <a:pt x="55493" y="10672"/>
                        <a:pt x="57152" y="12867"/>
                      </a:cubicBezTo>
                      <a:lnTo>
                        <a:pt x="57132" y="12867"/>
                      </a:lnTo>
                      <a:cubicBezTo>
                        <a:pt x="54971" y="13248"/>
                        <a:pt x="52803" y="13623"/>
                        <a:pt x="50642" y="13997"/>
                      </a:cubicBezTo>
                      <a:cubicBezTo>
                        <a:pt x="50796" y="11662"/>
                        <a:pt x="51043" y="9327"/>
                        <a:pt x="51391" y="7006"/>
                      </a:cubicBezTo>
                      <a:close/>
                      <a:moveTo>
                        <a:pt x="51077" y="6999"/>
                      </a:moveTo>
                      <a:cubicBezTo>
                        <a:pt x="50729" y="9334"/>
                        <a:pt x="50475" y="11676"/>
                        <a:pt x="50327" y="14024"/>
                      </a:cubicBezTo>
                      <a:cubicBezTo>
                        <a:pt x="50180" y="13884"/>
                        <a:pt x="50040" y="13736"/>
                        <a:pt x="49893" y="13596"/>
                      </a:cubicBezTo>
                      <a:cubicBezTo>
                        <a:pt x="49899" y="13583"/>
                        <a:pt x="49906" y="13569"/>
                        <a:pt x="49906" y="13549"/>
                      </a:cubicBezTo>
                      <a:cubicBezTo>
                        <a:pt x="50160" y="11596"/>
                        <a:pt x="50194" y="9635"/>
                        <a:pt x="50501" y="7675"/>
                      </a:cubicBezTo>
                      <a:cubicBezTo>
                        <a:pt x="50517" y="7585"/>
                        <a:pt x="50450" y="7500"/>
                        <a:pt x="50366" y="7500"/>
                      </a:cubicBezTo>
                      <a:cubicBezTo>
                        <a:pt x="50343" y="7500"/>
                        <a:pt x="50318" y="7507"/>
                        <a:pt x="50294" y="7521"/>
                      </a:cubicBezTo>
                      <a:cubicBezTo>
                        <a:pt x="48782" y="8397"/>
                        <a:pt x="47283" y="9327"/>
                        <a:pt x="45878" y="10371"/>
                      </a:cubicBezTo>
                      <a:cubicBezTo>
                        <a:pt x="45644" y="10217"/>
                        <a:pt x="45403" y="10070"/>
                        <a:pt x="45162" y="9923"/>
                      </a:cubicBezTo>
                      <a:cubicBezTo>
                        <a:pt x="46822" y="9006"/>
                        <a:pt x="48501" y="8143"/>
                        <a:pt x="50227" y="7374"/>
                      </a:cubicBezTo>
                      <a:cubicBezTo>
                        <a:pt x="50515" y="7247"/>
                        <a:pt x="50796" y="7119"/>
                        <a:pt x="51077" y="6999"/>
                      </a:cubicBezTo>
                      <a:close/>
                      <a:moveTo>
                        <a:pt x="13206" y="9814"/>
                      </a:moveTo>
                      <a:cubicBezTo>
                        <a:pt x="13593" y="9814"/>
                        <a:pt x="14761" y="10354"/>
                        <a:pt x="15014" y="10438"/>
                      </a:cubicBezTo>
                      <a:cubicBezTo>
                        <a:pt x="15683" y="10645"/>
                        <a:pt x="16373" y="10826"/>
                        <a:pt x="17062" y="10987"/>
                      </a:cubicBezTo>
                      <a:cubicBezTo>
                        <a:pt x="15750" y="11923"/>
                        <a:pt x="14533" y="12974"/>
                        <a:pt x="13422" y="14125"/>
                      </a:cubicBezTo>
                      <a:cubicBezTo>
                        <a:pt x="13362" y="13455"/>
                        <a:pt x="13241" y="12793"/>
                        <a:pt x="13168" y="12124"/>
                      </a:cubicBezTo>
                      <a:cubicBezTo>
                        <a:pt x="13134" y="11756"/>
                        <a:pt x="12833" y="10017"/>
                        <a:pt x="13107" y="9836"/>
                      </a:cubicBezTo>
                      <a:cubicBezTo>
                        <a:pt x="13129" y="9821"/>
                        <a:pt x="13162" y="9814"/>
                        <a:pt x="13206" y="9814"/>
                      </a:cubicBezTo>
                      <a:close/>
                      <a:moveTo>
                        <a:pt x="44600" y="9923"/>
                      </a:moveTo>
                      <a:cubicBezTo>
                        <a:pt x="44640" y="9950"/>
                        <a:pt x="44681" y="9970"/>
                        <a:pt x="44721" y="9996"/>
                      </a:cubicBezTo>
                      <a:cubicBezTo>
                        <a:pt x="44379" y="10893"/>
                        <a:pt x="44487" y="11903"/>
                        <a:pt x="44052" y="12773"/>
                      </a:cubicBezTo>
                      <a:cubicBezTo>
                        <a:pt x="43838" y="13208"/>
                        <a:pt x="43523" y="13589"/>
                        <a:pt x="43182" y="13924"/>
                      </a:cubicBezTo>
                      <a:cubicBezTo>
                        <a:pt x="43035" y="14058"/>
                        <a:pt x="42887" y="14198"/>
                        <a:pt x="42734" y="14325"/>
                      </a:cubicBezTo>
                      <a:cubicBezTo>
                        <a:pt x="42582" y="14447"/>
                        <a:pt x="42442" y="14637"/>
                        <a:pt x="42325" y="14637"/>
                      </a:cubicBezTo>
                      <a:cubicBezTo>
                        <a:pt x="42281" y="14637"/>
                        <a:pt x="42241" y="14611"/>
                        <a:pt x="42205" y="14546"/>
                      </a:cubicBezTo>
                      <a:cubicBezTo>
                        <a:pt x="42051" y="14252"/>
                        <a:pt x="42299" y="13509"/>
                        <a:pt x="42379" y="13195"/>
                      </a:cubicBezTo>
                      <a:cubicBezTo>
                        <a:pt x="42486" y="12746"/>
                        <a:pt x="42660" y="12325"/>
                        <a:pt x="42867" y="11917"/>
                      </a:cubicBezTo>
                      <a:cubicBezTo>
                        <a:pt x="43289" y="11114"/>
                        <a:pt x="43904" y="10485"/>
                        <a:pt x="44600" y="9923"/>
                      </a:cubicBezTo>
                      <a:close/>
                      <a:moveTo>
                        <a:pt x="18299" y="10498"/>
                      </a:moveTo>
                      <a:cubicBezTo>
                        <a:pt x="19176" y="10993"/>
                        <a:pt x="19939" y="11642"/>
                        <a:pt x="20521" y="12465"/>
                      </a:cubicBezTo>
                      <a:cubicBezTo>
                        <a:pt x="20735" y="12760"/>
                        <a:pt x="21859" y="14573"/>
                        <a:pt x="21511" y="14807"/>
                      </a:cubicBezTo>
                      <a:cubicBezTo>
                        <a:pt x="21496" y="14817"/>
                        <a:pt x="21476" y="14822"/>
                        <a:pt x="21453" y="14822"/>
                      </a:cubicBezTo>
                      <a:cubicBezTo>
                        <a:pt x="21176" y="14822"/>
                        <a:pt x="20347" y="14189"/>
                        <a:pt x="20200" y="14078"/>
                      </a:cubicBezTo>
                      <a:cubicBezTo>
                        <a:pt x="19798" y="13770"/>
                        <a:pt x="19444" y="13409"/>
                        <a:pt x="19156" y="13001"/>
                      </a:cubicBezTo>
                      <a:cubicBezTo>
                        <a:pt x="18627" y="12265"/>
                        <a:pt x="18360" y="11435"/>
                        <a:pt x="18212" y="10552"/>
                      </a:cubicBezTo>
                      <a:cubicBezTo>
                        <a:pt x="18239" y="10532"/>
                        <a:pt x="18273" y="10518"/>
                        <a:pt x="18299" y="10498"/>
                      </a:cubicBezTo>
                      <a:close/>
                      <a:moveTo>
                        <a:pt x="38405" y="7367"/>
                      </a:moveTo>
                      <a:cubicBezTo>
                        <a:pt x="40546" y="7929"/>
                        <a:pt x="42573" y="8772"/>
                        <a:pt x="44460" y="9843"/>
                      </a:cubicBezTo>
                      <a:cubicBezTo>
                        <a:pt x="42774" y="10900"/>
                        <a:pt x="41891" y="12934"/>
                        <a:pt x="41984" y="14901"/>
                      </a:cubicBezTo>
                      <a:cubicBezTo>
                        <a:pt x="40399" y="13957"/>
                        <a:pt x="38679" y="13235"/>
                        <a:pt x="36853" y="12760"/>
                      </a:cubicBezTo>
                      <a:cubicBezTo>
                        <a:pt x="37328" y="12566"/>
                        <a:pt x="37736" y="11502"/>
                        <a:pt x="37849" y="11194"/>
                      </a:cubicBezTo>
                      <a:cubicBezTo>
                        <a:pt x="38318" y="9983"/>
                        <a:pt x="38371" y="8652"/>
                        <a:pt x="38405" y="7367"/>
                      </a:cubicBezTo>
                      <a:close/>
                      <a:moveTo>
                        <a:pt x="24488" y="7635"/>
                      </a:moveTo>
                      <a:lnTo>
                        <a:pt x="24488" y="7635"/>
                      </a:lnTo>
                      <a:cubicBezTo>
                        <a:pt x="23665" y="9675"/>
                        <a:pt x="24789" y="11950"/>
                        <a:pt x="26776" y="12813"/>
                      </a:cubicBezTo>
                      <a:lnTo>
                        <a:pt x="26790" y="12813"/>
                      </a:lnTo>
                      <a:cubicBezTo>
                        <a:pt x="25030" y="13288"/>
                        <a:pt x="23358" y="14004"/>
                        <a:pt x="21825" y="14914"/>
                      </a:cubicBezTo>
                      <a:cubicBezTo>
                        <a:pt x="21411" y="12980"/>
                        <a:pt x="20226" y="11355"/>
                        <a:pt x="18527" y="10358"/>
                      </a:cubicBezTo>
                      <a:cubicBezTo>
                        <a:pt x="20367" y="9207"/>
                        <a:pt x="22367" y="8290"/>
                        <a:pt x="24488" y="7635"/>
                      </a:cubicBezTo>
                      <a:close/>
                      <a:moveTo>
                        <a:pt x="11488" y="8183"/>
                      </a:moveTo>
                      <a:lnTo>
                        <a:pt x="11488" y="8183"/>
                      </a:lnTo>
                      <a:cubicBezTo>
                        <a:pt x="13609" y="8939"/>
                        <a:pt x="15724" y="9702"/>
                        <a:pt x="17838" y="10458"/>
                      </a:cubicBezTo>
                      <a:cubicBezTo>
                        <a:pt x="17684" y="10558"/>
                        <a:pt x="17530" y="10666"/>
                        <a:pt x="17376" y="10766"/>
                      </a:cubicBezTo>
                      <a:cubicBezTo>
                        <a:pt x="17363" y="10752"/>
                        <a:pt x="17343" y="10739"/>
                        <a:pt x="17309" y="10732"/>
                      </a:cubicBezTo>
                      <a:cubicBezTo>
                        <a:pt x="15817" y="10384"/>
                        <a:pt x="14359" y="9930"/>
                        <a:pt x="12927" y="9368"/>
                      </a:cubicBezTo>
                      <a:cubicBezTo>
                        <a:pt x="12913" y="9361"/>
                        <a:pt x="12898" y="9358"/>
                        <a:pt x="12883" y="9358"/>
                      </a:cubicBezTo>
                      <a:cubicBezTo>
                        <a:pt x="12810" y="9358"/>
                        <a:pt x="12740" y="9435"/>
                        <a:pt x="12740" y="9508"/>
                      </a:cubicBezTo>
                      <a:cubicBezTo>
                        <a:pt x="12760" y="11074"/>
                        <a:pt x="12800" y="12786"/>
                        <a:pt x="13261" y="14299"/>
                      </a:cubicBezTo>
                      <a:cubicBezTo>
                        <a:pt x="13034" y="14539"/>
                        <a:pt x="12806" y="14787"/>
                        <a:pt x="12586" y="15041"/>
                      </a:cubicBezTo>
                      <a:cubicBezTo>
                        <a:pt x="12331" y="12733"/>
                        <a:pt x="11970" y="10451"/>
                        <a:pt x="11488" y="8183"/>
                      </a:cubicBezTo>
                      <a:close/>
                      <a:moveTo>
                        <a:pt x="11134" y="8096"/>
                      </a:moveTo>
                      <a:cubicBezTo>
                        <a:pt x="11368" y="9187"/>
                        <a:pt x="11575" y="10277"/>
                        <a:pt x="11756" y="11375"/>
                      </a:cubicBezTo>
                      <a:cubicBezTo>
                        <a:pt x="11850" y="11917"/>
                        <a:pt x="11930" y="12459"/>
                        <a:pt x="12010" y="13001"/>
                      </a:cubicBezTo>
                      <a:cubicBezTo>
                        <a:pt x="12057" y="13375"/>
                        <a:pt x="12445" y="14687"/>
                        <a:pt x="12064" y="14961"/>
                      </a:cubicBezTo>
                      <a:cubicBezTo>
                        <a:pt x="11975" y="15028"/>
                        <a:pt x="11798" y="15050"/>
                        <a:pt x="11590" y="15050"/>
                      </a:cubicBezTo>
                      <a:cubicBezTo>
                        <a:pt x="11174" y="15050"/>
                        <a:pt x="10630" y="14961"/>
                        <a:pt x="10398" y="14961"/>
                      </a:cubicBezTo>
                      <a:cubicBezTo>
                        <a:pt x="9842" y="14968"/>
                        <a:pt x="9294" y="14974"/>
                        <a:pt x="8739" y="14988"/>
                      </a:cubicBezTo>
                      <a:cubicBezTo>
                        <a:pt x="7534" y="15014"/>
                        <a:pt x="6330" y="15061"/>
                        <a:pt x="5132" y="15121"/>
                      </a:cubicBezTo>
                      <a:cubicBezTo>
                        <a:pt x="6785" y="12499"/>
                        <a:pt x="8812" y="10130"/>
                        <a:pt x="11134" y="8096"/>
                      </a:cubicBezTo>
                      <a:close/>
                      <a:moveTo>
                        <a:pt x="50153" y="14372"/>
                      </a:moveTo>
                      <a:lnTo>
                        <a:pt x="50153" y="14372"/>
                      </a:lnTo>
                      <a:cubicBezTo>
                        <a:pt x="49719" y="16212"/>
                        <a:pt x="48334" y="17651"/>
                        <a:pt x="46494" y="18112"/>
                      </a:cubicBezTo>
                      <a:cubicBezTo>
                        <a:pt x="47256" y="16399"/>
                        <a:pt x="48548" y="15282"/>
                        <a:pt x="50153" y="14372"/>
                      </a:cubicBezTo>
                      <a:close/>
                      <a:moveTo>
                        <a:pt x="26803" y="13108"/>
                      </a:moveTo>
                      <a:lnTo>
                        <a:pt x="26803" y="13108"/>
                      </a:lnTo>
                      <a:cubicBezTo>
                        <a:pt x="26007" y="13656"/>
                        <a:pt x="25532" y="14600"/>
                        <a:pt x="25378" y="15576"/>
                      </a:cubicBezTo>
                      <a:cubicBezTo>
                        <a:pt x="25264" y="16312"/>
                        <a:pt x="25258" y="17289"/>
                        <a:pt x="25405" y="18219"/>
                      </a:cubicBezTo>
                      <a:cubicBezTo>
                        <a:pt x="25010" y="17490"/>
                        <a:pt x="24515" y="16821"/>
                        <a:pt x="23826" y="16326"/>
                      </a:cubicBezTo>
                      <a:cubicBezTo>
                        <a:pt x="23204" y="15871"/>
                        <a:pt x="22477" y="15633"/>
                        <a:pt x="21749" y="15633"/>
                      </a:cubicBezTo>
                      <a:cubicBezTo>
                        <a:pt x="21544" y="15633"/>
                        <a:pt x="21339" y="15652"/>
                        <a:pt x="21136" y="15690"/>
                      </a:cubicBezTo>
                      <a:cubicBezTo>
                        <a:pt x="22856" y="14546"/>
                        <a:pt x="24763" y="13663"/>
                        <a:pt x="26803" y="13108"/>
                      </a:cubicBezTo>
                      <a:close/>
                      <a:moveTo>
                        <a:pt x="44901" y="10103"/>
                      </a:moveTo>
                      <a:cubicBezTo>
                        <a:pt x="46808" y="11241"/>
                        <a:pt x="48554" y="12619"/>
                        <a:pt x="50100" y="14205"/>
                      </a:cubicBezTo>
                      <a:cubicBezTo>
                        <a:pt x="48294" y="14854"/>
                        <a:pt x="46895" y="16486"/>
                        <a:pt x="46179" y="18219"/>
                      </a:cubicBezTo>
                      <a:cubicBezTo>
                        <a:pt x="45912" y="17945"/>
                        <a:pt x="45631" y="17671"/>
                        <a:pt x="45350" y="17410"/>
                      </a:cubicBezTo>
                      <a:cubicBezTo>
                        <a:pt x="45269" y="17303"/>
                        <a:pt x="45182" y="17202"/>
                        <a:pt x="45082" y="17102"/>
                      </a:cubicBezTo>
                      <a:cubicBezTo>
                        <a:pt x="44868" y="16868"/>
                        <a:pt x="44620" y="16680"/>
                        <a:pt x="44353" y="16547"/>
                      </a:cubicBezTo>
                      <a:cubicBezTo>
                        <a:pt x="43677" y="15998"/>
                        <a:pt x="42961" y="15489"/>
                        <a:pt x="42218" y="15034"/>
                      </a:cubicBezTo>
                      <a:cubicBezTo>
                        <a:pt x="42921" y="14493"/>
                        <a:pt x="43657" y="13931"/>
                        <a:pt x="44119" y="13154"/>
                      </a:cubicBezTo>
                      <a:cubicBezTo>
                        <a:pt x="44667" y="12244"/>
                        <a:pt x="44687" y="11120"/>
                        <a:pt x="44901" y="10103"/>
                      </a:cubicBezTo>
                      <a:close/>
                      <a:moveTo>
                        <a:pt x="31922" y="12425"/>
                      </a:moveTo>
                      <a:cubicBezTo>
                        <a:pt x="33300" y="12425"/>
                        <a:pt x="34645" y="12572"/>
                        <a:pt x="35943" y="12840"/>
                      </a:cubicBezTo>
                      <a:cubicBezTo>
                        <a:pt x="33869" y="13201"/>
                        <a:pt x="32992" y="16179"/>
                        <a:pt x="32872" y="18246"/>
                      </a:cubicBezTo>
                      <a:cubicBezTo>
                        <a:pt x="32437" y="15971"/>
                        <a:pt x="31406" y="12980"/>
                        <a:pt x="29045" y="12639"/>
                      </a:cubicBezTo>
                      <a:cubicBezTo>
                        <a:pt x="29988" y="12499"/>
                        <a:pt x="30945" y="12425"/>
                        <a:pt x="31922" y="12425"/>
                      </a:cubicBezTo>
                      <a:close/>
                      <a:moveTo>
                        <a:pt x="38217" y="13469"/>
                      </a:moveTo>
                      <a:lnTo>
                        <a:pt x="38217" y="13469"/>
                      </a:lnTo>
                      <a:cubicBezTo>
                        <a:pt x="40144" y="14131"/>
                        <a:pt x="41937" y="15081"/>
                        <a:pt x="43543" y="16279"/>
                      </a:cubicBezTo>
                      <a:cubicBezTo>
                        <a:pt x="43378" y="16252"/>
                        <a:pt x="43211" y="16238"/>
                        <a:pt x="43042" y="16238"/>
                      </a:cubicBezTo>
                      <a:cubicBezTo>
                        <a:pt x="42507" y="16238"/>
                        <a:pt x="41963" y="16374"/>
                        <a:pt x="41469" y="16634"/>
                      </a:cubicBezTo>
                      <a:cubicBezTo>
                        <a:pt x="40492" y="17142"/>
                        <a:pt x="39810" y="17992"/>
                        <a:pt x="39295" y="18942"/>
                      </a:cubicBezTo>
                      <a:cubicBezTo>
                        <a:pt x="39596" y="17891"/>
                        <a:pt x="39756" y="16801"/>
                        <a:pt x="39529" y="15704"/>
                      </a:cubicBezTo>
                      <a:cubicBezTo>
                        <a:pt x="39355" y="14827"/>
                        <a:pt x="38900" y="14011"/>
                        <a:pt x="38217" y="13469"/>
                      </a:cubicBezTo>
                      <a:close/>
                      <a:moveTo>
                        <a:pt x="12612" y="15596"/>
                      </a:moveTo>
                      <a:cubicBezTo>
                        <a:pt x="12612" y="15596"/>
                        <a:pt x="12619" y="15603"/>
                        <a:pt x="12626" y="15610"/>
                      </a:cubicBezTo>
                      <a:cubicBezTo>
                        <a:pt x="13475" y="15918"/>
                        <a:pt x="14245" y="16306"/>
                        <a:pt x="14927" y="16908"/>
                      </a:cubicBezTo>
                      <a:cubicBezTo>
                        <a:pt x="15416" y="17349"/>
                        <a:pt x="16292" y="18152"/>
                        <a:pt x="16406" y="18841"/>
                      </a:cubicBezTo>
                      <a:cubicBezTo>
                        <a:pt x="16432" y="19016"/>
                        <a:pt x="16437" y="19059"/>
                        <a:pt x="16391" y="19059"/>
                      </a:cubicBezTo>
                      <a:cubicBezTo>
                        <a:pt x="16354" y="19059"/>
                        <a:pt x="16284" y="19031"/>
                        <a:pt x="16165" y="19022"/>
                      </a:cubicBezTo>
                      <a:cubicBezTo>
                        <a:pt x="15984" y="19015"/>
                        <a:pt x="15777" y="18928"/>
                        <a:pt x="15610" y="18875"/>
                      </a:cubicBezTo>
                      <a:cubicBezTo>
                        <a:pt x="15121" y="18721"/>
                        <a:pt x="14646" y="18514"/>
                        <a:pt x="14225" y="18233"/>
                      </a:cubicBezTo>
                      <a:cubicBezTo>
                        <a:pt x="13295" y="17617"/>
                        <a:pt x="12693" y="16694"/>
                        <a:pt x="12612" y="15596"/>
                      </a:cubicBezTo>
                      <a:close/>
                      <a:moveTo>
                        <a:pt x="18065" y="10652"/>
                      </a:moveTo>
                      <a:cubicBezTo>
                        <a:pt x="18192" y="12673"/>
                        <a:pt x="19711" y="14399"/>
                        <a:pt x="21585" y="15061"/>
                      </a:cubicBezTo>
                      <a:cubicBezTo>
                        <a:pt x="21049" y="15389"/>
                        <a:pt x="20534" y="15744"/>
                        <a:pt x="20032" y="16118"/>
                      </a:cubicBezTo>
                      <a:cubicBezTo>
                        <a:pt x="19952" y="16172"/>
                        <a:pt x="19872" y="16225"/>
                        <a:pt x="19791" y="16292"/>
                      </a:cubicBezTo>
                      <a:cubicBezTo>
                        <a:pt x="19704" y="16359"/>
                        <a:pt x="19624" y="16426"/>
                        <a:pt x="19544" y="16506"/>
                      </a:cubicBezTo>
                      <a:cubicBezTo>
                        <a:pt x="18540" y="17309"/>
                        <a:pt x="17617" y="18213"/>
                        <a:pt x="16794" y="19196"/>
                      </a:cubicBezTo>
                      <a:cubicBezTo>
                        <a:pt x="16051" y="17403"/>
                        <a:pt x="14573" y="15931"/>
                        <a:pt x="12686" y="15389"/>
                      </a:cubicBezTo>
                      <a:lnTo>
                        <a:pt x="12659" y="15389"/>
                      </a:lnTo>
                      <a:cubicBezTo>
                        <a:pt x="14225" y="13563"/>
                        <a:pt x="16051" y="11970"/>
                        <a:pt x="18065" y="10652"/>
                      </a:cubicBezTo>
                      <a:close/>
                      <a:moveTo>
                        <a:pt x="55693" y="14399"/>
                      </a:moveTo>
                      <a:lnTo>
                        <a:pt x="55693" y="14399"/>
                      </a:lnTo>
                      <a:cubicBezTo>
                        <a:pt x="55245" y="16085"/>
                        <a:pt x="54797" y="17764"/>
                        <a:pt x="54362" y="19450"/>
                      </a:cubicBezTo>
                      <a:cubicBezTo>
                        <a:pt x="53526" y="17938"/>
                        <a:pt x="52535" y="16526"/>
                        <a:pt x="51418" y="15229"/>
                      </a:cubicBezTo>
                      <a:cubicBezTo>
                        <a:pt x="52836" y="14914"/>
                        <a:pt x="54255" y="14626"/>
                        <a:pt x="55693" y="14399"/>
                      </a:cubicBezTo>
                      <a:close/>
                      <a:moveTo>
                        <a:pt x="29613" y="16687"/>
                      </a:moveTo>
                      <a:cubicBezTo>
                        <a:pt x="30943" y="16687"/>
                        <a:pt x="32056" y="17738"/>
                        <a:pt x="32209" y="19116"/>
                      </a:cubicBezTo>
                      <a:cubicBezTo>
                        <a:pt x="32116" y="19116"/>
                        <a:pt x="32015" y="19109"/>
                        <a:pt x="31922" y="19109"/>
                      </a:cubicBezTo>
                      <a:cubicBezTo>
                        <a:pt x="30202" y="19109"/>
                        <a:pt x="28570" y="19450"/>
                        <a:pt x="27071" y="20066"/>
                      </a:cubicBezTo>
                      <a:cubicBezTo>
                        <a:pt x="26930" y="18647"/>
                        <a:pt x="27318" y="17242"/>
                        <a:pt x="28877" y="16794"/>
                      </a:cubicBezTo>
                      <a:cubicBezTo>
                        <a:pt x="29127" y="16722"/>
                        <a:pt x="29373" y="16687"/>
                        <a:pt x="29613" y="16687"/>
                      </a:cubicBezTo>
                      <a:close/>
                      <a:moveTo>
                        <a:pt x="11723" y="16078"/>
                      </a:moveTo>
                      <a:lnTo>
                        <a:pt x="11723" y="16078"/>
                      </a:lnTo>
                      <a:cubicBezTo>
                        <a:pt x="10692" y="17390"/>
                        <a:pt x="9789" y="18808"/>
                        <a:pt x="9020" y="20307"/>
                      </a:cubicBezTo>
                      <a:cubicBezTo>
                        <a:pt x="8230" y="18982"/>
                        <a:pt x="7340" y="17771"/>
                        <a:pt x="6638" y="16386"/>
                      </a:cubicBezTo>
                      <a:cubicBezTo>
                        <a:pt x="8330" y="16266"/>
                        <a:pt x="10043" y="16259"/>
                        <a:pt x="11723" y="16078"/>
                      </a:cubicBezTo>
                      <a:close/>
                      <a:moveTo>
                        <a:pt x="28395" y="12947"/>
                      </a:moveTo>
                      <a:cubicBezTo>
                        <a:pt x="28402" y="12947"/>
                        <a:pt x="28409" y="12947"/>
                        <a:pt x="28416" y="12947"/>
                      </a:cubicBezTo>
                      <a:cubicBezTo>
                        <a:pt x="31574" y="12960"/>
                        <a:pt x="32343" y="16694"/>
                        <a:pt x="32698" y="19136"/>
                      </a:cubicBezTo>
                      <a:cubicBezTo>
                        <a:pt x="32631" y="19136"/>
                        <a:pt x="32564" y="19129"/>
                        <a:pt x="32497" y="19122"/>
                      </a:cubicBezTo>
                      <a:cubicBezTo>
                        <a:pt x="32336" y="17606"/>
                        <a:pt x="31136" y="16420"/>
                        <a:pt x="29638" y="16420"/>
                      </a:cubicBezTo>
                      <a:cubicBezTo>
                        <a:pt x="29458" y="16420"/>
                        <a:pt x="29273" y="16437"/>
                        <a:pt x="29085" y="16473"/>
                      </a:cubicBezTo>
                      <a:cubicBezTo>
                        <a:pt x="27506" y="16781"/>
                        <a:pt x="26268" y="18560"/>
                        <a:pt x="26937" y="20119"/>
                      </a:cubicBezTo>
                      <a:cubicBezTo>
                        <a:pt x="26756" y="20200"/>
                        <a:pt x="26582" y="20280"/>
                        <a:pt x="26408" y="20360"/>
                      </a:cubicBezTo>
                      <a:cubicBezTo>
                        <a:pt x="25260" y="18190"/>
                        <a:pt x="24864" y="12947"/>
                        <a:pt x="28395" y="12947"/>
                      </a:cubicBezTo>
                      <a:close/>
                      <a:moveTo>
                        <a:pt x="56958" y="13221"/>
                      </a:moveTo>
                      <a:cubicBezTo>
                        <a:pt x="56349" y="15643"/>
                        <a:pt x="55660" y="18045"/>
                        <a:pt x="54884" y="20420"/>
                      </a:cubicBezTo>
                      <a:cubicBezTo>
                        <a:pt x="54783" y="20226"/>
                        <a:pt x="54676" y="20026"/>
                        <a:pt x="54569" y="19825"/>
                      </a:cubicBezTo>
                      <a:cubicBezTo>
                        <a:pt x="54576" y="19818"/>
                        <a:pt x="54583" y="19805"/>
                        <a:pt x="54589" y="19792"/>
                      </a:cubicBezTo>
                      <a:cubicBezTo>
                        <a:pt x="55084" y="17952"/>
                        <a:pt x="55560" y="16098"/>
                        <a:pt x="56041" y="14258"/>
                      </a:cubicBezTo>
                      <a:cubicBezTo>
                        <a:pt x="56071" y="14144"/>
                        <a:pt x="55988" y="14068"/>
                        <a:pt x="55889" y="14068"/>
                      </a:cubicBezTo>
                      <a:cubicBezTo>
                        <a:pt x="55877" y="14068"/>
                        <a:pt x="55866" y="14069"/>
                        <a:pt x="55854" y="14071"/>
                      </a:cubicBezTo>
                      <a:cubicBezTo>
                        <a:pt x="54315" y="14305"/>
                        <a:pt x="52783" y="14600"/>
                        <a:pt x="51271" y="14994"/>
                      </a:cubicBezTo>
                      <a:cubicBezTo>
                        <a:pt x="51257" y="15001"/>
                        <a:pt x="51251" y="15008"/>
                        <a:pt x="51237" y="15014"/>
                      </a:cubicBezTo>
                      <a:cubicBezTo>
                        <a:pt x="51030" y="14780"/>
                        <a:pt x="50823" y="14553"/>
                        <a:pt x="50608" y="14325"/>
                      </a:cubicBezTo>
                      <a:cubicBezTo>
                        <a:pt x="52729" y="13957"/>
                        <a:pt x="54844" y="13589"/>
                        <a:pt x="56958" y="13221"/>
                      </a:cubicBezTo>
                      <a:close/>
                      <a:moveTo>
                        <a:pt x="57319" y="13088"/>
                      </a:moveTo>
                      <a:cubicBezTo>
                        <a:pt x="59005" y="15356"/>
                        <a:pt x="60397" y="17851"/>
                        <a:pt x="61434" y="20527"/>
                      </a:cubicBezTo>
                      <a:cubicBezTo>
                        <a:pt x="59670" y="20413"/>
                        <a:pt x="57911" y="20362"/>
                        <a:pt x="56148" y="20362"/>
                      </a:cubicBezTo>
                      <a:cubicBezTo>
                        <a:pt x="55845" y="20362"/>
                        <a:pt x="55542" y="20364"/>
                        <a:pt x="55238" y="20367"/>
                      </a:cubicBezTo>
                      <a:cubicBezTo>
                        <a:pt x="56014" y="17965"/>
                        <a:pt x="56710" y="15536"/>
                        <a:pt x="57319" y="13088"/>
                      </a:cubicBezTo>
                      <a:close/>
                      <a:moveTo>
                        <a:pt x="35666" y="17073"/>
                      </a:moveTo>
                      <a:cubicBezTo>
                        <a:pt x="35873" y="17073"/>
                        <a:pt x="36091" y="17106"/>
                        <a:pt x="36317" y="17175"/>
                      </a:cubicBezTo>
                      <a:cubicBezTo>
                        <a:pt x="37843" y="17644"/>
                        <a:pt x="38010" y="19203"/>
                        <a:pt x="37816" y="20554"/>
                      </a:cubicBezTo>
                      <a:cubicBezTo>
                        <a:pt x="36478" y="19858"/>
                        <a:pt x="35013" y="19390"/>
                        <a:pt x="33460" y="19203"/>
                      </a:cubicBezTo>
                      <a:cubicBezTo>
                        <a:pt x="33687" y="18059"/>
                        <a:pt x="34522" y="17073"/>
                        <a:pt x="35666" y="17073"/>
                      </a:cubicBezTo>
                      <a:close/>
                      <a:moveTo>
                        <a:pt x="36309" y="13094"/>
                      </a:moveTo>
                      <a:cubicBezTo>
                        <a:pt x="36558" y="13094"/>
                        <a:pt x="36825" y="13134"/>
                        <a:pt x="37113" y="13221"/>
                      </a:cubicBezTo>
                      <a:cubicBezTo>
                        <a:pt x="40392" y="14218"/>
                        <a:pt x="39214" y="18393"/>
                        <a:pt x="38365" y="20661"/>
                      </a:cubicBezTo>
                      <a:cubicBezTo>
                        <a:pt x="38324" y="20768"/>
                        <a:pt x="38398" y="20842"/>
                        <a:pt x="38485" y="20862"/>
                      </a:cubicBezTo>
                      <a:cubicBezTo>
                        <a:pt x="38485" y="20882"/>
                        <a:pt x="38472" y="20895"/>
                        <a:pt x="38472" y="20916"/>
                      </a:cubicBezTo>
                      <a:cubicBezTo>
                        <a:pt x="38338" y="20842"/>
                        <a:pt x="38211" y="20762"/>
                        <a:pt x="38077" y="20688"/>
                      </a:cubicBezTo>
                      <a:cubicBezTo>
                        <a:pt x="38318" y="19109"/>
                        <a:pt x="38077" y="17343"/>
                        <a:pt x="36270" y="16868"/>
                      </a:cubicBezTo>
                      <a:cubicBezTo>
                        <a:pt x="36082" y="16818"/>
                        <a:pt x="35892" y="16795"/>
                        <a:pt x="35703" y="16795"/>
                      </a:cubicBezTo>
                      <a:cubicBezTo>
                        <a:pt x="34437" y="16795"/>
                        <a:pt x="33262" y="17854"/>
                        <a:pt x="33280" y="19176"/>
                      </a:cubicBezTo>
                      <a:lnTo>
                        <a:pt x="33280" y="19183"/>
                      </a:lnTo>
                      <a:cubicBezTo>
                        <a:pt x="33193" y="19176"/>
                        <a:pt x="33106" y="19169"/>
                        <a:pt x="33012" y="19163"/>
                      </a:cubicBezTo>
                      <a:cubicBezTo>
                        <a:pt x="33019" y="19143"/>
                        <a:pt x="33019" y="19122"/>
                        <a:pt x="33019" y="19102"/>
                      </a:cubicBezTo>
                      <a:cubicBezTo>
                        <a:pt x="33019" y="19096"/>
                        <a:pt x="33012" y="19082"/>
                        <a:pt x="33012" y="19069"/>
                      </a:cubicBezTo>
                      <a:lnTo>
                        <a:pt x="33012" y="19062"/>
                      </a:lnTo>
                      <a:cubicBezTo>
                        <a:pt x="33249" y="17194"/>
                        <a:pt x="33808" y="13094"/>
                        <a:pt x="36309" y="13094"/>
                      </a:cubicBezTo>
                      <a:close/>
                      <a:moveTo>
                        <a:pt x="10823" y="15287"/>
                      </a:moveTo>
                      <a:cubicBezTo>
                        <a:pt x="11337" y="15287"/>
                        <a:pt x="11851" y="15290"/>
                        <a:pt x="12365" y="15295"/>
                      </a:cubicBezTo>
                      <a:cubicBezTo>
                        <a:pt x="12204" y="15489"/>
                        <a:pt x="12044" y="15683"/>
                        <a:pt x="11883" y="15884"/>
                      </a:cubicBezTo>
                      <a:cubicBezTo>
                        <a:pt x="11863" y="15837"/>
                        <a:pt x="11823" y="15804"/>
                        <a:pt x="11756" y="15797"/>
                      </a:cubicBezTo>
                      <a:cubicBezTo>
                        <a:pt x="11522" y="15788"/>
                        <a:pt x="11287" y="15784"/>
                        <a:pt x="11051" y="15784"/>
                      </a:cubicBezTo>
                      <a:cubicBezTo>
                        <a:pt x="9505" y="15784"/>
                        <a:pt x="7923" y="15958"/>
                        <a:pt x="6390" y="16092"/>
                      </a:cubicBezTo>
                      <a:cubicBezTo>
                        <a:pt x="6270" y="16098"/>
                        <a:pt x="6203" y="16212"/>
                        <a:pt x="6256" y="16326"/>
                      </a:cubicBezTo>
                      <a:cubicBezTo>
                        <a:pt x="6965" y="17771"/>
                        <a:pt x="7782" y="19343"/>
                        <a:pt x="8919" y="20507"/>
                      </a:cubicBezTo>
                      <a:cubicBezTo>
                        <a:pt x="8805" y="20742"/>
                        <a:pt x="8692" y="20982"/>
                        <a:pt x="8578" y="21223"/>
                      </a:cubicBezTo>
                      <a:lnTo>
                        <a:pt x="8558" y="21223"/>
                      </a:lnTo>
                      <a:cubicBezTo>
                        <a:pt x="8536" y="21218"/>
                        <a:pt x="8515" y="21208"/>
                        <a:pt x="8493" y="21208"/>
                      </a:cubicBezTo>
                      <a:cubicBezTo>
                        <a:pt x="8488" y="21208"/>
                        <a:pt x="8483" y="21209"/>
                        <a:pt x="8478" y="21210"/>
                      </a:cubicBezTo>
                      <a:cubicBezTo>
                        <a:pt x="8491" y="21183"/>
                        <a:pt x="8491" y="21156"/>
                        <a:pt x="8471" y="21130"/>
                      </a:cubicBezTo>
                      <a:cubicBezTo>
                        <a:pt x="7313" y="19263"/>
                        <a:pt x="6183" y="17403"/>
                        <a:pt x="5266" y="15409"/>
                      </a:cubicBezTo>
                      <a:cubicBezTo>
                        <a:pt x="7115" y="15325"/>
                        <a:pt x="8969" y="15287"/>
                        <a:pt x="10823" y="15287"/>
                      </a:cubicBezTo>
                      <a:close/>
                      <a:moveTo>
                        <a:pt x="4945" y="15416"/>
                      </a:moveTo>
                      <a:cubicBezTo>
                        <a:pt x="5868" y="17456"/>
                        <a:pt x="6945" y="19464"/>
                        <a:pt x="8324" y="21230"/>
                      </a:cubicBezTo>
                      <a:cubicBezTo>
                        <a:pt x="6169" y="21618"/>
                        <a:pt x="4015" y="21959"/>
                        <a:pt x="1834" y="22153"/>
                      </a:cubicBezTo>
                      <a:cubicBezTo>
                        <a:pt x="2610" y="19778"/>
                        <a:pt x="3660" y="17517"/>
                        <a:pt x="4945" y="15416"/>
                      </a:cubicBezTo>
                      <a:close/>
                      <a:moveTo>
                        <a:pt x="23445" y="19500"/>
                      </a:moveTo>
                      <a:cubicBezTo>
                        <a:pt x="24294" y="19500"/>
                        <a:pt x="25059" y="20095"/>
                        <a:pt x="25539" y="20822"/>
                      </a:cubicBezTo>
                      <a:cubicBezTo>
                        <a:pt x="24441" y="21457"/>
                        <a:pt x="23445" y="22247"/>
                        <a:pt x="22581" y="23170"/>
                      </a:cubicBezTo>
                      <a:cubicBezTo>
                        <a:pt x="21411" y="22401"/>
                        <a:pt x="21357" y="20260"/>
                        <a:pt x="22668" y="19671"/>
                      </a:cubicBezTo>
                      <a:cubicBezTo>
                        <a:pt x="22931" y="19553"/>
                        <a:pt x="23192" y="19500"/>
                        <a:pt x="23445" y="19500"/>
                      </a:cubicBezTo>
                      <a:close/>
                      <a:moveTo>
                        <a:pt x="50374" y="14493"/>
                      </a:moveTo>
                      <a:cubicBezTo>
                        <a:pt x="52020" y="16239"/>
                        <a:pt x="53432" y="18213"/>
                        <a:pt x="54536" y="20367"/>
                      </a:cubicBezTo>
                      <a:cubicBezTo>
                        <a:pt x="54385" y="20335"/>
                        <a:pt x="54233" y="20319"/>
                        <a:pt x="54079" y="20319"/>
                      </a:cubicBezTo>
                      <a:cubicBezTo>
                        <a:pt x="52417" y="20319"/>
                        <a:pt x="50627" y="22099"/>
                        <a:pt x="49739" y="23324"/>
                      </a:cubicBezTo>
                      <a:cubicBezTo>
                        <a:pt x="48862" y="21511"/>
                        <a:pt x="47711" y="19858"/>
                        <a:pt x="46347" y="18400"/>
                      </a:cubicBezTo>
                      <a:cubicBezTo>
                        <a:pt x="48334" y="17998"/>
                        <a:pt x="49919" y="16460"/>
                        <a:pt x="50374" y="14493"/>
                      </a:cubicBezTo>
                      <a:close/>
                      <a:moveTo>
                        <a:pt x="54361" y="20564"/>
                      </a:moveTo>
                      <a:cubicBezTo>
                        <a:pt x="54410" y="20564"/>
                        <a:pt x="54460" y="20565"/>
                        <a:pt x="54509" y="20568"/>
                      </a:cubicBezTo>
                      <a:cubicBezTo>
                        <a:pt x="53111" y="21718"/>
                        <a:pt x="51840" y="22996"/>
                        <a:pt x="50033" y="23384"/>
                      </a:cubicBezTo>
                      <a:cubicBezTo>
                        <a:pt x="51002" y="22091"/>
                        <a:pt x="52677" y="20564"/>
                        <a:pt x="54361" y="20564"/>
                      </a:cubicBezTo>
                      <a:close/>
                      <a:moveTo>
                        <a:pt x="12425" y="15663"/>
                      </a:moveTo>
                      <a:cubicBezTo>
                        <a:pt x="12505" y="17858"/>
                        <a:pt x="14720" y="18982"/>
                        <a:pt x="16667" y="19343"/>
                      </a:cubicBezTo>
                      <a:cubicBezTo>
                        <a:pt x="15590" y="20648"/>
                        <a:pt x="14673" y="22093"/>
                        <a:pt x="13957" y="23645"/>
                      </a:cubicBezTo>
                      <a:cubicBezTo>
                        <a:pt x="12715" y="22403"/>
                        <a:pt x="11253" y="21106"/>
                        <a:pt x="9487" y="21106"/>
                      </a:cubicBezTo>
                      <a:cubicBezTo>
                        <a:pt x="9304" y="21106"/>
                        <a:pt x="9116" y="21120"/>
                        <a:pt x="8926" y="21150"/>
                      </a:cubicBezTo>
                      <a:cubicBezTo>
                        <a:pt x="9856" y="19169"/>
                        <a:pt x="11040" y="17329"/>
                        <a:pt x="12425" y="15663"/>
                      </a:cubicBezTo>
                      <a:close/>
                      <a:moveTo>
                        <a:pt x="21681" y="15929"/>
                      </a:moveTo>
                      <a:cubicBezTo>
                        <a:pt x="22503" y="15929"/>
                        <a:pt x="23334" y="16267"/>
                        <a:pt x="23973" y="16848"/>
                      </a:cubicBezTo>
                      <a:cubicBezTo>
                        <a:pt x="25057" y="17824"/>
                        <a:pt x="25552" y="19216"/>
                        <a:pt x="26034" y="20554"/>
                      </a:cubicBezTo>
                      <a:cubicBezTo>
                        <a:pt x="25953" y="20594"/>
                        <a:pt x="25873" y="20635"/>
                        <a:pt x="25793" y="20675"/>
                      </a:cubicBezTo>
                      <a:cubicBezTo>
                        <a:pt x="25245" y="19850"/>
                        <a:pt x="24335" y="19209"/>
                        <a:pt x="23393" y="19209"/>
                      </a:cubicBezTo>
                      <a:cubicBezTo>
                        <a:pt x="22967" y="19209"/>
                        <a:pt x="22535" y="19340"/>
                        <a:pt x="22126" y="19644"/>
                      </a:cubicBezTo>
                      <a:cubicBezTo>
                        <a:pt x="21551" y="20073"/>
                        <a:pt x="21330" y="20735"/>
                        <a:pt x="21417" y="21437"/>
                      </a:cubicBezTo>
                      <a:cubicBezTo>
                        <a:pt x="21491" y="22100"/>
                        <a:pt x="21772" y="23036"/>
                        <a:pt x="22434" y="23324"/>
                      </a:cubicBezTo>
                      <a:cubicBezTo>
                        <a:pt x="22334" y="23431"/>
                        <a:pt x="22234" y="23552"/>
                        <a:pt x="22133" y="23665"/>
                      </a:cubicBezTo>
                      <a:cubicBezTo>
                        <a:pt x="20253" y="22173"/>
                        <a:pt x="17349" y="19035"/>
                        <a:pt x="19718" y="16734"/>
                      </a:cubicBezTo>
                      <a:cubicBezTo>
                        <a:pt x="19892" y="16593"/>
                        <a:pt x="20066" y="16453"/>
                        <a:pt x="20246" y="16319"/>
                      </a:cubicBezTo>
                      <a:cubicBezTo>
                        <a:pt x="20692" y="16052"/>
                        <a:pt x="21185" y="15929"/>
                        <a:pt x="21681" y="15929"/>
                      </a:cubicBezTo>
                      <a:close/>
                      <a:moveTo>
                        <a:pt x="9502" y="21372"/>
                      </a:moveTo>
                      <a:cubicBezTo>
                        <a:pt x="10328" y="21372"/>
                        <a:pt x="11131" y="21658"/>
                        <a:pt x="11850" y="22127"/>
                      </a:cubicBezTo>
                      <a:cubicBezTo>
                        <a:pt x="12285" y="22414"/>
                        <a:pt x="12679" y="22742"/>
                        <a:pt x="13054" y="23090"/>
                      </a:cubicBezTo>
                      <a:cubicBezTo>
                        <a:pt x="13435" y="23438"/>
                        <a:pt x="14031" y="23726"/>
                        <a:pt x="13161" y="23806"/>
                      </a:cubicBezTo>
                      <a:cubicBezTo>
                        <a:pt x="13016" y="23819"/>
                        <a:pt x="12872" y="23826"/>
                        <a:pt x="12730" y="23826"/>
                      </a:cubicBezTo>
                      <a:cubicBezTo>
                        <a:pt x="11100" y="23826"/>
                        <a:pt x="9664" y="22964"/>
                        <a:pt x="8692" y="21672"/>
                      </a:cubicBezTo>
                      <a:cubicBezTo>
                        <a:pt x="8725" y="21591"/>
                        <a:pt x="8752" y="21518"/>
                        <a:pt x="8792" y="21444"/>
                      </a:cubicBezTo>
                      <a:cubicBezTo>
                        <a:pt x="9030" y="21395"/>
                        <a:pt x="9267" y="21372"/>
                        <a:pt x="9502" y="21372"/>
                      </a:cubicBezTo>
                      <a:close/>
                      <a:moveTo>
                        <a:pt x="41106" y="20017"/>
                      </a:moveTo>
                      <a:cubicBezTo>
                        <a:pt x="41675" y="20017"/>
                        <a:pt x="42257" y="20266"/>
                        <a:pt x="42700" y="20788"/>
                      </a:cubicBezTo>
                      <a:cubicBezTo>
                        <a:pt x="43710" y="21973"/>
                        <a:pt x="43356" y="23558"/>
                        <a:pt x="42506" y="24716"/>
                      </a:cubicBezTo>
                      <a:cubicBezTo>
                        <a:pt x="41616" y="23418"/>
                        <a:pt x="40506" y="22294"/>
                        <a:pt x="39214" y="21397"/>
                      </a:cubicBezTo>
                      <a:cubicBezTo>
                        <a:pt x="39228" y="21391"/>
                        <a:pt x="39234" y="21377"/>
                        <a:pt x="39241" y="21364"/>
                      </a:cubicBezTo>
                      <a:cubicBezTo>
                        <a:pt x="39574" y="20486"/>
                        <a:pt x="40327" y="20017"/>
                        <a:pt x="41106" y="20017"/>
                      </a:cubicBezTo>
                      <a:close/>
                      <a:moveTo>
                        <a:pt x="45885" y="18333"/>
                      </a:moveTo>
                      <a:lnTo>
                        <a:pt x="45885" y="18333"/>
                      </a:lnTo>
                      <a:cubicBezTo>
                        <a:pt x="47705" y="20200"/>
                        <a:pt x="49150" y="22428"/>
                        <a:pt x="50107" y="24896"/>
                      </a:cubicBezTo>
                      <a:cubicBezTo>
                        <a:pt x="49585" y="24355"/>
                        <a:pt x="48896" y="23980"/>
                        <a:pt x="48106" y="23826"/>
                      </a:cubicBezTo>
                      <a:cubicBezTo>
                        <a:pt x="47797" y="23768"/>
                        <a:pt x="47490" y="23741"/>
                        <a:pt x="47185" y="23741"/>
                      </a:cubicBezTo>
                      <a:cubicBezTo>
                        <a:pt x="45917" y="23741"/>
                        <a:pt x="44695" y="24200"/>
                        <a:pt x="43530" y="24729"/>
                      </a:cubicBezTo>
                      <a:cubicBezTo>
                        <a:pt x="45095" y="22983"/>
                        <a:pt x="46761" y="20534"/>
                        <a:pt x="45885" y="18333"/>
                      </a:cubicBezTo>
                      <a:close/>
                      <a:moveTo>
                        <a:pt x="43036" y="16551"/>
                      </a:moveTo>
                      <a:cubicBezTo>
                        <a:pt x="43487" y="16551"/>
                        <a:pt x="43928" y="16659"/>
                        <a:pt x="44319" y="16888"/>
                      </a:cubicBezTo>
                      <a:cubicBezTo>
                        <a:pt x="44560" y="17082"/>
                        <a:pt x="44794" y="17289"/>
                        <a:pt x="45028" y="17497"/>
                      </a:cubicBezTo>
                      <a:cubicBezTo>
                        <a:pt x="45089" y="17577"/>
                        <a:pt x="45149" y="17657"/>
                        <a:pt x="45202" y="17744"/>
                      </a:cubicBezTo>
                      <a:cubicBezTo>
                        <a:pt x="46929" y="20447"/>
                        <a:pt x="44553" y="23217"/>
                        <a:pt x="42754" y="25097"/>
                      </a:cubicBezTo>
                      <a:lnTo>
                        <a:pt x="42667" y="24950"/>
                      </a:lnTo>
                      <a:cubicBezTo>
                        <a:pt x="43717" y="23552"/>
                        <a:pt x="44058" y="21464"/>
                        <a:pt x="42519" y="20246"/>
                      </a:cubicBezTo>
                      <a:cubicBezTo>
                        <a:pt x="42113" y="19925"/>
                        <a:pt x="41603" y="19768"/>
                        <a:pt x="41100" y="19768"/>
                      </a:cubicBezTo>
                      <a:cubicBezTo>
                        <a:pt x="40179" y="19768"/>
                        <a:pt x="39280" y="20295"/>
                        <a:pt x="39081" y="21304"/>
                      </a:cubicBezTo>
                      <a:cubicBezTo>
                        <a:pt x="38933" y="21203"/>
                        <a:pt x="38786" y="21110"/>
                        <a:pt x="38632" y="21016"/>
                      </a:cubicBezTo>
                      <a:cubicBezTo>
                        <a:pt x="39261" y="19638"/>
                        <a:pt x="39823" y="18112"/>
                        <a:pt x="41108" y="17202"/>
                      </a:cubicBezTo>
                      <a:cubicBezTo>
                        <a:pt x="41695" y="16781"/>
                        <a:pt x="42377" y="16551"/>
                        <a:pt x="43036" y="16551"/>
                      </a:cubicBezTo>
                      <a:close/>
                      <a:moveTo>
                        <a:pt x="59922" y="21511"/>
                      </a:moveTo>
                      <a:lnTo>
                        <a:pt x="59922" y="21511"/>
                      </a:lnTo>
                      <a:cubicBezTo>
                        <a:pt x="58851" y="22742"/>
                        <a:pt x="57767" y="23966"/>
                        <a:pt x="56717" y="25211"/>
                      </a:cubicBezTo>
                      <a:cubicBezTo>
                        <a:pt x="56389" y="24013"/>
                        <a:pt x="55981" y="22849"/>
                        <a:pt x="55493" y="21725"/>
                      </a:cubicBezTo>
                      <a:cubicBezTo>
                        <a:pt x="56971" y="21685"/>
                        <a:pt x="58450" y="21585"/>
                        <a:pt x="59922" y="21511"/>
                      </a:cubicBezTo>
                      <a:close/>
                      <a:moveTo>
                        <a:pt x="7962" y="22675"/>
                      </a:moveTo>
                      <a:cubicBezTo>
                        <a:pt x="7548" y="23752"/>
                        <a:pt x="7200" y="24863"/>
                        <a:pt x="6932" y="26000"/>
                      </a:cubicBezTo>
                      <a:cubicBezTo>
                        <a:pt x="5895" y="25198"/>
                        <a:pt x="4905" y="24375"/>
                        <a:pt x="3988" y="23438"/>
                      </a:cubicBezTo>
                      <a:cubicBezTo>
                        <a:pt x="5313" y="23184"/>
                        <a:pt x="6638" y="22936"/>
                        <a:pt x="7962" y="22675"/>
                      </a:cubicBezTo>
                      <a:close/>
                      <a:moveTo>
                        <a:pt x="56061" y="20681"/>
                      </a:moveTo>
                      <a:cubicBezTo>
                        <a:pt x="57786" y="20681"/>
                        <a:pt x="59506" y="20736"/>
                        <a:pt x="61226" y="20842"/>
                      </a:cubicBezTo>
                      <a:cubicBezTo>
                        <a:pt x="59868" y="22755"/>
                        <a:pt x="58470" y="24636"/>
                        <a:pt x="57018" y="26475"/>
                      </a:cubicBezTo>
                      <a:cubicBezTo>
                        <a:pt x="56944" y="26128"/>
                        <a:pt x="56864" y="25786"/>
                        <a:pt x="56777" y="25452"/>
                      </a:cubicBezTo>
                      <a:cubicBezTo>
                        <a:pt x="56797" y="25445"/>
                        <a:pt x="56824" y="25438"/>
                        <a:pt x="56837" y="25418"/>
                      </a:cubicBezTo>
                      <a:cubicBezTo>
                        <a:pt x="58015" y="24114"/>
                        <a:pt x="59159" y="22782"/>
                        <a:pt x="60317" y="21457"/>
                      </a:cubicBezTo>
                      <a:cubicBezTo>
                        <a:pt x="60382" y="21385"/>
                        <a:pt x="60345" y="21236"/>
                        <a:pt x="60230" y="21236"/>
                      </a:cubicBezTo>
                      <a:cubicBezTo>
                        <a:pt x="60228" y="21236"/>
                        <a:pt x="60225" y="21237"/>
                        <a:pt x="60223" y="21237"/>
                      </a:cubicBezTo>
                      <a:cubicBezTo>
                        <a:pt x="58631" y="21310"/>
                        <a:pt x="57038" y="21344"/>
                        <a:pt x="55452" y="21457"/>
                      </a:cubicBezTo>
                      <a:cubicBezTo>
                        <a:pt x="55426" y="21457"/>
                        <a:pt x="55406" y="21471"/>
                        <a:pt x="55386" y="21484"/>
                      </a:cubicBezTo>
                      <a:cubicBezTo>
                        <a:pt x="55265" y="21217"/>
                        <a:pt x="55145" y="20949"/>
                        <a:pt x="55011" y="20688"/>
                      </a:cubicBezTo>
                      <a:lnTo>
                        <a:pt x="55018" y="20688"/>
                      </a:lnTo>
                      <a:cubicBezTo>
                        <a:pt x="55366" y="20684"/>
                        <a:pt x="55714" y="20681"/>
                        <a:pt x="56061" y="20681"/>
                      </a:cubicBezTo>
                      <a:close/>
                      <a:moveTo>
                        <a:pt x="8397" y="21498"/>
                      </a:moveTo>
                      <a:cubicBezTo>
                        <a:pt x="8404" y="21504"/>
                        <a:pt x="8417" y="21504"/>
                        <a:pt x="8424" y="21511"/>
                      </a:cubicBezTo>
                      <a:cubicBezTo>
                        <a:pt x="8411" y="21531"/>
                        <a:pt x="8411" y="21551"/>
                        <a:pt x="8417" y="21578"/>
                      </a:cubicBezTo>
                      <a:cubicBezTo>
                        <a:pt x="8310" y="21825"/>
                        <a:pt x="8203" y="22080"/>
                        <a:pt x="8096" y="22334"/>
                      </a:cubicBezTo>
                      <a:cubicBezTo>
                        <a:pt x="6611" y="22615"/>
                        <a:pt x="5126" y="22909"/>
                        <a:pt x="3640" y="23197"/>
                      </a:cubicBezTo>
                      <a:cubicBezTo>
                        <a:pt x="3527" y="23217"/>
                        <a:pt x="3500" y="23371"/>
                        <a:pt x="3573" y="23451"/>
                      </a:cubicBezTo>
                      <a:cubicBezTo>
                        <a:pt x="4577" y="24482"/>
                        <a:pt x="5668" y="25458"/>
                        <a:pt x="6865" y="26261"/>
                      </a:cubicBezTo>
                      <a:lnTo>
                        <a:pt x="6872" y="26261"/>
                      </a:lnTo>
                      <a:cubicBezTo>
                        <a:pt x="6812" y="26522"/>
                        <a:pt x="6758" y="26783"/>
                        <a:pt x="6705" y="27051"/>
                      </a:cubicBezTo>
                      <a:cubicBezTo>
                        <a:pt x="4958" y="25719"/>
                        <a:pt x="3393" y="24187"/>
                        <a:pt x="2028" y="22468"/>
                      </a:cubicBezTo>
                      <a:cubicBezTo>
                        <a:pt x="4162" y="22267"/>
                        <a:pt x="6303" y="21973"/>
                        <a:pt x="8397" y="21498"/>
                      </a:cubicBezTo>
                      <a:close/>
                      <a:moveTo>
                        <a:pt x="54723" y="20735"/>
                      </a:moveTo>
                      <a:cubicBezTo>
                        <a:pt x="55613" y="22548"/>
                        <a:pt x="56289" y="24475"/>
                        <a:pt x="56730" y="26496"/>
                      </a:cubicBezTo>
                      <a:cubicBezTo>
                        <a:pt x="56717" y="26489"/>
                        <a:pt x="56704" y="26482"/>
                        <a:pt x="56690" y="26482"/>
                      </a:cubicBezTo>
                      <a:cubicBezTo>
                        <a:pt x="54763" y="26596"/>
                        <a:pt x="52964" y="27198"/>
                        <a:pt x="51365" y="28282"/>
                      </a:cubicBezTo>
                      <a:cubicBezTo>
                        <a:pt x="51291" y="27874"/>
                        <a:pt x="51204" y="27479"/>
                        <a:pt x="51104" y="27084"/>
                      </a:cubicBezTo>
                      <a:cubicBezTo>
                        <a:pt x="51083" y="26884"/>
                        <a:pt x="51050" y="26683"/>
                        <a:pt x="50997" y="26475"/>
                      </a:cubicBezTo>
                      <a:cubicBezTo>
                        <a:pt x="50930" y="26221"/>
                        <a:pt x="50836" y="25987"/>
                        <a:pt x="50722" y="25760"/>
                      </a:cubicBezTo>
                      <a:cubicBezTo>
                        <a:pt x="50488" y="25050"/>
                        <a:pt x="50214" y="24361"/>
                        <a:pt x="49906" y="23685"/>
                      </a:cubicBezTo>
                      <a:cubicBezTo>
                        <a:pt x="51846" y="23344"/>
                        <a:pt x="53285" y="22006"/>
                        <a:pt x="54723" y="20735"/>
                      </a:cubicBezTo>
                      <a:close/>
                      <a:moveTo>
                        <a:pt x="8598" y="21879"/>
                      </a:moveTo>
                      <a:cubicBezTo>
                        <a:pt x="9497" y="23272"/>
                        <a:pt x="11130" y="24031"/>
                        <a:pt x="12761" y="24031"/>
                      </a:cubicBezTo>
                      <a:cubicBezTo>
                        <a:pt x="13120" y="24031"/>
                        <a:pt x="13479" y="23994"/>
                        <a:pt x="13830" y="23920"/>
                      </a:cubicBezTo>
                      <a:lnTo>
                        <a:pt x="13830" y="23920"/>
                      </a:lnTo>
                      <a:cubicBezTo>
                        <a:pt x="13215" y="25305"/>
                        <a:pt x="12753" y="26783"/>
                        <a:pt x="12472" y="28315"/>
                      </a:cubicBezTo>
                      <a:cubicBezTo>
                        <a:pt x="11371" y="27468"/>
                        <a:pt x="9944" y="26925"/>
                        <a:pt x="8531" y="26925"/>
                      </a:cubicBezTo>
                      <a:cubicBezTo>
                        <a:pt x="8004" y="26925"/>
                        <a:pt x="7478" y="27001"/>
                        <a:pt x="6972" y="27165"/>
                      </a:cubicBezTo>
                      <a:cubicBezTo>
                        <a:pt x="7327" y="25325"/>
                        <a:pt x="7875" y="23558"/>
                        <a:pt x="8598" y="21879"/>
                      </a:cubicBezTo>
                      <a:close/>
                      <a:moveTo>
                        <a:pt x="56677" y="26750"/>
                      </a:moveTo>
                      <a:cubicBezTo>
                        <a:pt x="55478" y="27815"/>
                        <a:pt x="54121" y="28508"/>
                        <a:pt x="52579" y="28508"/>
                      </a:cubicBezTo>
                      <a:cubicBezTo>
                        <a:pt x="52271" y="28508"/>
                        <a:pt x="51955" y="28480"/>
                        <a:pt x="51632" y="28422"/>
                      </a:cubicBezTo>
                      <a:cubicBezTo>
                        <a:pt x="53151" y="27426"/>
                        <a:pt x="54850" y="26857"/>
                        <a:pt x="56677" y="26750"/>
                      </a:cubicBezTo>
                      <a:close/>
                      <a:moveTo>
                        <a:pt x="61574" y="20909"/>
                      </a:moveTo>
                      <a:cubicBezTo>
                        <a:pt x="62498" y="23384"/>
                        <a:pt x="63120" y="26007"/>
                        <a:pt x="63394" y="28730"/>
                      </a:cubicBezTo>
                      <a:cubicBezTo>
                        <a:pt x="61387" y="28008"/>
                        <a:pt x="59373" y="27285"/>
                        <a:pt x="57366" y="26556"/>
                      </a:cubicBezTo>
                      <a:cubicBezTo>
                        <a:pt x="58818" y="24709"/>
                        <a:pt x="60223" y="22822"/>
                        <a:pt x="61574" y="20909"/>
                      </a:cubicBezTo>
                      <a:close/>
                      <a:moveTo>
                        <a:pt x="8703" y="27209"/>
                      </a:moveTo>
                      <a:cubicBezTo>
                        <a:pt x="9054" y="27209"/>
                        <a:pt x="9408" y="27239"/>
                        <a:pt x="9776" y="27312"/>
                      </a:cubicBezTo>
                      <a:cubicBezTo>
                        <a:pt x="10284" y="27412"/>
                        <a:pt x="10786" y="27586"/>
                        <a:pt x="11247" y="27807"/>
                      </a:cubicBezTo>
                      <a:cubicBezTo>
                        <a:pt x="11415" y="27894"/>
                        <a:pt x="11595" y="27981"/>
                        <a:pt x="11749" y="28088"/>
                      </a:cubicBezTo>
                      <a:cubicBezTo>
                        <a:pt x="11970" y="28228"/>
                        <a:pt x="12285" y="28329"/>
                        <a:pt x="12097" y="28516"/>
                      </a:cubicBezTo>
                      <a:cubicBezTo>
                        <a:pt x="11876" y="28744"/>
                        <a:pt x="11053" y="28744"/>
                        <a:pt x="10793" y="28750"/>
                      </a:cubicBezTo>
                      <a:cubicBezTo>
                        <a:pt x="10703" y="28755"/>
                        <a:pt x="10613" y="28758"/>
                        <a:pt x="10523" y="28758"/>
                      </a:cubicBezTo>
                      <a:cubicBezTo>
                        <a:pt x="10123" y="28758"/>
                        <a:pt x="9722" y="28709"/>
                        <a:pt x="9334" y="28616"/>
                      </a:cubicBezTo>
                      <a:cubicBezTo>
                        <a:pt x="8458" y="28409"/>
                        <a:pt x="7701" y="27967"/>
                        <a:pt x="7032" y="27392"/>
                      </a:cubicBezTo>
                      <a:cubicBezTo>
                        <a:pt x="7603" y="27285"/>
                        <a:pt x="8148" y="27209"/>
                        <a:pt x="8703" y="27209"/>
                      </a:cubicBezTo>
                      <a:close/>
                      <a:moveTo>
                        <a:pt x="20377" y="24323"/>
                      </a:moveTo>
                      <a:cubicBezTo>
                        <a:pt x="20730" y="24323"/>
                        <a:pt x="21083" y="24390"/>
                        <a:pt x="21411" y="24528"/>
                      </a:cubicBezTo>
                      <a:cubicBezTo>
                        <a:pt x="21431" y="24535"/>
                        <a:pt x="21444" y="24542"/>
                        <a:pt x="21464" y="24542"/>
                      </a:cubicBezTo>
                      <a:cubicBezTo>
                        <a:pt x="20474" y="25940"/>
                        <a:pt x="19751" y="27546"/>
                        <a:pt x="19390" y="29279"/>
                      </a:cubicBezTo>
                      <a:cubicBezTo>
                        <a:pt x="18326" y="28543"/>
                        <a:pt x="17436" y="27533"/>
                        <a:pt x="17838" y="26114"/>
                      </a:cubicBezTo>
                      <a:cubicBezTo>
                        <a:pt x="18153" y="24982"/>
                        <a:pt x="19265" y="24323"/>
                        <a:pt x="20377" y="24323"/>
                      </a:cubicBezTo>
                      <a:close/>
                      <a:moveTo>
                        <a:pt x="1693" y="22581"/>
                      </a:moveTo>
                      <a:cubicBezTo>
                        <a:pt x="3072" y="24314"/>
                        <a:pt x="4637" y="25853"/>
                        <a:pt x="6383" y="27205"/>
                      </a:cubicBezTo>
                      <a:cubicBezTo>
                        <a:pt x="4463" y="28342"/>
                        <a:pt x="2456" y="29279"/>
                        <a:pt x="348" y="30021"/>
                      </a:cubicBezTo>
                      <a:cubicBezTo>
                        <a:pt x="502" y="27446"/>
                        <a:pt x="964" y="24957"/>
                        <a:pt x="1693" y="22581"/>
                      </a:cubicBezTo>
                      <a:close/>
                      <a:moveTo>
                        <a:pt x="17213" y="22351"/>
                      </a:moveTo>
                      <a:cubicBezTo>
                        <a:pt x="18902" y="22351"/>
                        <a:pt x="20880" y="23165"/>
                        <a:pt x="21886" y="23973"/>
                      </a:cubicBezTo>
                      <a:cubicBezTo>
                        <a:pt x="21792" y="24094"/>
                        <a:pt x="21698" y="24214"/>
                        <a:pt x="21605" y="24341"/>
                      </a:cubicBezTo>
                      <a:cubicBezTo>
                        <a:pt x="21591" y="24321"/>
                        <a:pt x="21578" y="24308"/>
                        <a:pt x="21544" y="24294"/>
                      </a:cubicBezTo>
                      <a:cubicBezTo>
                        <a:pt x="21167" y="24134"/>
                        <a:pt x="20763" y="24056"/>
                        <a:pt x="20360" y="24056"/>
                      </a:cubicBezTo>
                      <a:cubicBezTo>
                        <a:pt x="19221" y="24056"/>
                        <a:pt x="18097" y="24679"/>
                        <a:pt x="17657" y="25806"/>
                      </a:cubicBezTo>
                      <a:cubicBezTo>
                        <a:pt x="17149" y="27104"/>
                        <a:pt x="17891" y="29138"/>
                        <a:pt x="19357" y="29439"/>
                      </a:cubicBezTo>
                      <a:cubicBezTo>
                        <a:pt x="19316" y="29633"/>
                        <a:pt x="19283" y="29827"/>
                        <a:pt x="19256" y="30021"/>
                      </a:cubicBezTo>
                      <a:cubicBezTo>
                        <a:pt x="16647" y="29680"/>
                        <a:pt x="13817" y="27419"/>
                        <a:pt x="14332" y="24502"/>
                      </a:cubicBezTo>
                      <a:cubicBezTo>
                        <a:pt x="14611" y="22912"/>
                        <a:pt x="15812" y="22351"/>
                        <a:pt x="17213" y="22351"/>
                      </a:cubicBezTo>
                      <a:close/>
                      <a:moveTo>
                        <a:pt x="44021" y="26119"/>
                      </a:moveTo>
                      <a:cubicBezTo>
                        <a:pt x="45022" y="26119"/>
                        <a:pt x="46117" y="27006"/>
                        <a:pt x="46547" y="27834"/>
                      </a:cubicBezTo>
                      <a:cubicBezTo>
                        <a:pt x="47270" y="29225"/>
                        <a:pt x="45885" y="30496"/>
                        <a:pt x="44694" y="30965"/>
                      </a:cubicBezTo>
                      <a:cubicBezTo>
                        <a:pt x="44567" y="29285"/>
                        <a:pt x="44119" y="27693"/>
                        <a:pt x="43403" y="26248"/>
                      </a:cubicBezTo>
                      <a:cubicBezTo>
                        <a:pt x="43600" y="26159"/>
                        <a:pt x="43808" y="26119"/>
                        <a:pt x="44021" y="26119"/>
                      </a:cubicBezTo>
                      <a:close/>
                      <a:moveTo>
                        <a:pt x="57292" y="27934"/>
                      </a:moveTo>
                      <a:lnTo>
                        <a:pt x="57292" y="27934"/>
                      </a:lnTo>
                      <a:cubicBezTo>
                        <a:pt x="58503" y="28315"/>
                        <a:pt x="59708" y="28697"/>
                        <a:pt x="60919" y="29078"/>
                      </a:cubicBezTo>
                      <a:cubicBezTo>
                        <a:pt x="59775" y="29754"/>
                        <a:pt x="58637" y="30456"/>
                        <a:pt x="57593" y="31279"/>
                      </a:cubicBezTo>
                      <a:cubicBezTo>
                        <a:pt x="57567" y="30142"/>
                        <a:pt x="57466" y="29025"/>
                        <a:pt x="57292" y="27934"/>
                      </a:cubicBezTo>
                      <a:close/>
                      <a:moveTo>
                        <a:pt x="47176" y="24060"/>
                      </a:moveTo>
                      <a:cubicBezTo>
                        <a:pt x="47265" y="24060"/>
                        <a:pt x="47354" y="24062"/>
                        <a:pt x="47444" y="24067"/>
                      </a:cubicBezTo>
                      <a:cubicBezTo>
                        <a:pt x="48842" y="24147"/>
                        <a:pt x="50033" y="24890"/>
                        <a:pt x="50542" y="26141"/>
                      </a:cubicBezTo>
                      <a:cubicBezTo>
                        <a:pt x="50615" y="26382"/>
                        <a:pt x="50682" y="26616"/>
                        <a:pt x="50749" y="26850"/>
                      </a:cubicBezTo>
                      <a:cubicBezTo>
                        <a:pt x="51398" y="30276"/>
                        <a:pt x="47290" y="31286"/>
                        <a:pt x="44727" y="31634"/>
                      </a:cubicBezTo>
                      <a:cubicBezTo>
                        <a:pt x="44721" y="31453"/>
                        <a:pt x="44714" y="31273"/>
                        <a:pt x="44701" y="31092"/>
                      </a:cubicBezTo>
                      <a:lnTo>
                        <a:pt x="44701" y="31092"/>
                      </a:lnTo>
                      <a:cubicBezTo>
                        <a:pt x="44736" y="31095"/>
                        <a:pt x="44772" y="31096"/>
                        <a:pt x="44808" y="31096"/>
                      </a:cubicBezTo>
                      <a:cubicBezTo>
                        <a:pt x="46147" y="31096"/>
                        <a:pt x="47391" y="29180"/>
                        <a:pt x="46935" y="27967"/>
                      </a:cubicBezTo>
                      <a:cubicBezTo>
                        <a:pt x="46559" y="26970"/>
                        <a:pt x="45241" y="25821"/>
                        <a:pt x="44056" y="25821"/>
                      </a:cubicBezTo>
                      <a:cubicBezTo>
                        <a:pt x="43787" y="25821"/>
                        <a:pt x="43525" y="25880"/>
                        <a:pt x="43282" y="26014"/>
                      </a:cubicBezTo>
                      <a:cubicBezTo>
                        <a:pt x="43168" y="25800"/>
                        <a:pt x="43055" y="25579"/>
                        <a:pt x="42928" y="25371"/>
                      </a:cubicBezTo>
                      <a:lnTo>
                        <a:pt x="42934" y="25371"/>
                      </a:lnTo>
                      <a:cubicBezTo>
                        <a:pt x="44267" y="24733"/>
                        <a:pt x="45672" y="24060"/>
                        <a:pt x="47176" y="24060"/>
                      </a:cubicBezTo>
                      <a:close/>
                      <a:moveTo>
                        <a:pt x="6410" y="28971"/>
                      </a:moveTo>
                      <a:cubicBezTo>
                        <a:pt x="6303" y="29941"/>
                        <a:pt x="6243" y="30925"/>
                        <a:pt x="6243" y="31922"/>
                      </a:cubicBezTo>
                      <a:cubicBezTo>
                        <a:pt x="6243" y="32075"/>
                        <a:pt x="6243" y="32223"/>
                        <a:pt x="6250" y="32370"/>
                      </a:cubicBezTo>
                      <a:cubicBezTo>
                        <a:pt x="5259" y="31674"/>
                        <a:pt x="4216" y="31052"/>
                        <a:pt x="3205" y="30403"/>
                      </a:cubicBezTo>
                      <a:cubicBezTo>
                        <a:pt x="4269" y="29928"/>
                        <a:pt x="5340" y="29446"/>
                        <a:pt x="6410" y="28971"/>
                      </a:cubicBezTo>
                      <a:close/>
                      <a:moveTo>
                        <a:pt x="57092" y="26803"/>
                      </a:moveTo>
                      <a:lnTo>
                        <a:pt x="57092" y="26803"/>
                      </a:lnTo>
                      <a:cubicBezTo>
                        <a:pt x="59099" y="27526"/>
                        <a:pt x="61106" y="28248"/>
                        <a:pt x="63113" y="28978"/>
                      </a:cubicBezTo>
                      <a:cubicBezTo>
                        <a:pt x="61387" y="30289"/>
                        <a:pt x="59554" y="31440"/>
                        <a:pt x="57614" y="32423"/>
                      </a:cubicBezTo>
                      <a:cubicBezTo>
                        <a:pt x="57614" y="32417"/>
                        <a:pt x="57607" y="32410"/>
                        <a:pt x="57600" y="32397"/>
                      </a:cubicBezTo>
                      <a:cubicBezTo>
                        <a:pt x="57600" y="32243"/>
                        <a:pt x="57607" y="32082"/>
                        <a:pt x="57607" y="31922"/>
                      </a:cubicBezTo>
                      <a:cubicBezTo>
                        <a:pt x="57607" y="31781"/>
                        <a:pt x="57600" y="31641"/>
                        <a:pt x="57600" y="31493"/>
                      </a:cubicBezTo>
                      <a:cubicBezTo>
                        <a:pt x="58845" y="30717"/>
                        <a:pt x="60056" y="29894"/>
                        <a:pt x="61327" y="29158"/>
                      </a:cubicBezTo>
                      <a:cubicBezTo>
                        <a:pt x="61434" y="29098"/>
                        <a:pt x="61407" y="28938"/>
                        <a:pt x="61293" y="28904"/>
                      </a:cubicBezTo>
                      <a:cubicBezTo>
                        <a:pt x="59942" y="28469"/>
                        <a:pt x="58590" y="28041"/>
                        <a:pt x="57239" y="27613"/>
                      </a:cubicBezTo>
                      <a:cubicBezTo>
                        <a:pt x="57192" y="27345"/>
                        <a:pt x="57145" y="27071"/>
                        <a:pt x="57092" y="26803"/>
                      </a:cubicBezTo>
                      <a:close/>
                      <a:moveTo>
                        <a:pt x="56811" y="26870"/>
                      </a:moveTo>
                      <a:cubicBezTo>
                        <a:pt x="57145" y="28503"/>
                        <a:pt x="57319" y="30189"/>
                        <a:pt x="57319" y="31922"/>
                      </a:cubicBezTo>
                      <a:cubicBezTo>
                        <a:pt x="57319" y="32002"/>
                        <a:pt x="57319" y="32082"/>
                        <a:pt x="57319" y="32156"/>
                      </a:cubicBezTo>
                      <a:cubicBezTo>
                        <a:pt x="56785" y="31782"/>
                        <a:pt x="56115" y="31637"/>
                        <a:pt x="55405" y="31637"/>
                      </a:cubicBezTo>
                      <a:cubicBezTo>
                        <a:pt x="54094" y="31637"/>
                        <a:pt x="52651" y="32131"/>
                        <a:pt x="51692" y="32591"/>
                      </a:cubicBezTo>
                      <a:cubicBezTo>
                        <a:pt x="51699" y="32370"/>
                        <a:pt x="51706" y="32142"/>
                        <a:pt x="51706" y="31922"/>
                      </a:cubicBezTo>
                      <a:cubicBezTo>
                        <a:pt x="51706" y="30811"/>
                        <a:pt x="51612" y="29720"/>
                        <a:pt x="51431" y="28657"/>
                      </a:cubicBezTo>
                      <a:lnTo>
                        <a:pt x="51431" y="28657"/>
                      </a:lnTo>
                      <a:cubicBezTo>
                        <a:pt x="51813" y="28734"/>
                        <a:pt x="52209" y="28773"/>
                        <a:pt x="52609" y="28773"/>
                      </a:cubicBezTo>
                      <a:cubicBezTo>
                        <a:pt x="54206" y="28773"/>
                        <a:pt x="55853" y="28149"/>
                        <a:pt x="56811" y="26870"/>
                      </a:cubicBezTo>
                      <a:close/>
                      <a:moveTo>
                        <a:pt x="18868" y="17456"/>
                      </a:moveTo>
                      <a:cubicBezTo>
                        <a:pt x="18493" y="18266"/>
                        <a:pt x="18453" y="19216"/>
                        <a:pt x="18795" y="20066"/>
                      </a:cubicBezTo>
                      <a:cubicBezTo>
                        <a:pt x="19196" y="21063"/>
                        <a:pt x="20019" y="22207"/>
                        <a:pt x="20949" y="23016"/>
                      </a:cubicBezTo>
                      <a:cubicBezTo>
                        <a:pt x="19863" y="22465"/>
                        <a:pt x="18474" y="22045"/>
                        <a:pt x="17221" y="22045"/>
                      </a:cubicBezTo>
                      <a:cubicBezTo>
                        <a:pt x="15951" y="22045"/>
                        <a:pt x="14821" y="22477"/>
                        <a:pt x="14285" y="23639"/>
                      </a:cubicBezTo>
                      <a:cubicBezTo>
                        <a:pt x="14205" y="23806"/>
                        <a:pt x="14145" y="23987"/>
                        <a:pt x="14091" y="24181"/>
                      </a:cubicBezTo>
                      <a:cubicBezTo>
                        <a:pt x="13429" y="26710"/>
                        <a:pt x="15402" y="29091"/>
                        <a:pt x="17731" y="29941"/>
                      </a:cubicBezTo>
                      <a:cubicBezTo>
                        <a:pt x="15509" y="29988"/>
                        <a:pt x="13067" y="31125"/>
                        <a:pt x="12472" y="33220"/>
                      </a:cubicBezTo>
                      <a:cubicBezTo>
                        <a:pt x="12438" y="32791"/>
                        <a:pt x="12425" y="32356"/>
                        <a:pt x="12425" y="31922"/>
                      </a:cubicBezTo>
                      <a:cubicBezTo>
                        <a:pt x="12425" y="28958"/>
                        <a:pt x="13087" y="26154"/>
                        <a:pt x="14278" y="23639"/>
                      </a:cubicBezTo>
                      <a:cubicBezTo>
                        <a:pt x="15389" y="21284"/>
                        <a:pt x="16955" y="19183"/>
                        <a:pt x="18868" y="17456"/>
                      </a:cubicBezTo>
                      <a:close/>
                      <a:moveTo>
                        <a:pt x="6631" y="27432"/>
                      </a:moveTo>
                      <a:lnTo>
                        <a:pt x="6631" y="27432"/>
                      </a:lnTo>
                      <a:cubicBezTo>
                        <a:pt x="6564" y="27820"/>
                        <a:pt x="6504" y="28215"/>
                        <a:pt x="6450" y="28610"/>
                      </a:cubicBezTo>
                      <a:cubicBezTo>
                        <a:pt x="6430" y="28610"/>
                        <a:pt x="6410" y="28616"/>
                        <a:pt x="6390" y="28623"/>
                      </a:cubicBezTo>
                      <a:cubicBezTo>
                        <a:pt x="5186" y="29165"/>
                        <a:pt x="3995" y="29700"/>
                        <a:pt x="2797" y="30242"/>
                      </a:cubicBezTo>
                      <a:cubicBezTo>
                        <a:pt x="2683" y="30289"/>
                        <a:pt x="2704" y="30456"/>
                        <a:pt x="2797" y="30510"/>
                      </a:cubicBezTo>
                      <a:cubicBezTo>
                        <a:pt x="3948" y="31219"/>
                        <a:pt x="5072" y="31995"/>
                        <a:pt x="6250" y="32651"/>
                      </a:cubicBezTo>
                      <a:cubicBezTo>
                        <a:pt x="6256" y="32885"/>
                        <a:pt x="6270" y="33119"/>
                        <a:pt x="6283" y="33347"/>
                      </a:cubicBezTo>
                      <a:cubicBezTo>
                        <a:pt x="4349" y="32430"/>
                        <a:pt x="2489" y="31420"/>
                        <a:pt x="703" y="30249"/>
                      </a:cubicBezTo>
                      <a:cubicBezTo>
                        <a:pt x="2770" y="29500"/>
                        <a:pt x="4744" y="28556"/>
                        <a:pt x="6631" y="27432"/>
                      </a:cubicBezTo>
                      <a:close/>
                      <a:moveTo>
                        <a:pt x="55412" y="31912"/>
                      </a:moveTo>
                      <a:cubicBezTo>
                        <a:pt x="56137" y="31912"/>
                        <a:pt x="56814" y="32072"/>
                        <a:pt x="57312" y="32497"/>
                      </a:cubicBezTo>
                      <a:cubicBezTo>
                        <a:pt x="57312" y="32557"/>
                        <a:pt x="57306" y="32611"/>
                        <a:pt x="57306" y="32671"/>
                      </a:cubicBezTo>
                      <a:cubicBezTo>
                        <a:pt x="56370" y="33148"/>
                        <a:pt x="55406" y="33444"/>
                        <a:pt x="54450" y="33444"/>
                      </a:cubicBezTo>
                      <a:cubicBezTo>
                        <a:pt x="53637" y="33444"/>
                        <a:pt x="52828" y="33230"/>
                        <a:pt x="52047" y="32731"/>
                      </a:cubicBezTo>
                      <a:cubicBezTo>
                        <a:pt x="52939" y="32330"/>
                        <a:pt x="54240" y="31912"/>
                        <a:pt x="55412" y="31912"/>
                      </a:cubicBezTo>
                      <a:close/>
                      <a:moveTo>
                        <a:pt x="6905" y="27539"/>
                      </a:moveTo>
                      <a:cubicBezTo>
                        <a:pt x="7884" y="28495"/>
                        <a:pt x="9212" y="28980"/>
                        <a:pt x="10551" y="28980"/>
                      </a:cubicBezTo>
                      <a:cubicBezTo>
                        <a:pt x="11180" y="28980"/>
                        <a:pt x="11812" y="28873"/>
                        <a:pt x="12412" y="28657"/>
                      </a:cubicBezTo>
                      <a:lnTo>
                        <a:pt x="12412" y="28657"/>
                      </a:lnTo>
                      <a:cubicBezTo>
                        <a:pt x="12231" y="29720"/>
                        <a:pt x="12137" y="30811"/>
                        <a:pt x="12137" y="31922"/>
                      </a:cubicBezTo>
                      <a:cubicBezTo>
                        <a:pt x="12137" y="32443"/>
                        <a:pt x="12164" y="32959"/>
                        <a:pt x="12204" y="33467"/>
                      </a:cubicBezTo>
                      <a:cubicBezTo>
                        <a:pt x="11299" y="33073"/>
                        <a:pt x="10348" y="32744"/>
                        <a:pt x="9353" y="32744"/>
                      </a:cubicBezTo>
                      <a:cubicBezTo>
                        <a:pt x="9333" y="32744"/>
                        <a:pt x="9314" y="32744"/>
                        <a:pt x="9294" y="32745"/>
                      </a:cubicBezTo>
                      <a:cubicBezTo>
                        <a:pt x="8792" y="32751"/>
                        <a:pt x="8277" y="32845"/>
                        <a:pt x="7809" y="33046"/>
                      </a:cubicBezTo>
                      <a:cubicBezTo>
                        <a:pt x="7728" y="33086"/>
                        <a:pt x="7086" y="33494"/>
                        <a:pt x="6771" y="33741"/>
                      </a:cubicBezTo>
                      <a:cubicBezTo>
                        <a:pt x="6725" y="33701"/>
                        <a:pt x="6678" y="33675"/>
                        <a:pt x="6631" y="33634"/>
                      </a:cubicBezTo>
                      <a:lnTo>
                        <a:pt x="6624" y="33634"/>
                      </a:lnTo>
                      <a:cubicBezTo>
                        <a:pt x="6638" y="33581"/>
                        <a:pt x="6624" y="33527"/>
                        <a:pt x="6577" y="33494"/>
                      </a:cubicBezTo>
                      <a:cubicBezTo>
                        <a:pt x="6544" y="32972"/>
                        <a:pt x="6524" y="32450"/>
                        <a:pt x="6524" y="31922"/>
                      </a:cubicBezTo>
                      <a:cubicBezTo>
                        <a:pt x="6524" y="30430"/>
                        <a:pt x="6658" y="28964"/>
                        <a:pt x="6905" y="27539"/>
                      </a:cubicBezTo>
                      <a:close/>
                      <a:moveTo>
                        <a:pt x="9335" y="33000"/>
                      </a:moveTo>
                      <a:cubicBezTo>
                        <a:pt x="10009" y="33000"/>
                        <a:pt x="10694" y="33151"/>
                        <a:pt x="11314" y="33373"/>
                      </a:cubicBezTo>
                      <a:cubicBezTo>
                        <a:pt x="11636" y="33487"/>
                        <a:pt x="12157" y="33501"/>
                        <a:pt x="11957" y="33909"/>
                      </a:cubicBezTo>
                      <a:cubicBezTo>
                        <a:pt x="11876" y="34069"/>
                        <a:pt x="11455" y="34203"/>
                        <a:pt x="11308" y="34270"/>
                      </a:cubicBezTo>
                      <a:cubicBezTo>
                        <a:pt x="10772" y="34511"/>
                        <a:pt x="10210" y="34645"/>
                        <a:pt x="9628" y="34665"/>
                      </a:cubicBezTo>
                      <a:cubicBezTo>
                        <a:pt x="9578" y="34667"/>
                        <a:pt x="9527" y="34667"/>
                        <a:pt x="9477" y="34667"/>
                      </a:cubicBezTo>
                      <a:cubicBezTo>
                        <a:pt x="8573" y="34667"/>
                        <a:pt x="7747" y="34383"/>
                        <a:pt x="7006" y="33895"/>
                      </a:cubicBezTo>
                      <a:cubicBezTo>
                        <a:pt x="7153" y="33775"/>
                        <a:pt x="7293" y="33628"/>
                        <a:pt x="7394" y="33554"/>
                      </a:cubicBezTo>
                      <a:cubicBezTo>
                        <a:pt x="7977" y="33156"/>
                        <a:pt x="8651" y="33000"/>
                        <a:pt x="9335" y="33000"/>
                      </a:cubicBezTo>
                      <a:close/>
                      <a:moveTo>
                        <a:pt x="51050" y="28135"/>
                      </a:moveTo>
                      <a:cubicBezTo>
                        <a:pt x="51291" y="29359"/>
                        <a:pt x="51418" y="30630"/>
                        <a:pt x="51418" y="31922"/>
                      </a:cubicBezTo>
                      <a:cubicBezTo>
                        <a:pt x="51418" y="33032"/>
                        <a:pt x="51324" y="34123"/>
                        <a:pt x="51144" y="35187"/>
                      </a:cubicBezTo>
                      <a:cubicBezTo>
                        <a:pt x="51023" y="34250"/>
                        <a:pt x="50501" y="33373"/>
                        <a:pt x="49725" y="32758"/>
                      </a:cubicBezTo>
                      <a:cubicBezTo>
                        <a:pt x="48769" y="31989"/>
                        <a:pt x="47604" y="31708"/>
                        <a:pt x="46420" y="31708"/>
                      </a:cubicBezTo>
                      <a:cubicBezTo>
                        <a:pt x="47624" y="31473"/>
                        <a:pt x="48802" y="31092"/>
                        <a:pt x="49752" y="30276"/>
                      </a:cubicBezTo>
                      <a:cubicBezTo>
                        <a:pt x="50428" y="29700"/>
                        <a:pt x="50876" y="28951"/>
                        <a:pt x="51050" y="28135"/>
                      </a:cubicBezTo>
                      <a:close/>
                      <a:moveTo>
                        <a:pt x="19065" y="31064"/>
                      </a:moveTo>
                      <a:cubicBezTo>
                        <a:pt x="19091" y="31064"/>
                        <a:pt x="19117" y="31065"/>
                        <a:pt x="19142" y="31065"/>
                      </a:cubicBezTo>
                      <a:cubicBezTo>
                        <a:pt x="19122" y="31346"/>
                        <a:pt x="19109" y="31634"/>
                        <a:pt x="19109" y="31922"/>
                      </a:cubicBezTo>
                      <a:cubicBezTo>
                        <a:pt x="19109" y="33039"/>
                        <a:pt x="19256" y="34123"/>
                        <a:pt x="19524" y="35160"/>
                      </a:cubicBezTo>
                      <a:cubicBezTo>
                        <a:pt x="19132" y="35212"/>
                        <a:pt x="18738" y="35286"/>
                        <a:pt x="18349" y="35286"/>
                      </a:cubicBezTo>
                      <a:cubicBezTo>
                        <a:pt x="17989" y="35286"/>
                        <a:pt x="17634" y="35222"/>
                        <a:pt x="17289" y="35019"/>
                      </a:cubicBezTo>
                      <a:cubicBezTo>
                        <a:pt x="16694" y="34671"/>
                        <a:pt x="16346" y="33976"/>
                        <a:pt x="16326" y="33293"/>
                      </a:cubicBezTo>
                      <a:cubicBezTo>
                        <a:pt x="16273" y="31744"/>
                        <a:pt x="17734" y="31064"/>
                        <a:pt x="19065" y="31064"/>
                      </a:cubicBezTo>
                      <a:close/>
                      <a:moveTo>
                        <a:pt x="44701" y="32818"/>
                      </a:moveTo>
                      <a:cubicBezTo>
                        <a:pt x="44717" y="32829"/>
                        <a:pt x="44738" y="32840"/>
                        <a:pt x="44763" y="32840"/>
                      </a:cubicBezTo>
                      <a:cubicBezTo>
                        <a:pt x="44769" y="32840"/>
                        <a:pt x="44775" y="32839"/>
                        <a:pt x="44781" y="32838"/>
                      </a:cubicBezTo>
                      <a:cubicBezTo>
                        <a:pt x="44840" y="32832"/>
                        <a:pt x="44897" y="32829"/>
                        <a:pt x="44953" y="32829"/>
                      </a:cubicBezTo>
                      <a:cubicBezTo>
                        <a:pt x="46115" y="32829"/>
                        <a:pt x="46740" y="34048"/>
                        <a:pt x="46447" y="35126"/>
                      </a:cubicBezTo>
                      <a:cubicBezTo>
                        <a:pt x="46313" y="35601"/>
                        <a:pt x="46066" y="36110"/>
                        <a:pt x="45664" y="36418"/>
                      </a:cubicBezTo>
                      <a:cubicBezTo>
                        <a:pt x="45363" y="36649"/>
                        <a:pt x="45047" y="36727"/>
                        <a:pt x="44718" y="36727"/>
                      </a:cubicBezTo>
                      <a:cubicBezTo>
                        <a:pt x="44449" y="36727"/>
                        <a:pt x="44171" y="36675"/>
                        <a:pt x="43884" y="36612"/>
                      </a:cubicBezTo>
                      <a:cubicBezTo>
                        <a:pt x="43878" y="36608"/>
                        <a:pt x="43871" y="36607"/>
                        <a:pt x="43864" y="36607"/>
                      </a:cubicBezTo>
                      <a:cubicBezTo>
                        <a:pt x="43858" y="36607"/>
                        <a:pt x="43851" y="36608"/>
                        <a:pt x="43844" y="36612"/>
                      </a:cubicBezTo>
                      <a:cubicBezTo>
                        <a:pt x="44306" y="35421"/>
                        <a:pt x="44607" y="34150"/>
                        <a:pt x="44701" y="32818"/>
                      </a:cubicBezTo>
                      <a:close/>
                      <a:moveTo>
                        <a:pt x="63434" y="29138"/>
                      </a:moveTo>
                      <a:cubicBezTo>
                        <a:pt x="63515" y="30055"/>
                        <a:pt x="63555" y="30985"/>
                        <a:pt x="63555" y="31922"/>
                      </a:cubicBezTo>
                      <a:cubicBezTo>
                        <a:pt x="63555" y="33574"/>
                        <a:pt x="63428" y="35193"/>
                        <a:pt x="63187" y="36772"/>
                      </a:cubicBezTo>
                      <a:cubicBezTo>
                        <a:pt x="63020" y="36598"/>
                        <a:pt x="62779" y="36465"/>
                        <a:pt x="62605" y="36324"/>
                      </a:cubicBezTo>
                      <a:cubicBezTo>
                        <a:pt x="62029" y="35876"/>
                        <a:pt x="61454" y="35421"/>
                        <a:pt x="60872" y="34973"/>
                      </a:cubicBezTo>
                      <a:cubicBezTo>
                        <a:pt x="59882" y="34196"/>
                        <a:pt x="58905" y="33373"/>
                        <a:pt x="57854" y="32684"/>
                      </a:cubicBezTo>
                      <a:cubicBezTo>
                        <a:pt x="59821" y="31674"/>
                        <a:pt x="61681" y="30490"/>
                        <a:pt x="63434" y="29138"/>
                      </a:cubicBezTo>
                      <a:close/>
                      <a:moveTo>
                        <a:pt x="19129" y="30256"/>
                      </a:moveTo>
                      <a:cubicBezTo>
                        <a:pt x="19163" y="30262"/>
                        <a:pt x="19196" y="30262"/>
                        <a:pt x="19223" y="30262"/>
                      </a:cubicBezTo>
                      <a:cubicBezTo>
                        <a:pt x="19196" y="30476"/>
                        <a:pt x="19169" y="30691"/>
                        <a:pt x="19156" y="30905"/>
                      </a:cubicBezTo>
                      <a:cubicBezTo>
                        <a:pt x="18948" y="30845"/>
                        <a:pt x="18737" y="30817"/>
                        <a:pt x="18528" y="30817"/>
                      </a:cubicBezTo>
                      <a:cubicBezTo>
                        <a:pt x="17218" y="30817"/>
                        <a:pt x="15983" y="31926"/>
                        <a:pt x="16018" y="33293"/>
                      </a:cubicBezTo>
                      <a:cubicBezTo>
                        <a:pt x="16060" y="34810"/>
                        <a:pt x="17242" y="35576"/>
                        <a:pt x="18539" y="35576"/>
                      </a:cubicBezTo>
                      <a:cubicBezTo>
                        <a:pt x="18890" y="35576"/>
                        <a:pt x="19250" y="35520"/>
                        <a:pt x="19597" y="35407"/>
                      </a:cubicBezTo>
                      <a:cubicBezTo>
                        <a:pt x="19651" y="35588"/>
                        <a:pt x="19704" y="35762"/>
                        <a:pt x="19758" y="35936"/>
                      </a:cubicBezTo>
                      <a:cubicBezTo>
                        <a:pt x="18366" y="36210"/>
                        <a:pt x="17028" y="36839"/>
                        <a:pt x="15596" y="36839"/>
                      </a:cubicBezTo>
                      <a:cubicBezTo>
                        <a:pt x="15591" y="36839"/>
                        <a:pt x="15586" y="36839"/>
                        <a:pt x="15581" y="36839"/>
                      </a:cubicBezTo>
                      <a:cubicBezTo>
                        <a:pt x="13915" y="36839"/>
                        <a:pt x="12566" y="35790"/>
                        <a:pt x="12653" y="34049"/>
                      </a:cubicBezTo>
                      <a:cubicBezTo>
                        <a:pt x="12726" y="32631"/>
                        <a:pt x="13703" y="31540"/>
                        <a:pt x="14941" y="30945"/>
                      </a:cubicBezTo>
                      <a:cubicBezTo>
                        <a:pt x="16279" y="30296"/>
                        <a:pt x="17691" y="30316"/>
                        <a:pt x="19129" y="30256"/>
                      </a:cubicBezTo>
                      <a:close/>
                      <a:moveTo>
                        <a:pt x="328" y="30403"/>
                      </a:moveTo>
                      <a:cubicBezTo>
                        <a:pt x="2222" y="31661"/>
                        <a:pt x="4216" y="32798"/>
                        <a:pt x="6303" y="33715"/>
                      </a:cubicBezTo>
                      <a:cubicBezTo>
                        <a:pt x="6303" y="33755"/>
                        <a:pt x="6310" y="33795"/>
                        <a:pt x="6310" y="33842"/>
                      </a:cubicBezTo>
                      <a:cubicBezTo>
                        <a:pt x="4336" y="34852"/>
                        <a:pt x="2516" y="36485"/>
                        <a:pt x="870" y="37957"/>
                      </a:cubicBezTo>
                      <a:cubicBezTo>
                        <a:pt x="489" y="36003"/>
                        <a:pt x="288" y="33989"/>
                        <a:pt x="288" y="31922"/>
                      </a:cubicBezTo>
                      <a:cubicBezTo>
                        <a:pt x="288" y="31413"/>
                        <a:pt x="302" y="30905"/>
                        <a:pt x="328" y="30403"/>
                      </a:cubicBezTo>
                      <a:close/>
                      <a:moveTo>
                        <a:pt x="46444" y="32037"/>
                      </a:moveTo>
                      <a:cubicBezTo>
                        <a:pt x="47410" y="32037"/>
                        <a:pt x="48364" y="32234"/>
                        <a:pt x="49203" y="32771"/>
                      </a:cubicBezTo>
                      <a:cubicBezTo>
                        <a:pt x="50441" y="33561"/>
                        <a:pt x="51184" y="34999"/>
                        <a:pt x="50729" y="36458"/>
                      </a:cubicBezTo>
                      <a:cubicBezTo>
                        <a:pt x="50301" y="37822"/>
                        <a:pt x="48807" y="38409"/>
                        <a:pt x="47255" y="38409"/>
                      </a:cubicBezTo>
                      <a:cubicBezTo>
                        <a:pt x="45846" y="38409"/>
                        <a:pt x="44388" y="37925"/>
                        <a:pt x="43637" y="37100"/>
                      </a:cubicBezTo>
                      <a:cubicBezTo>
                        <a:pt x="43684" y="36993"/>
                        <a:pt x="43730" y="36879"/>
                        <a:pt x="43777" y="36772"/>
                      </a:cubicBezTo>
                      <a:cubicBezTo>
                        <a:pt x="43791" y="36786"/>
                        <a:pt x="43804" y="36799"/>
                        <a:pt x="43831" y="36806"/>
                      </a:cubicBezTo>
                      <a:cubicBezTo>
                        <a:pt x="44155" y="36901"/>
                        <a:pt x="44483" y="36974"/>
                        <a:pt x="44803" y="36974"/>
                      </a:cubicBezTo>
                      <a:cubicBezTo>
                        <a:pt x="45157" y="36974"/>
                        <a:pt x="45502" y="36885"/>
                        <a:pt x="45818" y="36638"/>
                      </a:cubicBezTo>
                      <a:cubicBezTo>
                        <a:pt x="46320" y="36244"/>
                        <a:pt x="46654" y="35575"/>
                        <a:pt x="46768" y="34952"/>
                      </a:cubicBezTo>
                      <a:cubicBezTo>
                        <a:pt x="46978" y="33762"/>
                        <a:pt x="46218" y="32534"/>
                        <a:pt x="44973" y="32534"/>
                      </a:cubicBezTo>
                      <a:cubicBezTo>
                        <a:pt x="44911" y="32534"/>
                        <a:pt x="44846" y="32537"/>
                        <a:pt x="44781" y="32544"/>
                      </a:cubicBezTo>
                      <a:cubicBezTo>
                        <a:pt x="44754" y="32551"/>
                        <a:pt x="44734" y="32557"/>
                        <a:pt x="44714" y="32571"/>
                      </a:cubicBezTo>
                      <a:cubicBezTo>
                        <a:pt x="44721" y="32443"/>
                        <a:pt x="44721" y="32323"/>
                        <a:pt x="44727" y="32203"/>
                      </a:cubicBezTo>
                      <a:cubicBezTo>
                        <a:pt x="44741" y="32203"/>
                        <a:pt x="44757" y="32206"/>
                        <a:pt x="44774" y="32206"/>
                      </a:cubicBezTo>
                      <a:cubicBezTo>
                        <a:pt x="44783" y="32206"/>
                        <a:pt x="44792" y="32205"/>
                        <a:pt x="44801" y="32203"/>
                      </a:cubicBezTo>
                      <a:cubicBezTo>
                        <a:pt x="45340" y="32101"/>
                        <a:pt x="45894" y="32037"/>
                        <a:pt x="46444" y="32037"/>
                      </a:cubicBezTo>
                      <a:close/>
                      <a:moveTo>
                        <a:pt x="57527" y="33956"/>
                      </a:moveTo>
                      <a:cubicBezTo>
                        <a:pt x="58771" y="34879"/>
                        <a:pt x="60022" y="35809"/>
                        <a:pt x="61273" y="36732"/>
                      </a:cubicBezTo>
                      <a:cubicBezTo>
                        <a:pt x="59654" y="37160"/>
                        <a:pt x="58069" y="37803"/>
                        <a:pt x="56684" y="38746"/>
                      </a:cubicBezTo>
                      <a:cubicBezTo>
                        <a:pt x="57112" y="37201"/>
                        <a:pt x="57393" y="35601"/>
                        <a:pt x="57527" y="33956"/>
                      </a:cubicBezTo>
                      <a:close/>
                      <a:moveTo>
                        <a:pt x="6464" y="35327"/>
                      </a:moveTo>
                      <a:cubicBezTo>
                        <a:pt x="6658" y="36752"/>
                        <a:pt x="6959" y="38130"/>
                        <a:pt x="7374" y="39469"/>
                      </a:cubicBezTo>
                      <a:cubicBezTo>
                        <a:pt x="6096" y="38713"/>
                        <a:pt x="4477" y="38311"/>
                        <a:pt x="3058" y="37816"/>
                      </a:cubicBezTo>
                      <a:cubicBezTo>
                        <a:pt x="4142" y="36893"/>
                        <a:pt x="5326" y="36163"/>
                        <a:pt x="6464" y="35327"/>
                      </a:cubicBezTo>
                      <a:close/>
                      <a:moveTo>
                        <a:pt x="51686" y="32818"/>
                      </a:moveTo>
                      <a:lnTo>
                        <a:pt x="51692" y="32832"/>
                      </a:lnTo>
                      <a:cubicBezTo>
                        <a:pt x="52518" y="33418"/>
                        <a:pt x="53600" y="33761"/>
                        <a:pt x="54663" y="33761"/>
                      </a:cubicBezTo>
                      <a:cubicBezTo>
                        <a:pt x="55625" y="33761"/>
                        <a:pt x="56571" y="33480"/>
                        <a:pt x="57299" y="32845"/>
                      </a:cubicBezTo>
                      <a:lnTo>
                        <a:pt x="57299" y="32845"/>
                      </a:lnTo>
                      <a:cubicBezTo>
                        <a:pt x="57219" y="35220"/>
                        <a:pt x="56804" y="37508"/>
                        <a:pt x="56108" y="39669"/>
                      </a:cubicBezTo>
                      <a:cubicBezTo>
                        <a:pt x="55464" y="38160"/>
                        <a:pt x="53526" y="37849"/>
                        <a:pt x="51887" y="37849"/>
                      </a:cubicBezTo>
                      <a:cubicBezTo>
                        <a:pt x="51500" y="37849"/>
                        <a:pt x="51129" y="37867"/>
                        <a:pt x="50796" y="37890"/>
                      </a:cubicBezTo>
                      <a:lnTo>
                        <a:pt x="50782" y="37890"/>
                      </a:lnTo>
                      <a:cubicBezTo>
                        <a:pt x="51298" y="36277"/>
                        <a:pt x="51605" y="34578"/>
                        <a:pt x="51686" y="32818"/>
                      </a:cubicBezTo>
                      <a:close/>
                      <a:moveTo>
                        <a:pt x="57587" y="32778"/>
                      </a:moveTo>
                      <a:cubicBezTo>
                        <a:pt x="57607" y="32785"/>
                        <a:pt x="57620" y="32785"/>
                        <a:pt x="57640" y="32785"/>
                      </a:cubicBezTo>
                      <a:cubicBezTo>
                        <a:pt x="58490" y="33567"/>
                        <a:pt x="59440" y="34263"/>
                        <a:pt x="60350" y="34979"/>
                      </a:cubicBezTo>
                      <a:cubicBezTo>
                        <a:pt x="60778" y="35320"/>
                        <a:pt x="61213" y="35662"/>
                        <a:pt x="61641" y="35996"/>
                      </a:cubicBezTo>
                      <a:cubicBezTo>
                        <a:pt x="61882" y="36190"/>
                        <a:pt x="62123" y="36378"/>
                        <a:pt x="62364" y="36565"/>
                      </a:cubicBezTo>
                      <a:cubicBezTo>
                        <a:pt x="62464" y="36638"/>
                        <a:pt x="62558" y="36719"/>
                        <a:pt x="62652" y="36792"/>
                      </a:cubicBezTo>
                      <a:cubicBezTo>
                        <a:pt x="62732" y="36946"/>
                        <a:pt x="62819" y="37020"/>
                        <a:pt x="62913" y="37020"/>
                      </a:cubicBezTo>
                      <a:cubicBezTo>
                        <a:pt x="62892" y="37073"/>
                        <a:pt x="62892" y="37140"/>
                        <a:pt x="62926" y="37187"/>
                      </a:cubicBezTo>
                      <a:cubicBezTo>
                        <a:pt x="61608" y="37568"/>
                        <a:pt x="60317" y="38137"/>
                        <a:pt x="59059" y="38693"/>
                      </a:cubicBezTo>
                      <a:cubicBezTo>
                        <a:pt x="58410" y="38980"/>
                        <a:pt x="57761" y="39281"/>
                        <a:pt x="57125" y="39602"/>
                      </a:cubicBezTo>
                      <a:cubicBezTo>
                        <a:pt x="56904" y="39709"/>
                        <a:pt x="56530" y="39837"/>
                        <a:pt x="56289" y="40037"/>
                      </a:cubicBezTo>
                      <a:cubicBezTo>
                        <a:pt x="56396" y="39716"/>
                        <a:pt x="56503" y="39388"/>
                        <a:pt x="56597" y="39054"/>
                      </a:cubicBezTo>
                      <a:cubicBezTo>
                        <a:pt x="58209" y="38130"/>
                        <a:pt x="59835" y="37374"/>
                        <a:pt x="61655" y="36940"/>
                      </a:cubicBezTo>
                      <a:cubicBezTo>
                        <a:pt x="61795" y="36913"/>
                        <a:pt x="61788" y="36739"/>
                        <a:pt x="61695" y="36665"/>
                      </a:cubicBezTo>
                      <a:cubicBezTo>
                        <a:pt x="60337" y="35655"/>
                        <a:pt x="58985" y="34645"/>
                        <a:pt x="57627" y="33641"/>
                      </a:cubicBezTo>
                      <a:cubicBezTo>
                        <a:pt x="57600" y="33621"/>
                        <a:pt x="57573" y="33614"/>
                        <a:pt x="57547" y="33614"/>
                      </a:cubicBezTo>
                      <a:cubicBezTo>
                        <a:pt x="57567" y="33333"/>
                        <a:pt x="57580" y="33059"/>
                        <a:pt x="57587" y="32778"/>
                      </a:cubicBezTo>
                      <a:close/>
                      <a:moveTo>
                        <a:pt x="51975" y="38101"/>
                      </a:moveTo>
                      <a:cubicBezTo>
                        <a:pt x="53626" y="38101"/>
                        <a:pt x="55273" y="38448"/>
                        <a:pt x="55968" y="40091"/>
                      </a:cubicBezTo>
                      <a:cubicBezTo>
                        <a:pt x="55948" y="40158"/>
                        <a:pt x="55921" y="40231"/>
                        <a:pt x="55901" y="40298"/>
                      </a:cubicBezTo>
                      <a:cubicBezTo>
                        <a:pt x="55024" y="40178"/>
                        <a:pt x="54195" y="40144"/>
                        <a:pt x="53352" y="39790"/>
                      </a:cubicBezTo>
                      <a:cubicBezTo>
                        <a:pt x="52462" y="39422"/>
                        <a:pt x="51699" y="38853"/>
                        <a:pt x="51063" y="38130"/>
                      </a:cubicBezTo>
                      <a:cubicBezTo>
                        <a:pt x="51363" y="38113"/>
                        <a:pt x="51669" y="38101"/>
                        <a:pt x="51975" y="38101"/>
                      </a:cubicBezTo>
                      <a:close/>
                      <a:moveTo>
                        <a:pt x="6330" y="34089"/>
                      </a:moveTo>
                      <a:cubicBezTo>
                        <a:pt x="6357" y="34411"/>
                        <a:pt x="6390" y="34725"/>
                        <a:pt x="6430" y="35033"/>
                      </a:cubicBezTo>
                      <a:cubicBezTo>
                        <a:pt x="5039" y="35655"/>
                        <a:pt x="3754" y="36752"/>
                        <a:pt x="2630" y="37756"/>
                      </a:cubicBezTo>
                      <a:cubicBezTo>
                        <a:pt x="2536" y="37843"/>
                        <a:pt x="2597" y="37990"/>
                        <a:pt x="2697" y="38023"/>
                      </a:cubicBezTo>
                      <a:cubicBezTo>
                        <a:pt x="4182" y="38552"/>
                        <a:pt x="5775" y="39355"/>
                        <a:pt x="7327" y="39609"/>
                      </a:cubicBezTo>
                      <a:cubicBezTo>
                        <a:pt x="7331" y="39610"/>
                        <a:pt x="7336" y="39610"/>
                        <a:pt x="7340" y="39610"/>
                      </a:cubicBezTo>
                      <a:cubicBezTo>
                        <a:pt x="7367" y="39610"/>
                        <a:pt x="7389" y="39593"/>
                        <a:pt x="7400" y="39576"/>
                      </a:cubicBezTo>
                      <a:cubicBezTo>
                        <a:pt x="7494" y="39850"/>
                        <a:pt x="7588" y="40131"/>
                        <a:pt x="7681" y="40399"/>
                      </a:cubicBezTo>
                      <a:cubicBezTo>
                        <a:pt x="5420" y="39917"/>
                        <a:pt x="3239" y="39174"/>
                        <a:pt x="1158" y="38157"/>
                      </a:cubicBezTo>
                      <a:cubicBezTo>
                        <a:pt x="2824" y="36719"/>
                        <a:pt x="4664" y="35508"/>
                        <a:pt x="6330" y="34089"/>
                      </a:cubicBezTo>
                      <a:close/>
                      <a:moveTo>
                        <a:pt x="12244" y="33976"/>
                      </a:moveTo>
                      <a:cubicBezTo>
                        <a:pt x="12412" y="35595"/>
                        <a:pt x="12780" y="37154"/>
                        <a:pt x="13315" y="38632"/>
                      </a:cubicBezTo>
                      <a:cubicBezTo>
                        <a:pt x="12918" y="38507"/>
                        <a:pt x="12528" y="38450"/>
                        <a:pt x="12146" y="38450"/>
                      </a:cubicBezTo>
                      <a:cubicBezTo>
                        <a:pt x="10605" y="38450"/>
                        <a:pt x="9196" y="39372"/>
                        <a:pt x="8049" y="40466"/>
                      </a:cubicBezTo>
                      <a:cubicBezTo>
                        <a:pt x="8036" y="40466"/>
                        <a:pt x="8023" y="40459"/>
                        <a:pt x="8003" y="40459"/>
                      </a:cubicBezTo>
                      <a:cubicBezTo>
                        <a:pt x="7280" y="38438"/>
                        <a:pt x="6805" y="36297"/>
                        <a:pt x="6618" y="34083"/>
                      </a:cubicBezTo>
                      <a:cubicBezTo>
                        <a:pt x="6684" y="34083"/>
                        <a:pt x="6745" y="34063"/>
                        <a:pt x="6812" y="34029"/>
                      </a:cubicBezTo>
                      <a:cubicBezTo>
                        <a:pt x="7572" y="34618"/>
                        <a:pt x="8501" y="34899"/>
                        <a:pt x="9435" y="34899"/>
                      </a:cubicBezTo>
                      <a:cubicBezTo>
                        <a:pt x="10431" y="34899"/>
                        <a:pt x="11433" y="34580"/>
                        <a:pt x="12244" y="33976"/>
                      </a:cubicBezTo>
                      <a:close/>
                      <a:moveTo>
                        <a:pt x="12141" y="38692"/>
                      </a:moveTo>
                      <a:cubicBezTo>
                        <a:pt x="12156" y="38692"/>
                        <a:pt x="12170" y="38692"/>
                        <a:pt x="12184" y="38693"/>
                      </a:cubicBezTo>
                      <a:cubicBezTo>
                        <a:pt x="12425" y="38699"/>
                        <a:pt x="12860" y="38679"/>
                        <a:pt x="13074" y="38813"/>
                      </a:cubicBezTo>
                      <a:cubicBezTo>
                        <a:pt x="13328" y="38980"/>
                        <a:pt x="13322" y="38846"/>
                        <a:pt x="13101" y="39168"/>
                      </a:cubicBezTo>
                      <a:cubicBezTo>
                        <a:pt x="12659" y="39817"/>
                        <a:pt x="11569" y="40271"/>
                        <a:pt x="10846" y="40472"/>
                      </a:cubicBezTo>
                      <a:cubicBezTo>
                        <a:pt x="10406" y="40591"/>
                        <a:pt x="9977" y="40642"/>
                        <a:pt x="9548" y="40642"/>
                      </a:cubicBezTo>
                      <a:cubicBezTo>
                        <a:pt x="9156" y="40642"/>
                        <a:pt x="8764" y="40599"/>
                        <a:pt x="8364" y="40526"/>
                      </a:cubicBezTo>
                      <a:cubicBezTo>
                        <a:pt x="9013" y="39917"/>
                        <a:pt x="9715" y="39368"/>
                        <a:pt x="10552" y="39027"/>
                      </a:cubicBezTo>
                      <a:cubicBezTo>
                        <a:pt x="11060" y="38818"/>
                        <a:pt x="11588" y="38692"/>
                        <a:pt x="12141" y="38692"/>
                      </a:cubicBezTo>
                      <a:close/>
                      <a:moveTo>
                        <a:pt x="20153" y="36980"/>
                      </a:moveTo>
                      <a:cubicBezTo>
                        <a:pt x="20715" y="38271"/>
                        <a:pt x="21471" y="39449"/>
                        <a:pt x="22401" y="40479"/>
                      </a:cubicBezTo>
                      <a:cubicBezTo>
                        <a:pt x="22387" y="40486"/>
                        <a:pt x="22381" y="40486"/>
                        <a:pt x="22367" y="40492"/>
                      </a:cubicBezTo>
                      <a:cubicBezTo>
                        <a:pt x="21834" y="40936"/>
                        <a:pt x="21112" y="41197"/>
                        <a:pt x="20411" y="41197"/>
                      </a:cubicBezTo>
                      <a:cubicBezTo>
                        <a:pt x="19633" y="41197"/>
                        <a:pt x="18883" y="40877"/>
                        <a:pt x="18447" y="40131"/>
                      </a:cubicBezTo>
                      <a:cubicBezTo>
                        <a:pt x="17604" y="38686"/>
                        <a:pt x="19189" y="37709"/>
                        <a:pt x="20153" y="36980"/>
                      </a:cubicBezTo>
                      <a:close/>
                      <a:moveTo>
                        <a:pt x="12833" y="35903"/>
                      </a:moveTo>
                      <a:lnTo>
                        <a:pt x="12833" y="35903"/>
                      </a:lnTo>
                      <a:cubicBezTo>
                        <a:pt x="13194" y="36424"/>
                        <a:pt x="13730" y="36819"/>
                        <a:pt x="14405" y="37013"/>
                      </a:cubicBezTo>
                      <a:cubicBezTo>
                        <a:pt x="14789" y="37122"/>
                        <a:pt x="15172" y="37167"/>
                        <a:pt x="15554" y="37167"/>
                      </a:cubicBezTo>
                      <a:cubicBezTo>
                        <a:pt x="16091" y="37167"/>
                        <a:pt x="16627" y="37078"/>
                        <a:pt x="17162" y="36953"/>
                      </a:cubicBezTo>
                      <a:lnTo>
                        <a:pt x="17162" y="36953"/>
                      </a:lnTo>
                      <a:cubicBezTo>
                        <a:pt x="15616" y="37930"/>
                        <a:pt x="14472" y="39556"/>
                        <a:pt x="14847" y="41322"/>
                      </a:cubicBezTo>
                      <a:cubicBezTo>
                        <a:pt x="13924" y="39649"/>
                        <a:pt x="13235" y="37829"/>
                        <a:pt x="12833" y="35903"/>
                      </a:cubicBezTo>
                      <a:close/>
                      <a:moveTo>
                        <a:pt x="43255" y="37890"/>
                      </a:moveTo>
                      <a:cubicBezTo>
                        <a:pt x="43991" y="38994"/>
                        <a:pt x="44112" y="40506"/>
                        <a:pt x="43363" y="41663"/>
                      </a:cubicBezTo>
                      <a:cubicBezTo>
                        <a:pt x="42942" y="42314"/>
                        <a:pt x="42219" y="42721"/>
                        <a:pt x="41522" y="42721"/>
                      </a:cubicBezTo>
                      <a:cubicBezTo>
                        <a:pt x="40964" y="42721"/>
                        <a:pt x="40424" y="42461"/>
                        <a:pt x="40071" y="41857"/>
                      </a:cubicBezTo>
                      <a:cubicBezTo>
                        <a:pt x="40057" y="41844"/>
                        <a:pt x="40051" y="41830"/>
                        <a:pt x="40044" y="41824"/>
                      </a:cubicBezTo>
                      <a:cubicBezTo>
                        <a:pt x="41355" y="40747"/>
                        <a:pt x="42453" y="39408"/>
                        <a:pt x="43255" y="37890"/>
                      </a:cubicBezTo>
                      <a:close/>
                      <a:moveTo>
                        <a:pt x="50682" y="37241"/>
                      </a:moveTo>
                      <a:lnTo>
                        <a:pt x="50682" y="37241"/>
                      </a:lnTo>
                      <a:cubicBezTo>
                        <a:pt x="50073" y="39388"/>
                        <a:pt x="49103" y="41382"/>
                        <a:pt x="47845" y="43155"/>
                      </a:cubicBezTo>
                      <a:cubicBezTo>
                        <a:pt x="47986" y="42326"/>
                        <a:pt x="47812" y="41422"/>
                        <a:pt x="47444" y="40673"/>
                      </a:cubicBezTo>
                      <a:cubicBezTo>
                        <a:pt x="46989" y="39763"/>
                        <a:pt x="46246" y="39027"/>
                        <a:pt x="45417" y="38405"/>
                      </a:cubicBezTo>
                      <a:lnTo>
                        <a:pt x="45417" y="38405"/>
                      </a:lnTo>
                      <a:cubicBezTo>
                        <a:pt x="46039" y="38565"/>
                        <a:pt x="46701" y="38606"/>
                        <a:pt x="47337" y="38606"/>
                      </a:cubicBezTo>
                      <a:cubicBezTo>
                        <a:pt x="48628" y="38606"/>
                        <a:pt x="49966" y="38304"/>
                        <a:pt x="50682" y="37241"/>
                      </a:cubicBezTo>
                      <a:close/>
                      <a:moveTo>
                        <a:pt x="19865" y="36237"/>
                      </a:moveTo>
                      <a:cubicBezTo>
                        <a:pt x="19932" y="36431"/>
                        <a:pt x="20006" y="36618"/>
                        <a:pt x="20079" y="36806"/>
                      </a:cubicBezTo>
                      <a:lnTo>
                        <a:pt x="20059" y="36806"/>
                      </a:lnTo>
                      <a:cubicBezTo>
                        <a:pt x="18701" y="37441"/>
                        <a:pt x="17195" y="38960"/>
                        <a:pt x="18319" y="40479"/>
                      </a:cubicBezTo>
                      <a:cubicBezTo>
                        <a:pt x="18841" y="41185"/>
                        <a:pt x="19622" y="41500"/>
                        <a:pt x="20421" y="41500"/>
                      </a:cubicBezTo>
                      <a:cubicBezTo>
                        <a:pt x="21191" y="41500"/>
                        <a:pt x="21977" y="41208"/>
                        <a:pt x="22568" y="40693"/>
                      </a:cubicBezTo>
                      <a:cubicBezTo>
                        <a:pt x="22575" y="40686"/>
                        <a:pt x="22575" y="40680"/>
                        <a:pt x="22581" y="40673"/>
                      </a:cubicBezTo>
                      <a:cubicBezTo>
                        <a:pt x="22642" y="40740"/>
                        <a:pt x="22702" y="40800"/>
                        <a:pt x="22762" y="40867"/>
                      </a:cubicBezTo>
                      <a:cubicBezTo>
                        <a:pt x="21626" y="41946"/>
                        <a:pt x="19452" y="43492"/>
                        <a:pt x="17665" y="43492"/>
                      </a:cubicBezTo>
                      <a:cubicBezTo>
                        <a:pt x="16938" y="43492"/>
                        <a:pt x="16274" y="43235"/>
                        <a:pt x="15770" y="42586"/>
                      </a:cubicBezTo>
                      <a:cubicBezTo>
                        <a:pt x="15770" y="42526"/>
                        <a:pt x="15737" y="42473"/>
                        <a:pt x="15683" y="42466"/>
                      </a:cubicBezTo>
                      <a:cubicBezTo>
                        <a:pt x="15576" y="42305"/>
                        <a:pt x="15476" y="42138"/>
                        <a:pt x="15382" y="41937"/>
                      </a:cubicBezTo>
                      <a:cubicBezTo>
                        <a:pt x="14787" y="40633"/>
                        <a:pt x="15222" y="39181"/>
                        <a:pt x="16138" y="38137"/>
                      </a:cubicBezTo>
                      <a:cubicBezTo>
                        <a:pt x="16821" y="37361"/>
                        <a:pt x="17677" y="36940"/>
                        <a:pt x="18574" y="36565"/>
                      </a:cubicBezTo>
                      <a:cubicBezTo>
                        <a:pt x="19009" y="36438"/>
                        <a:pt x="19437" y="36324"/>
                        <a:pt x="19865" y="36237"/>
                      </a:cubicBezTo>
                      <a:close/>
                      <a:moveTo>
                        <a:pt x="31922" y="19397"/>
                      </a:moveTo>
                      <a:cubicBezTo>
                        <a:pt x="38826" y="19397"/>
                        <a:pt x="44446" y="25017"/>
                        <a:pt x="44446" y="31922"/>
                      </a:cubicBezTo>
                      <a:cubicBezTo>
                        <a:pt x="44446" y="38826"/>
                        <a:pt x="38826" y="44446"/>
                        <a:pt x="31922" y="44446"/>
                      </a:cubicBezTo>
                      <a:cubicBezTo>
                        <a:pt x="26489" y="44446"/>
                        <a:pt x="21852" y="40967"/>
                        <a:pt x="20126" y="36117"/>
                      </a:cubicBezTo>
                      <a:cubicBezTo>
                        <a:pt x="20139" y="36056"/>
                        <a:pt x="20119" y="35976"/>
                        <a:pt x="20059" y="35929"/>
                      </a:cubicBezTo>
                      <a:cubicBezTo>
                        <a:pt x="19985" y="35708"/>
                        <a:pt x="19919" y="35488"/>
                        <a:pt x="19852" y="35260"/>
                      </a:cubicBezTo>
                      <a:cubicBezTo>
                        <a:pt x="19865" y="35220"/>
                        <a:pt x="19852" y="35173"/>
                        <a:pt x="19818" y="35146"/>
                      </a:cubicBezTo>
                      <a:cubicBezTo>
                        <a:pt x="19544" y="34116"/>
                        <a:pt x="19397" y="33039"/>
                        <a:pt x="19397" y="31922"/>
                      </a:cubicBezTo>
                      <a:cubicBezTo>
                        <a:pt x="19397" y="25017"/>
                        <a:pt x="25017" y="19397"/>
                        <a:pt x="31922" y="19397"/>
                      </a:cubicBezTo>
                      <a:close/>
                      <a:moveTo>
                        <a:pt x="8096" y="41503"/>
                      </a:moveTo>
                      <a:cubicBezTo>
                        <a:pt x="8524" y="42566"/>
                        <a:pt x="9020" y="43590"/>
                        <a:pt x="9582" y="44574"/>
                      </a:cubicBezTo>
                      <a:cubicBezTo>
                        <a:pt x="8391" y="44373"/>
                        <a:pt x="7166" y="44299"/>
                        <a:pt x="5969" y="44186"/>
                      </a:cubicBezTo>
                      <a:cubicBezTo>
                        <a:pt x="6684" y="43302"/>
                        <a:pt x="7414" y="42419"/>
                        <a:pt x="8096" y="41503"/>
                      </a:cubicBezTo>
                      <a:close/>
                      <a:moveTo>
                        <a:pt x="13489" y="39101"/>
                      </a:moveTo>
                      <a:cubicBezTo>
                        <a:pt x="13971" y="40325"/>
                        <a:pt x="14566" y="41489"/>
                        <a:pt x="15262" y="42580"/>
                      </a:cubicBezTo>
                      <a:cubicBezTo>
                        <a:pt x="13455" y="43189"/>
                        <a:pt x="11662" y="43884"/>
                        <a:pt x="10364" y="45330"/>
                      </a:cubicBezTo>
                      <a:cubicBezTo>
                        <a:pt x="9468" y="43898"/>
                        <a:pt x="8712" y="42372"/>
                        <a:pt x="8116" y="40773"/>
                      </a:cubicBezTo>
                      <a:cubicBezTo>
                        <a:pt x="8143" y="40740"/>
                        <a:pt x="8176" y="40713"/>
                        <a:pt x="8203" y="40686"/>
                      </a:cubicBezTo>
                      <a:cubicBezTo>
                        <a:pt x="8643" y="40828"/>
                        <a:pt x="9097" y="40895"/>
                        <a:pt x="9552" y="40895"/>
                      </a:cubicBezTo>
                      <a:cubicBezTo>
                        <a:pt x="11026" y="40895"/>
                        <a:pt x="12502" y="40195"/>
                        <a:pt x="13489" y="39101"/>
                      </a:cubicBezTo>
                      <a:close/>
                      <a:moveTo>
                        <a:pt x="964" y="38438"/>
                      </a:moveTo>
                      <a:lnTo>
                        <a:pt x="964" y="38438"/>
                      </a:lnTo>
                      <a:cubicBezTo>
                        <a:pt x="3072" y="39455"/>
                        <a:pt x="5266" y="40218"/>
                        <a:pt x="7554" y="40720"/>
                      </a:cubicBezTo>
                      <a:cubicBezTo>
                        <a:pt x="6143" y="42292"/>
                        <a:pt x="4738" y="43858"/>
                        <a:pt x="3326" y="45430"/>
                      </a:cubicBezTo>
                      <a:cubicBezTo>
                        <a:pt x="2275" y="43229"/>
                        <a:pt x="1479" y="40887"/>
                        <a:pt x="964" y="38438"/>
                      </a:cubicBezTo>
                      <a:close/>
                      <a:moveTo>
                        <a:pt x="15389" y="42814"/>
                      </a:moveTo>
                      <a:cubicBezTo>
                        <a:pt x="14432" y="44607"/>
                        <a:pt x="12666" y="45557"/>
                        <a:pt x="10672" y="45684"/>
                      </a:cubicBezTo>
                      <a:cubicBezTo>
                        <a:pt x="10647" y="45634"/>
                        <a:pt x="10604" y="45590"/>
                        <a:pt x="10544" y="45590"/>
                      </a:cubicBezTo>
                      <a:cubicBezTo>
                        <a:pt x="10540" y="45590"/>
                        <a:pt x="10536" y="45590"/>
                        <a:pt x="10532" y="45591"/>
                      </a:cubicBezTo>
                      <a:lnTo>
                        <a:pt x="10525" y="45591"/>
                      </a:lnTo>
                      <a:cubicBezTo>
                        <a:pt x="10525" y="45591"/>
                        <a:pt x="10525" y="45591"/>
                        <a:pt x="10525" y="45584"/>
                      </a:cubicBezTo>
                      <a:cubicBezTo>
                        <a:pt x="11796" y="44139"/>
                        <a:pt x="13603" y="43423"/>
                        <a:pt x="15389" y="42814"/>
                      </a:cubicBezTo>
                      <a:close/>
                      <a:moveTo>
                        <a:pt x="7855" y="40887"/>
                      </a:moveTo>
                      <a:cubicBezTo>
                        <a:pt x="7889" y="40987"/>
                        <a:pt x="7929" y="41081"/>
                        <a:pt x="7969" y="41181"/>
                      </a:cubicBezTo>
                      <a:cubicBezTo>
                        <a:pt x="7962" y="41188"/>
                        <a:pt x="7962" y="41188"/>
                        <a:pt x="7956" y="41188"/>
                      </a:cubicBezTo>
                      <a:cubicBezTo>
                        <a:pt x="7119" y="42165"/>
                        <a:pt x="6343" y="43195"/>
                        <a:pt x="5540" y="44206"/>
                      </a:cubicBezTo>
                      <a:cubicBezTo>
                        <a:pt x="5447" y="44319"/>
                        <a:pt x="5507" y="44467"/>
                        <a:pt x="5654" y="44480"/>
                      </a:cubicBezTo>
                      <a:cubicBezTo>
                        <a:pt x="6999" y="44607"/>
                        <a:pt x="8371" y="44801"/>
                        <a:pt x="9722" y="44821"/>
                      </a:cubicBezTo>
                      <a:cubicBezTo>
                        <a:pt x="9876" y="45082"/>
                        <a:pt x="10030" y="45343"/>
                        <a:pt x="10197" y="45597"/>
                      </a:cubicBezTo>
                      <a:cubicBezTo>
                        <a:pt x="10197" y="45604"/>
                        <a:pt x="10197" y="45604"/>
                        <a:pt x="10197" y="45611"/>
                      </a:cubicBezTo>
                      <a:cubicBezTo>
                        <a:pt x="9282" y="45656"/>
                        <a:pt x="8376" y="45687"/>
                        <a:pt x="7472" y="45687"/>
                      </a:cubicBezTo>
                      <a:cubicBezTo>
                        <a:pt x="6232" y="45687"/>
                        <a:pt x="4997" y="45629"/>
                        <a:pt x="3747" y="45470"/>
                      </a:cubicBezTo>
                      <a:cubicBezTo>
                        <a:pt x="5112" y="43945"/>
                        <a:pt x="6484" y="42412"/>
                        <a:pt x="7855" y="40887"/>
                      </a:cubicBezTo>
                      <a:close/>
                      <a:moveTo>
                        <a:pt x="23806" y="41824"/>
                      </a:moveTo>
                      <a:cubicBezTo>
                        <a:pt x="24910" y="42727"/>
                        <a:pt x="26168" y="43456"/>
                        <a:pt x="27532" y="43958"/>
                      </a:cubicBezTo>
                      <a:cubicBezTo>
                        <a:pt x="27315" y="45156"/>
                        <a:pt x="26326" y="46041"/>
                        <a:pt x="25203" y="46041"/>
                      </a:cubicBezTo>
                      <a:cubicBezTo>
                        <a:pt x="24840" y="46041"/>
                        <a:pt x="24463" y="45949"/>
                        <a:pt x="24094" y="45744"/>
                      </a:cubicBezTo>
                      <a:cubicBezTo>
                        <a:pt x="22528" y="44868"/>
                        <a:pt x="22662" y="42968"/>
                        <a:pt x="23799" y="41824"/>
                      </a:cubicBezTo>
                      <a:close/>
                      <a:moveTo>
                        <a:pt x="39141" y="42499"/>
                      </a:moveTo>
                      <a:cubicBezTo>
                        <a:pt x="39141" y="42506"/>
                        <a:pt x="39141" y="42513"/>
                        <a:pt x="39147" y="42526"/>
                      </a:cubicBezTo>
                      <a:cubicBezTo>
                        <a:pt x="39589" y="43864"/>
                        <a:pt x="39609" y="45423"/>
                        <a:pt x="38171" y="46153"/>
                      </a:cubicBezTo>
                      <a:cubicBezTo>
                        <a:pt x="37855" y="46310"/>
                        <a:pt x="37538" y="46382"/>
                        <a:pt x="37234" y="46382"/>
                      </a:cubicBezTo>
                      <a:cubicBezTo>
                        <a:pt x="36155" y="46382"/>
                        <a:pt x="35224" y="45489"/>
                        <a:pt x="34999" y="44373"/>
                      </a:cubicBezTo>
                      <a:cubicBezTo>
                        <a:pt x="34999" y="44366"/>
                        <a:pt x="34993" y="44366"/>
                        <a:pt x="34993" y="44359"/>
                      </a:cubicBezTo>
                      <a:cubicBezTo>
                        <a:pt x="36498" y="43985"/>
                        <a:pt x="37896" y="43349"/>
                        <a:pt x="39141" y="42499"/>
                      </a:cubicBezTo>
                      <a:close/>
                      <a:moveTo>
                        <a:pt x="55539" y="42004"/>
                      </a:moveTo>
                      <a:cubicBezTo>
                        <a:pt x="55881" y="42740"/>
                        <a:pt x="56249" y="43463"/>
                        <a:pt x="56603" y="44192"/>
                      </a:cubicBezTo>
                      <a:cubicBezTo>
                        <a:pt x="56730" y="44446"/>
                        <a:pt x="57848" y="46306"/>
                        <a:pt x="57734" y="46507"/>
                      </a:cubicBezTo>
                      <a:cubicBezTo>
                        <a:pt x="57646" y="46674"/>
                        <a:pt x="57230" y="46720"/>
                        <a:pt x="56767" y="46720"/>
                      </a:cubicBezTo>
                      <a:cubicBezTo>
                        <a:pt x="56211" y="46720"/>
                        <a:pt x="55587" y="46654"/>
                        <a:pt x="55379" y="46654"/>
                      </a:cubicBezTo>
                      <a:cubicBezTo>
                        <a:pt x="54934" y="46654"/>
                        <a:pt x="54486" y="46642"/>
                        <a:pt x="54039" y="46642"/>
                      </a:cubicBezTo>
                      <a:cubicBezTo>
                        <a:pt x="53667" y="46642"/>
                        <a:pt x="53294" y="46651"/>
                        <a:pt x="52923" y="46681"/>
                      </a:cubicBezTo>
                      <a:cubicBezTo>
                        <a:pt x="53954" y="45229"/>
                        <a:pt x="54830" y="43657"/>
                        <a:pt x="55539" y="42004"/>
                      </a:cubicBezTo>
                      <a:close/>
                      <a:moveTo>
                        <a:pt x="50709" y="38117"/>
                      </a:moveTo>
                      <a:cubicBezTo>
                        <a:pt x="51717" y="39353"/>
                        <a:pt x="53522" y="40541"/>
                        <a:pt x="55240" y="40541"/>
                      </a:cubicBezTo>
                      <a:cubicBezTo>
                        <a:pt x="55437" y="40541"/>
                        <a:pt x="55633" y="40525"/>
                        <a:pt x="55827" y="40492"/>
                      </a:cubicBezTo>
                      <a:lnTo>
                        <a:pt x="55827" y="40492"/>
                      </a:lnTo>
                      <a:cubicBezTo>
                        <a:pt x="54917" y="43021"/>
                        <a:pt x="53619" y="45363"/>
                        <a:pt x="52000" y="47451"/>
                      </a:cubicBezTo>
                      <a:cubicBezTo>
                        <a:pt x="51753" y="46715"/>
                        <a:pt x="51324" y="46059"/>
                        <a:pt x="50702" y="45570"/>
                      </a:cubicBezTo>
                      <a:cubicBezTo>
                        <a:pt x="49772" y="44841"/>
                        <a:pt x="48568" y="44614"/>
                        <a:pt x="47531" y="44085"/>
                      </a:cubicBezTo>
                      <a:cubicBezTo>
                        <a:pt x="47544" y="44065"/>
                        <a:pt x="47551" y="44038"/>
                        <a:pt x="47564" y="44018"/>
                      </a:cubicBezTo>
                      <a:cubicBezTo>
                        <a:pt x="48922" y="42259"/>
                        <a:pt x="50000" y="40271"/>
                        <a:pt x="50709" y="38117"/>
                      </a:cubicBezTo>
                      <a:close/>
                      <a:moveTo>
                        <a:pt x="63066" y="37455"/>
                      </a:moveTo>
                      <a:lnTo>
                        <a:pt x="63066" y="37455"/>
                      </a:lnTo>
                      <a:cubicBezTo>
                        <a:pt x="62431" y="41054"/>
                        <a:pt x="61186" y="44440"/>
                        <a:pt x="59440" y="47511"/>
                      </a:cubicBezTo>
                      <a:cubicBezTo>
                        <a:pt x="59039" y="46507"/>
                        <a:pt x="58577" y="45530"/>
                        <a:pt x="58142" y="44547"/>
                      </a:cubicBezTo>
                      <a:cubicBezTo>
                        <a:pt x="57888" y="43985"/>
                        <a:pt x="57634" y="43423"/>
                        <a:pt x="57379" y="42854"/>
                      </a:cubicBezTo>
                      <a:cubicBezTo>
                        <a:pt x="57152" y="42352"/>
                        <a:pt x="56717" y="41703"/>
                        <a:pt x="56617" y="41161"/>
                      </a:cubicBezTo>
                      <a:cubicBezTo>
                        <a:pt x="56623" y="40840"/>
                        <a:pt x="56637" y="40519"/>
                        <a:pt x="56650" y="40198"/>
                      </a:cubicBezTo>
                      <a:lnTo>
                        <a:pt x="56965" y="40037"/>
                      </a:lnTo>
                      <a:cubicBezTo>
                        <a:pt x="57219" y="39843"/>
                        <a:pt x="57640" y="39703"/>
                        <a:pt x="57928" y="39569"/>
                      </a:cubicBezTo>
                      <a:cubicBezTo>
                        <a:pt x="58410" y="39335"/>
                        <a:pt x="58898" y="39114"/>
                        <a:pt x="59393" y="38900"/>
                      </a:cubicBezTo>
                      <a:cubicBezTo>
                        <a:pt x="60598" y="38371"/>
                        <a:pt x="61849" y="37957"/>
                        <a:pt x="63066" y="37455"/>
                      </a:cubicBezTo>
                      <a:close/>
                      <a:moveTo>
                        <a:pt x="29239" y="44446"/>
                      </a:moveTo>
                      <a:cubicBezTo>
                        <a:pt x="30108" y="44634"/>
                        <a:pt x="31005" y="44734"/>
                        <a:pt x="31922" y="44734"/>
                      </a:cubicBezTo>
                      <a:cubicBezTo>
                        <a:pt x="32437" y="44734"/>
                        <a:pt x="32945" y="44701"/>
                        <a:pt x="33447" y="44640"/>
                      </a:cubicBezTo>
                      <a:lnTo>
                        <a:pt x="33447" y="44640"/>
                      </a:lnTo>
                      <a:cubicBezTo>
                        <a:pt x="33447" y="44654"/>
                        <a:pt x="33440" y="44661"/>
                        <a:pt x="33447" y="44674"/>
                      </a:cubicBezTo>
                      <a:cubicBezTo>
                        <a:pt x="33637" y="46124"/>
                        <a:pt x="32643" y="47511"/>
                        <a:pt x="31190" y="47511"/>
                      </a:cubicBezTo>
                      <a:cubicBezTo>
                        <a:pt x="31060" y="47511"/>
                        <a:pt x="30927" y="47500"/>
                        <a:pt x="30791" y="47477"/>
                      </a:cubicBezTo>
                      <a:cubicBezTo>
                        <a:pt x="29265" y="47223"/>
                        <a:pt x="28804" y="45764"/>
                        <a:pt x="29239" y="44446"/>
                      </a:cubicBezTo>
                      <a:close/>
                      <a:moveTo>
                        <a:pt x="56075" y="40653"/>
                      </a:moveTo>
                      <a:cubicBezTo>
                        <a:pt x="56122" y="40887"/>
                        <a:pt x="56255" y="41121"/>
                        <a:pt x="56349" y="41315"/>
                      </a:cubicBezTo>
                      <a:cubicBezTo>
                        <a:pt x="56650" y="41991"/>
                        <a:pt x="56958" y="42673"/>
                        <a:pt x="57266" y="43349"/>
                      </a:cubicBezTo>
                      <a:cubicBezTo>
                        <a:pt x="57908" y="44768"/>
                        <a:pt x="58523" y="46213"/>
                        <a:pt x="59226" y="47604"/>
                      </a:cubicBezTo>
                      <a:cubicBezTo>
                        <a:pt x="56878" y="47658"/>
                        <a:pt x="54529" y="47691"/>
                        <a:pt x="52181" y="47691"/>
                      </a:cubicBezTo>
                      <a:cubicBezTo>
                        <a:pt x="52388" y="47417"/>
                        <a:pt x="52596" y="47143"/>
                        <a:pt x="52803" y="46862"/>
                      </a:cubicBezTo>
                      <a:cubicBezTo>
                        <a:pt x="53480" y="46928"/>
                        <a:pt x="54169" y="46948"/>
                        <a:pt x="54860" y="46948"/>
                      </a:cubicBezTo>
                      <a:cubicBezTo>
                        <a:pt x="55912" y="46948"/>
                        <a:pt x="56971" y="46902"/>
                        <a:pt x="58008" y="46902"/>
                      </a:cubicBezTo>
                      <a:cubicBezTo>
                        <a:pt x="58109" y="46902"/>
                        <a:pt x="58155" y="46795"/>
                        <a:pt x="58115" y="46715"/>
                      </a:cubicBezTo>
                      <a:cubicBezTo>
                        <a:pt x="57306" y="45062"/>
                        <a:pt x="56543" y="43376"/>
                        <a:pt x="55680" y="41757"/>
                      </a:cubicBezTo>
                      <a:cubicBezTo>
                        <a:pt x="55673" y="41743"/>
                        <a:pt x="55667" y="41737"/>
                        <a:pt x="55653" y="41730"/>
                      </a:cubicBezTo>
                      <a:cubicBezTo>
                        <a:pt x="55807" y="41375"/>
                        <a:pt x="55941" y="41014"/>
                        <a:pt x="56075" y="40653"/>
                      </a:cubicBezTo>
                      <a:close/>
                      <a:moveTo>
                        <a:pt x="47551" y="44380"/>
                      </a:moveTo>
                      <a:lnTo>
                        <a:pt x="47551" y="44380"/>
                      </a:lnTo>
                      <a:cubicBezTo>
                        <a:pt x="48294" y="44727"/>
                        <a:pt x="49083" y="44948"/>
                        <a:pt x="49812" y="45316"/>
                      </a:cubicBezTo>
                      <a:cubicBezTo>
                        <a:pt x="50816" y="45825"/>
                        <a:pt x="51472" y="46641"/>
                        <a:pt x="51813" y="47691"/>
                      </a:cubicBezTo>
                      <a:cubicBezTo>
                        <a:pt x="51806" y="47705"/>
                        <a:pt x="51799" y="47711"/>
                        <a:pt x="51786" y="47725"/>
                      </a:cubicBezTo>
                      <a:cubicBezTo>
                        <a:pt x="49872" y="47257"/>
                        <a:pt x="48280" y="46286"/>
                        <a:pt x="47551" y="44380"/>
                      </a:cubicBezTo>
                      <a:close/>
                      <a:moveTo>
                        <a:pt x="21605" y="42205"/>
                      </a:moveTo>
                      <a:cubicBezTo>
                        <a:pt x="21043" y="42908"/>
                        <a:pt x="20655" y="43751"/>
                        <a:pt x="20467" y="44640"/>
                      </a:cubicBezTo>
                      <a:cubicBezTo>
                        <a:pt x="20260" y="45671"/>
                        <a:pt x="20253" y="47069"/>
                        <a:pt x="20889" y="47986"/>
                      </a:cubicBezTo>
                      <a:cubicBezTo>
                        <a:pt x="19062" y="46728"/>
                        <a:pt x="17456" y="45162"/>
                        <a:pt x="16152" y="43369"/>
                      </a:cubicBezTo>
                      <a:lnTo>
                        <a:pt x="16152" y="43369"/>
                      </a:lnTo>
                      <a:cubicBezTo>
                        <a:pt x="16593" y="43661"/>
                        <a:pt x="17096" y="43785"/>
                        <a:pt x="17629" y="43785"/>
                      </a:cubicBezTo>
                      <a:cubicBezTo>
                        <a:pt x="18932" y="43785"/>
                        <a:pt x="20413" y="43045"/>
                        <a:pt x="21605" y="42205"/>
                      </a:cubicBezTo>
                      <a:close/>
                      <a:moveTo>
                        <a:pt x="23070" y="41168"/>
                      </a:moveTo>
                      <a:cubicBezTo>
                        <a:pt x="23257" y="41349"/>
                        <a:pt x="23445" y="41516"/>
                        <a:pt x="23645" y="41683"/>
                      </a:cubicBezTo>
                      <a:cubicBezTo>
                        <a:pt x="22140" y="42780"/>
                        <a:pt x="22341" y="45102"/>
                        <a:pt x="23946" y="45999"/>
                      </a:cubicBezTo>
                      <a:cubicBezTo>
                        <a:pt x="24357" y="46229"/>
                        <a:pt x="24786" y="46334"/>
                        <a:pt x="25201" y="46334"/>
                      </a:cubicBezTo>
                      <a:cubicBezTo>
                        <a:pt x="26450" y="46334"/>
                        <a:pt x="27586" y="45387"/>
                        <a:pt x="27807" y="44052"/>
                      </a:cubicBezTo>
                      <a:cubicBezTo>
                        <a:pt x="27974" y="44105"/>
                        <a:pt x="28135" y="44159"/>
                        <a:pt x="28302" y="44206"/>
                      </a:cubicBezTo>
                      <a:cubicBezTo>
                        <a:pt x="28282" y="44226"/>
                        <a:pt x="28262" y="44252"/>
                        <a:pt x="28248" y="44286"/>
                      </a:cubicBezTo>
                      <a:cubicBezTo>
                        <a:pt x="27654" y="46358"/>
                        <a:pt x="25770" y="48844"/>
                        <a:pt x="23477" y="48844"/>
                      </a:cubicBezTo>
                      <a:cubicBezTo>
                        <a:pt x="22958" y="48844"/>
                        <a:pt x="22417" y="48717"/>
                        <a:pt x="21866" y="48427"/>
                      </a:cubicBezTo>
                      <a:cubicBezTo>
                        <a:pt x="20467" y="47698"/>
                        <a:pt x="20487" y="45651"/>
                        <a:pt x="20855" y="44326"/>
                      </a:cubicBezTo>
                      <a:cubicBezTo>
                        <a:pt x="21210" y="43028"/>
                        <a:pt x="22019" y="41984"/>
                        <a:pt x="23070" y="41168"/>
                      </a:cubicBezTo>
                      <a:close/>
                      <a:moveTo>
                        <a:pt x="40211" y="43209"/>
                      </a:moveTo>
                      <a:cubicBezTo>
                        <a:pt x="41188" y="44199"/>
                        <a:pt x="42279" y="45136"/>
                        <a:pt x="43644" y="45470"/>
                      </a:cubicBezTo>
                      <a:cubicBezTo>
                        <a:pt x="43981" y="45552"/>
                        <a:pt x="44335" y="45595"/>
                        <a:pt x="44690" y="45595"/>
                      </a:cubicBezTo>
                      <a:cubicBezTo>
                        <a:pt x="45150" y="45595"/>
                        <a:pt x="45612" y="45522"/>
                        <a:pt x="46039" y="45363"/>
                      </a:cubicBezTo>
                      <a:lnTo>
                        <a:pt x="46039" y="45363"/>
                      </a:lnTo>
                      <a:cubicBezTo>
                        <a:pt x="44527" y="46942"/>
                        <a:pt x="42760" y="48267"/>
                        <a:pt x="40807" y="49277"/>
                      </a:cubicBezTo>
                      <a:cubicBezTo>
                        <a:pt x="41957" y="47765"/>
                        <a:pt x="41034" y="45015"/>
                        <a:pt x="40211" y="43209"/>
                      </a:cubicBezTo>
                      <a:close/>
                      <a:moveTo>
                        <a:pt x="43543" y="37308"/>
                      </a:moveTo>
                      <a:cubicBezTo>
                        <a:pt x="43550" y="37308"/>
                        <a:pt x="43550" y="37314"/>
                        <a:pt x="43557" y="37321"/>
                      </a:cubicBezTo>
                      <a:cubicBezTo>
                        <a:pt x="43483" y="37381"/>
                        <a:pt x="43456" y="37515"/>
                        <a:pt x="43563" y="37582"/>
                      </a:cubicBezTo>
                      <a:cubicBezTo>
                        <a:pt x="44620" y="38284"/>
                        <a:pt x="45738" y="38927"/>
                        <a:pt x="46554" y="39917"/>
                      </a:cubicBezTo>
                      <a:cubicBezTo>
                        <a:pt x="47511" y="41081"/>
                        <a:pt x="48033" y="42928"/>
                        <a:pt x="47036" y="44226"/>
                      </a:cubicBezTo>
                      <a:cubicBezTo>
                        <a:pt x="46996" y="44272"/>
                        <a:pt x="46962" y="44313"/>
                        <a:pt x="46922" y="44359"/>
                      </a:cubicBezTo>
                      <a:cubicBezTo>
                        <a:pt x="46353" y="45005"/>
                        <a:pt x="45534" y="45273"/>
                        <a:pt x="44700" y="45273"/>
                      </a:cubicBezTo>
                      <a:cubicBezTo>
                        <a:pt x="44151" y="45273"/>
                        <a:pt x="43596" y="45157"/>
                        <a:pt x="43102" y="44955"/>
                      </a:cubicBezTo>
                      <a:cubicBezTo>
                        <a:pt x="41757" y="44406"/>
                        <a:pt x="40740" y="43316"/>
                        <a:pt x="39756" y="42279"/>
                      </a:cubicBezTo>
                      <a:cubicBezTo>
                        <a:pt x="39724" y="42243"/>
                        <a:pt x="39688" y="42228"/>
                        <a:pt x="39654" y="42228"/>
                      </a:cubicBezTo>
                      <a:cubicBezTo>
                        <a:pt x="39623" y="42228"/>
                        <a:pt x="39594" y="42240"/>
                        <a:pt x="39569" y="42259"/>
                      </a:cubicBezTo>
                      <a:cubicBezTo>
                        <a:pt x="39502" y="42305"/>
                        <a:pt x="39469" y="42386"/>
                        <a:pt x="39509" y="42466"/>
                      </a:cubicBezTo>
                      <a:cubicBezTo>
                        <a:pt x="40432" y="44286"/>
                        <a:pt x="42580" y="49096"/>
                        <a:pt x="39254" y="49906"/>
                      </a:cubicBezTo>
                      <a:cubicBezTo>
                        <a:pt x="38969" y="49975"/>
                        <a:pt x="38701" y="50008"/>
                        <a:pt x="38447" y="50008"/>
                      </a:cubicBezTo>
                      <a:cubicBezTo>
                        <a:pt x="35856" y="50008"/>
                        <a:pt x="34852" y="46625"/>
                        <a:pt x="34303" y="44547"/>
                      </a:cubicBezTo>
                      <a:cubicBezTo>
                        <a:pt x="34297" y="44533"/>
                        <a:pt x="34290" y="44520"/>
                        <a:pt x="34283" y="44507"/>
                      </a:cubicBezTo>
                      <a:cubicBezTo>
                        <a:pt x="34451" y="44480"/>
                        <a:pt x="34618" y="44446"/>
                        <a:pt x="34785" y="44406"/>
                      </a:cubicBezTo>
                      <a:lnTo>
                        <a:pt x="34785" y="44406"/>
                      </a:lnTo>
                      <a:cubicBezTo>
                        <a:pt x="34785" y="44420"/>
                        <a:pt x="34778" y="44426"/>
                        <a:pt x="34778" y="44433"/>
                      </a:cubicBezTo>
                      <a:cubicBezTo>
                        <a:pt x="34948" y="45689"/>
                        <a:pt x="36035" y="46639"/>
                        <a:pt x="37243" y="46639"/>
                      </a:cubicBezTo>
                      <a:cubicBezTo>
                        <a:pt x="37509" y="46639"/>
                        <a:pt x="37781" y="46593"/>
                        <a:pt x="38050" y="46494"/>
                      </a:cubicBezTo>
                      <a:cubicBezTo>
                        <a:pt x="39723" y="45872"/>
                        <a:pt x="40097" y="43918"/>
                        <a:pt x="39368" y="42433"/>
                      </a:cubicBezTo>
                      <a:cubicBezTo>
                        <a:pt x="39355" y="42406"/>
                        <a:pt x="39335" y="42386"/>
                        <a:pt x="39308" y="42379"/>
                      </a:cubicBezTo>
                      <a:cubicBezTo>
                        <a:pt x="39382" y="42326"/>
                        <a:pt x="39462" y="42272"/>
                        <a:pt x="39535" y="42212"/>
                      </a:cubicBezTo>
                      <a:cubicBezTo>
                        <a:pt x="39656" y="42125"/>
                        <a:pt x="39770" y="42038"/>
                        <a:pt x="39890" y="41944"/>
                      </a:cubicBezTo>
                      <a:cubicBezTo>
                        <a:pt x="39890" y="41951"/>
                        <a:pt x="39890" y="41951"/>
                        <a:pt x="39890" y="41958"/>
                      </a:cubicBezTo>
                      <a:cubicBezTo>
                        <a:pt x="40207" y="42668"/>
                        <a:pt x="40881" y="42994"/>
                        <a:pt x="41581" y="42994"/>
                      </a:cubicBezTo>
                      <a:cubicBezTo>
                        <a:pt x="42152" y="42994"/>
                        <a:pt x="42740" y="42776"/>
                        <a:pt x="43162" y="42372"/>
                      </a:cubicBezTo>
                      <a:cubicBezTo>
                        <a:pt x="44319" y="41275"/>
                        <a:pt x="44607" y="38907"/>
                        <a:pt x="43429" y="37729"/>
                      </a:cubicBezTo>
                      <a:cubicBezTo>
                        <a:pt x="43409" y="37709"/>
                        <a:pt x="43376" y="37696"/>
                        <a:pt x="43349" y="37696"/>
                      </a:cubicBezTo>
                      <a:cubicBezTo>
                        <a:pt x="43416" y="37568"/>
                        <a:pt x="43483" y="37435"/>
                        <a:pt x="43543" y="37308"/>
                      </a:cubicBezTo>
                      <a:close/>
                      <a:moveTo>
                        <a:pt x="15563" y="43028"/>
                      </a:moveTo>
                      <a:cubicBezTo>
                        <a:pt x="16526" y="44446"/>
                        <a:pt x="17671" y="45731"/>
                        <a:pt x="18962" y="46855"/>
                      </a:cubicBezTo>
                      <a:cubicBezTo>
                        <a:pt x="17122" y="47270"/>
                        <a:pt x="15503" y="49170"/>
                        <a:pt x="15168" y="50990"/>
                      </a:cubicBezTo>
                      <a:cubicBezTo>
                        <a:pt x="13469" y="49498"/>
                        <a:pt x="11970" y="47772"/>
                        <a:pt x="10712" y="45872"/>
                      </a:cubicBezTo>
                      <a:lnTo>
                        <a:pt x="10712" y="45872"/>
                      </a:lnTo>
                      <a:cubicBezTo>
                        <a:pt x="10780" y="45874"/>
                        <a:pt x="10847" y="45876"/>
                        <a:pt x="10914" y="45876"/>
                      </a:cubicBezTo>
                      <a:cubicBezTo>
                        <a:pt x="12833" y="45876"/>
                        <a:pt x="14626" y="44689"/>
                        <a:pt x="15563" y="43028"/>
                      </a:cubicBezTo>
                      <a:close/>
                      <a:moveTo>
                        <a:pt x="28188" y="45450"/>
                      </a:moveTo>
                      <a:lnTo>
                        <a:pt x="28188" y="45450"/>
                      </a:lnTo>
                      <a:cubicBezTo>
                        <a:pt x="28081" y="47377"/>
                        <a:pt x="28028" y="50147"/>
                        <a:pt x="29399" y="51251"/>
                      </a:cubicBezTo>
                      <a:cubicBezTo>
                        <a:pt x="27298" y="50983"/>
                        <a:pt x="25298" y="50374"/>
                        <a:pt x="23451" y="49478"/>
                      </a:cubicBezTo>
                      <a:lnTo>
                        <a:pt x="23445" y="49478"/>
                      </a:lnTo>
                      <a:cubicBezTo>
                        <a:pt x="23130" y="49324"/>
                        <a:pt x="22816" y="49157"/>
                        <a:pt x="22501" y="48989"/>
                      </a:cubicBezTo>
                      <a:lnTo>
                        <a:pt x="22501" y="48989"/>
                      </a:lnTo>
                      <a:cubicBezTo>
                        <a:pt x="22774" y="49050"/>
                        <a:pt x="23055" y="49078"/>
                        <a:pt x="23337" y="49078"/>
                      </a:cubicBezTo>
                      <a:cubicBezTo>
                        <a:pt x="24179" y="49078"/>
                        <a:pt x="25037" y="48826"/>
                        <a:pt x="25733" y="48421"/>
                      </a:cubicBezTo>
                      <a:cubicBezTo>
                        <a:pt x="26890" y="47752"/>
                        <a:pt x="27673" y="46661"/>
                        <a:pt x="28188" y="45450"/>
                      </a:cubicBezTo>
                      <a:close/>
                      <a:moveTo>
                        <a:pt x="19076" y="47096"/>
                      </a:moveTo>
                      <a:lnTo>
                        <a:pt x="19076" y="47096"/>
                      </a:lnTo>
                      <a:cubicBezTo>
                        <a:pt x="18801" y="48019"/>
                        <a:pt x="18440" y="48909"/>
                        <a:pt x="17844" y="49665"/>
                      </a:cubicBezTo>
                      <a:cubicBezTo>
                        <a:pt x="17695" y="49853"/>
                        <a:pt x="16080" y="51268"/>
                        <a:pt x="15531" y="51268"/>
                      </a:cubicBezTo>
                      <a:cubicBezTo>
                        <a:pt x="15514" y="51268"/>
                        <a:pt x="15498" y="51267"/>
                        <a:pt x="15483" y="51264"/>
                      </a:cubicBezTo>
                      <a:cubicBezTo>
                        <a:pt x="15443" y="51224"/>
                        <a:pt x="15402" y="51197"/>
                        <a:pt x="15362" y="51164"/>
                      </a:cubicBezTo>
                      <a:cubicBezTo>
                        <a:pt x="15362" y="51157"/>
                        <a:pt x="15362" y="51150"/>
                        <a:pt x="15356" y="51150"/>
                      </a:cubicBezTo>
                      <a:cubicBezTo>
                        <a:pt x="15342" y="51097"/>
                        <a:pt x="15309" y="51084"/>
                        <a:pt x="15269" y="51084"/>
                      </a:cubicBezTo>
                      <a:cubicBezTo>
                        <a:pt x="15262" y="51070"/>
                        <a:pt x="15248" y="51063"/>
                        <a:pt x="15242" y="51057"/>
                      </a:cubicBezTo>
                      <a:cubicBezTo>
                        <a:pt x="15851" y="50261"/>
                        <a:pt x="16118" y="49270"/>
                        <a:pt x="16787" y="48494"/>
                      </a:cubicBezTo>
                      <a:cubicBezTo>
                        <a:pt x="17396" y="47792"/>
                        <a:pt x="18166" y="47283"/>
                        <a:pt x="19076" y="47096"/>
                      </a:cubicBezTo>
                      <a:close/>
                      <a:moveTo>
                        <a:pt x="28563" y="44286"/>
                      </a:moveTo>
                      <a:lnTo>
                        <a:pt x="28563" y="44286"/>
                      </a:lnTo>
                      <a:cubicBezTo>
                        <a:pt x="28730" y="44326"/>
                        <a:pt x="28897" y="44366"/>
                        <a:pt x="29065" y="44406"/>
                      </a:cubicBezTo>
                      <a:cubicBezTo>
                        <a:pt x="28202" y="45744"/>
                        <a:pt x="29272" y="47517"/>
                        <a:pt x="30757" y="47765"/>
                      </a:cubicBezTo>
                      <a:cubicBezTo>
                        <a:pt x="30901" y="47788"/>
                        <a:pt x="31041" y="47799"/>
                        <a:pt x="31179" y="47799"/>
                      </a:cubicBezTo>
                      <a:cubicBezTo>
                        <a:pt x="32805" y="47799"/>
                        <a:pt x="33937" y="46251"/>
                        <a:pt x="33721" y="44640"/>
                      </a:cubicBezTo>
                      <a:cubicBezTo>
                        <a:pt x="33721" y="44627"/>
                        <a:pt x="33715" y="44614"/>
                        <a:pt x="33708" y="44607"/>
                      </a:cubicBezTo>
                      <a:cubicBezTo>
                        <a:pt x="33795" y="44594"/>
                        <a:pt x="33882" y="44580"/>
                        <a:pt x="33969" y="44567"/>
                      </a:cubicBezTo>
                      <a:lnTo>
                        <a:pt x="33969" y="44574"/>
                      </a:lnTo>
                      <a:cubicBezTo>
                        <a:pt x="34176" y="45992"/>
                        <a:pt x="34417" y="47497"/>
                        <a:pt x="33982" y="48902"/>
                      </a:cubicBezTo>
                      <a:cubicBezTo>
                        <a:pt x="33601" y="50140"/>
                        <a:pt x="32510" y="51311"/>
                        <a:pt x="31152" y="51398"/>
                      </a:cubicBezTo>
                      <a:cubicBezTo>
                        <a:pt x="30931" y="51391"/>
                        <a:pt x="30717" y="51385"/>
                        <a:pt x="30503" y="51365"/>
                      </a:cubicBezTo>
                      <a:cubicBezTo>
                        <a:pt x="27780" y="50883"/>
                        <a:pt x="28496" y="46280"/>
                        <a:pt x="28570" y="44326"/>
                      </a:cubicBezTo>
                      <a:cubicBezTo>
                        <a:pt x="28570" y="44313"/>
                        <a:pt x="28570" y="44299"/>
                        <a:pt x="28563" y="44286"/>
                      </a:cubicBezTo>
                      <a:close/>
                      <a:moveTo>
                        <a:pt x="34457" y="46046"/>
                      </a:moveTo>
                      <a:cubicBezTo>
                        <a:pt x="35093" y="48053"/>
                        <a:pt x="36324" y="50267"/>
                        <a:pt x="38391" y="50314"/>
                      </a:cubicBezTo>
                      <a:cubicBezTo>
                        <a:pt x="36511" y="50976"/>
                        <a:pt x="34504" y="51358"/>
                        <a:pt x="32417" y="51411"/>
                      </a:cubicBezTo>
                      <a:cubicBezTo>
                        <a:pt x="34270" y="50542"/>
                        <a:pt x="34584" y="48133"/>
                        <a:pt x="34457" y="46046"/>
                      </a:cubicBezTo>
                      <a:close/>
                      <a:moveTo>
                        <a:pt x="11247" y="47136"/>
                      </a:moveTo>
                      <a:cubicBezTo>
                        <a:pt x="12070" y="48253"/>
                        <a:pt x="12980" y="49297"/>
                        <a:pt x="13971" y="50267"/>
                      </a:cubicBezTo>
                      <a:cubicBezTo>
                        <a:pt x="12679" y="50682"/>
                        <a:pt x="11381" y="51097"/>
                        <a:pt x="10090" y="51512"/>
                      </a:cubicBezTo>
                      <a:cubicBezTo>
                        <a:pt x="10619" y="50127"/>
                        <a:pt x="11127" y="48615"/>
                        <a:pt x="11247" y="47136"/>
                      </a:cubicBezTo>
                      <a:close/>
                      <a:moveTo>
                        <a:pt x="47303" y="44433"/>
                      </a:moveTo>
                      <a:cubicBezTo>
                        <a:pt x="47979" y="46193"/>
                        <a:pt x="49692" y="47805"/>
                        <a:pt x="51639" y="47905"/>
                      </a:cubicBezTo>
                      <a:cubicBezTo>
                        <a:pt x="50254" y="49612"/>
                        <a:pt x="48655" y="51130"/>
                        <a:pt x="46882" y="52428"/>
                      </a:cubicBezTo>
                      <a:cubicBezTo>
                        <a:pt x="46962" y="50528"/>
                        <a:pt x="44888" y="48989"/>
                        <a:pt x="43510" y="47946"/>
                      </a:cubicBezTo>
                      <a:cubicBezTo>
                        <a:pt x="44727" y="47062"/>
                        <a:pt x="45838" y="46046"/>
                        <a:pt x="46828" y="44915"/>
                      </a:cubicBezTo>
                      <a:cubicBezTo>
                        <a:pt x="46975" y="44801"/>
                        <a:pt x="47116" y="44667"/>
                        <a:pt x="47243" y="44513"/>
                      </a:cubicBezTo>
                      <a:cubicBezTo>
                        <a:pt x="47263" y="44487"/>
                        <a:pt x="47283" y="44460"/>
                        <a:pt x="47303" y="44433"/>
                      </a:cubicBezTo>
                      <a:close/>
                      <a:moveTo>
                        <a:pt x="3493" y="45785"/>
                      </a:moveTo>
                      <a:cubicBezTo>
                        <a:pt x="4854" y="45967"/>
                        <a:pt x="6243" y="46082"/>
                        <a:pt x="7627" y="46082"/>
                      </a:cubicBezTo>
                      <a:cubicBezTo>
                        <a:pt x="8482" y="46082"/>
                        <a:pt x="9334" y="46038"/>
                        <a:pt x="10177" y="45938"/>
                      </a:cubicBezTo>
                      <a:lnTo>
                        <a:pt x="10177" y="45938"/>
                      </a:lnTo>
                      <a:cubicBezTo>
                        <a:pt x="9448" y="48173"/>
                        <a:pt x="8892" y="50448"/>
                        <a:pt x="8049" y="52656"/>
                      </a:cubicBezTo>
                      <a:cubicBezTo>
                        <a:pt x="6250" y="50582"/>
                        <a:pt x="4711" y="48273"/>
                        <a:pt x="3493" y="45785"/>
                      </a:cubicBezTo>
                      <a:close/>
                      <a:moveTo>
                        <a:pt x="10418" y="45945"/>
                      </a:moveTo>
                      <a:cubicBezTo>
                        <a:pt x="10632" y="46266"/>
                        <a:pt x="10846" y="46581"/>
                        <a:pt x="11074" y="46895"/>
                      </a:cubicBezTo>
                      <a:cubicBezTo>
                        <a:pt x="10605" y="48521"/>
                        <a:pt x="10304" y="50133"/>
                        <a:pt x="9682" y="51712"/>
                      </a:cubicBezTo>
                      <a:cubicBezTo>
                        <a:pt x="9646" y="51814"/>
                        <a:pt x="9744" y="51911"/>
                        <a:pt x="9837" y="51911"/>
                      </a:cubicBezTo>
                      <a:cubicBezTo>
                        <a:pt x="9848" y="51911"/>
                        <a:pt x="9859" y="51909"/>
                        <a:pt x="9869" y="51906"/>
                      </a:cubicBezTo>
                      <a:cubicBezTo>
                        <a:pt x="11294" y="51452"/>
                        <a:pt x="12713" y="50997"/>
                        <a:pt x="14131" y="50542"/>
                      </a:cubicBezTo>
                      <a:cubicBezTo>
                        <a:pt x="14165" y="50535"/>
                        <a:pt x="14185" y="50515"/>
                        <a:pt x="14205" y="50495"/>
                      </a:cubicBezTo>
                      <a:cubicBezTo>
                        <a:pt x="14432" y="50716"/>
                        <a:pt x="14660" y="50923"/>
                        <a:pt x="14894" y="51130"/>
                      </a:cubicBezTo>
                      <a:cubicBezTo>
                        <a:pt x="13790" y="51431"/>
                        <a:pt x="12679" y="51759"/>
                        <a:pt x="11575" y="52074"/>
                      </a:cubicBezTo>
                      <a:cubicBezTo>
                        <a:pt x="11053" y="52221"/>
                        <a:pt x="10538" y="52382"/>
                        <a:pt x="10016" y="52515"/>
                      </a:cubicBezTo>
                      <a:cubicBezTo>
                        <a:pt x="9733" y="52583"/>
                        <a:pt x="9411" y="52709"/>
                        <a:pt x="9115" y="52709"/>
                      </a:cubicBezTo>
                      <a:cubicBezTo>
                        <a:pt x="9062" y="52709"/>
                        <a:pt x="9010" y="52705"/>
                        <a:pt x="8959" y="52696"/>
                      </a:cubicBezTo>
                      <a:cubicBezTo>
                        <a:pt x="8498" y="52622"/>
                        <a:pt x="8518" y="52589"/>
                        <a:pt x="8585" y="52161"/>
                      </a:cubicBezTo>
                      <a:cubicBezTo>
                        <a:pt x="8739" y="51184"/>
                        <a:pt x="9301" y="50133"/>
                        <a:pt x="9588" y="49177"/>
                      </a:cubicBezTo>
                      <a:cubicBezTo>
                        <a:pt x="9909" y="48120"/>
                        <a:pt x="10244" y="47036"/>
                        <a:pt x="10418" y="45945"/>
                      </a:cubicBezTo>
                      <a:close/>
                      <a:moveTo>
                        <a:pt x="43530" y="48300"/>
                      </a:moveTo>
                      <a:lnTo>
                        <a:pt x="43530" y="48300"/>
                      </a:lnTo>
                      <a:cubicBezTo>
                        <a:pt x="44975" y="49398"/>
                        <a:pt x="46547" y="50695"/>
                        <a:pt x="46628" y="52616"/>
                      </a:cubicBezTo>
                      <a:cubicBezTo>
                        <a:pt x="46574" y="52656"/>
                        <a:pt x="46527" y="52689"/>
                        <a:pt x="46474" y="52723"/>
                      </a:cubicBezTo>
                      <a:cubicBezTo>
                        <a:pt x="45711" y="52321"/>
                        <a:pt x="45089" y="51840"/>
                        <a:pt x="44600" y="51057"/>
                      </a:cubicBezTo>
                      <a:cubicBezTo>
                        <a:pt x="44072" y="50214"/>
                        <a:pt x="43784" y="49250"/>
                        <a:pt x="43530" y="48300"/>
                      </a:cubicBezTo>
                      <a:close/>
                      <a:moveTo>
                        <a:pt x="19336" y="47170"/>
                      </a:moveTo>
                      <a:cubicBezTo>
                        <a:pt x="20481" y="48120"/>
                        <a:pt x="21732" y="48936"/>
                        <a:pt x="23070" y="49612"/>
                      </a:cubicBezTo>
                      <a:cubicBezTo>
                        <a:pt x="21297" y="50568"/>
                        <a:pt x="20173" y="52502"/>
                        <a:pt x="20374" y="54536"/>
                      </a:cubicBezTo>
                      <a:cubicBezTo>
                        <a:pt x="18734" y="53693"/>
                        <a:pt x="17195" y="52683"/>
                        <a:pt x="15784" y="51518"/>
                      </a:cubicBezTo>
                      <a:cubicBezTo>
                        <a:pt x="16419" y="51365"/>
                        <a:pt x="17249" y="50716"/>
                        <a:pt x="17523" y="50455"/>
                      </a:cubicBezTo>
                      <a:cubicBezTo>
                        <a:pt x="18460" y="49578"/>
                        <a:pt x="18975" y="48381"/>
                        <a:pt x="19336" y="47170"/>
                      </a:cubicBezTo>
                      <a:close/>
                      <a:moveTo>
                        <a:pt x="23244" y="49799"/>
                      </a:moveTo>
                      <a:lnTo>
                        <a:pt x="23244" y="49799"/>
                      </a:lnTo>
                      <a:cubicBezTo>
                        <a:pt x="23097" y="51826"/>
                        <a:pt x="22060" y="53258"/>
                        <a:pt x="20561" y="54543"/>
                      </a:cubicBezTo>
                      <a:cubicBezTo>
                        <a:pt x="20487" y="52555"/>
                        <a:pt x="21477" y="50729"/>
                        <a:pt x="23244" y="49799"/>
                      </a:cubicBezTo>
                      <a:close/>
                      <a:moveTo>
                        <a:pt x="51960" y="47972"/>
                      </a:moveTo>
                      <a:cubicBezTo>
                        <a:pt x="52274" y="50241"/>
                        <a:pt x="52823" y="52462"/>
                        <a:pt x="53592" y="54623"/>
                      </a:cubicBezTo>
                      <a:cubicBezTo>
                        <a:pt x="51331" y="54094"/>
                        <a:pt x="49116" y="53445"/>
                        <a:pt x="46888" y="52783"/>
                      </a:cubicBezTo>
                      <a:cubicBezTo>
                        <a:pt x="47203" y="52555"/>
                        <a:pt x="47511" y="52321"/>
                        <a:pt x="47812" y="52080"/>
                      </a:cubicBezTo>
                      <a:cubicBezTo>
                        <a:pt x="49003" y="51144"/>
                        <a:pt x="50107" y="50100"/>
                        <a:pt x="51117" y="48969"/>
                      </a:cubicBezTo>
                      <a:cubicBezTo>
                        <a:pt x="51197" y="50435"/>
                        <a:pt x="51646" y="51913"/>
                        <a:pt x="52167" y="53278"/>
                      </a:cubicBezTo>
                      <a:cubicBezTo>
                        <a:pt x="50749" y="52877"/>
                        <a:pt x="49331" y="52428"/>
                        <a:pt x="47899" y="52080"/>
                      </a:cubicBezTo>
                      <a:cubicBezTo>
                        <a:pt x="47889" y="52077"/>
                        <a:pt x="47880" y="52075"/>
                        <a:pt x="47871" y="52075"/>
                      </a:cubicBezTo>
                      <a:cubicBezTo>
                        <a:pt x="47850" y="52075"/>
                        <a:pt x="47833" y="52084"/>
                        <a:pt x="47818" y="52094"/>
                      </a:cubicBezTo>
                      <a:cubicBezTo>
                        <a:pt x="47765" y="52134"/>
                        <a:pt x="47765" y="52228"/>
                        <a:pt x="47852" y="52261"/>
                      </a:cubicBezTo>
                      <a:cubicBezTo>
                        <a:pt x="49317" y="52796"/>
                        <a:pt x="50849" y="53198"/>
                        <a:pt x="52361" y="53619"/>
                      </a:cubicBezTo>
                      <a:cubicBezTo>
                        <a:pt x="52371" y="53622"/>
                        <a:pt x="52381" y="53624"/>
                        <a:pt x="52391" y="53624"/>
                      </a:cubicBezTo>
                      <a:cubicBezTo>
                        <a:pt x="52472" y="53624"/>
                        <a:pt x="52558" y="53535"/>
                        <a:pt x="52522" y="53452"/>
                      </a:cubicBezTo>
                      <a:cubicBezTo>
                        <a:pt x="51927" y="51913"/>
                        <a:pt x="51646" y="50374"/>
                        <a:pt x="51318" y="48769"/>
                      </a:cubicBezTo>
                      <a:cubicBezTo>
                        <a:pt x="51318" y="48762"/>
                        <a:pt x="51311" y="48755"/>
                        <a:pt x="51311" y="48749"/>
                      </a:cubicBezTo>
                      <a:cubicBezTo>
                        <a:pt x="51532" y="48494"/>
                        <a:pt x="51746" y="48233"/>
                        <a:pt x="51960" y="47972"/>
                      </a:cubicBezTo>
                      <a:close/>
                      <a:moveTo>
                        <a:pt x="59193" y="47932"/>
                      </a:moveTo>
                      <a:cubicBezTo>
                        <a:pt x="57741" y="50401"/>
                        <a:pt x="55954" y="52656"/>
                        <a:pt x="53914" y="54636"/>
                      </a:cubicBezTo>
                      <a:cubicBezTo>
                        <a:pt x="53519" y="53559"/>
                        <a:pt x="53178" y="52462"/>
                        <a:pt x="52897" y="51344"/>
                      </a:cubicBezTo>
                      <a:cubicBezTo>
                        <a:pt x="52770" y="50823"/>
                        <a:pt x="52656" y="50294"/>
                        <a:pt x="52549" y="49759"/>
                      </a:cubicBezTo>
                      <a:cubicBezTo>
                        <a:pt x="52489" y="49444"/>
                        <a:pt x="52147" y="48314"/>
                        <a:pt x="52368" y="48079"/>
                      </a:cubicBezTo>
                      <a:cubicBezTo>
                        <a:pt x="52468" y="47968"/>
                        <a:pt x="52699" y="47936"/>
                        <a:pt x="52959" y="47936"/>
                      </a:cubicBezTo>
                      <a:cubicBezTo>
                        <a:pt x="53305" y="47936"/>
                        <a:pt x="53703" y="47992"/>
                        <a:pt x="53914" y="47992"/>
                      </a:cubicBezTo>
                      <a:cubicBezTo>
                        <a:pt x="54522" y="47986"/>
                        <a:pt x="55131" y="47986"/>
                        <a:pt x="55740" y="47986"/>
                      </a:cubicBezTo>
                      <a:cubicBezTo>
                        <a:pt x="56891" y="47972"/>
                        <a:pt x="58042" y="47959"/>
                        <a:pt x="59193" y="47932"/>
                      </a:cubicBezTo>
                      <a:close/>
                      <a:moveTo>
                        <a:pt x="43209" y="48160"/>
                      </a:moveTo>
                      <a:cubicBezTo>
                        <a:pt x="43670" y="49846"/>
                        <a:pt x="44426" y="52241"/>
                        <a:pt x="46219" y="52897"/>
                      </a:cubicBezTo>
                      <a:cubicBezTo>
                        <a:pt x="44279" y="54228"/>
                        <a:pt x="42145" y="55292"/>
                        <a:pt x="39870" y="56041"/>
                      </a:cubicBezTo>
                      <a:cubicBezTo>
                        <a:pt x="39897" y="54114"/>
                        <a:pt x="39114" y="52248"/>
                        <a:pt x="37876" y="50789"/>
                      </a:cubicBezTo>
                      <a:cubicBezTo>
                        <a:pt x="39796" y="50180"/>
                        <a:pt x="41589" y="49284"/>
                        <a:pt x="43209" y="48160"/>
                      </a:cubicBezTo>
                      <a:close/>
                      <a:moveTo>
                        <a:pt x="37836" y="51110"/>
                      </a:moveTo>
                      <a:lnTo>
                        <a:pt x="37836" y="51110"/>
                      </a:lnTo>
                      <a:cubicBezTo>
                        <a:pt x="39007" y="52569"/>
                        <a:pt x="39529" y="54235"/>
                        <a:pt x="39629" y="56095"/>
                      </a:cubicBezTo>
                      <a:cubicBezTo>
                        <a:pt x="39582" y="56095"/>
                        <a:pt x="39535" y="56115"/>
                        <a:pt x="39509" y="56162"/>
                      </a:cubicBezTo>
                      <a:cubicBezTo>
                        <a:pt x="37970" y="54810"/>
                        <a:pt x="37642" y="53084"/>
                        <a:pt x="37836" y="51110"/>
                      </a:cubicBezTo>
                      <a:close/>
                      <a:moveTo>
                        <a:pt x="16152" y="52181"/>
                      </a:moveTo>
                      <a:cubicBezTo>
                        <a:pt x="16995" y="52836"/>
                        <a:pt x="17878" y="53439"/>
                        <a:pt x="18801" y="53994"/>
                      </a:cubicBezTo>
                      <a:cubicBezTo>
                        <a:pt x="17717" y="54783"/>
                        <a:pt x="16633" y="55580"/>
                        <a:pt x="15563" y="56389"/>
                      </a:cubicBezTo>
                      <a:cubicBezTo>
                        <a:pt x="15931" y="55051"/>
                        <a:pt x="16245" y="53566"/>
                        <a:pt x="16152" y="52181"/>
                      </a:cubicBezTo>
                      <a:close/>
                      <a:moveTo>
                        <a:pt x="23498" y="49819"/>
                      </a:moveTo>
                      <a:cubicBezTo>
                        <a:pt x="24729" y="50401"/>
                        <a:pt x="26027" y="50856"/>
                        <a:pt x="27385" y="51177"/>
                      </a:cubicBezTo>
                      <a:cubicBezTo>
                        <a:pt x="26074" y="52622"/>
                        <a:pt x="25452" y="54750"/>
                        <a:pt x="26074" y="56637"/>
                      </a:cubicBezTo>
                      <a:cubicBezTo>
                        <a:pt x="24201" y="56195"/>
                        <a:pt x="22414" y="55546"/>
                        <a:pt x="20735" y="54717"/>
                      </a:cubicBezTo>
                      <a:cubicBezTo>
                        <a:pt x="22414" y="53753"/>
                        <a:pt x="23364" y="51699"/>
                        <a:pt x="23498" y="49819"/>
                      </a:cubicBezTo>
                      <a:close/>
                      <a:moveTo>
                        <a:pt x="27438" y="51588"/>
                      </a:moveTo>
                      <a:cubicBezTo>
                        <a:pt x="27616" y="51588"/>
                        <a:pt x="27565" y="52167"/>
                        <a:pt x="27613" y="52589"/>
                      </a:cubicBezTo>
                      <a:cubicBezTo>
                        <a:pt x="27660" y="53051"/>
                        <a:pt x="27693" y="53512"/>
                        <a:pt x="27653" y="53974"/>
                      </a:cubicBezTo>
                      <a:cubicBezTo>
                        <a:pt x="27566" y="55051"/>
                        <a:pt x="27144" y="56041"/>
                        <a:pt x="26268" y="56670"/>
                      </a:cubicBezTo>
                      <a:cubicBezTo>
                        <a:pt x="25927" y="55011"/>
                        <a:pt x="26081" y="53338"/>
                        <a:pt x="27098" y="51906"/>
                      </a:cubicBezTo>
                      <a:cubicBezTo>
                        <a:pt x="27261" y="51679"/>
                        <a:pt x="27368" y="51588"/>
                        <a:pt x="27438" y="51588"/>
                      </a:cubicBezTo>
                      <a:close/>
                      <a:moveTo>
                        <a:pt x="32082" y="52019"/>
                      </a:moveTo>
                      <a:cubicBezTo>
                        <a:pt x="32091" y="52019"/>
                        <a:pt x="32100" y="52019"/>
                        <a:pt x="32109" y="52020"/>
                      </a:cubicBezTo>
                      <a:cubicBezTo>
                        <a:pt x="32330" y="52047"/>
                        <a:pt x="32631" y="53064"/>
                        <a:pt x="32684" y="53231"/>
                      </a:cubicBezTo>
                      <a:cubicBezTo>
                        <a:pt x="32818" y="53659"/>
                        <a:pt x="32885" y="54114"/>
                        <a:pt x="32898" y="54556"/>
                      </a:cubicBezTo>
                      <a:cubicBezTo>
                        <a:pt x="32925" y="55506"/>
                        <a:pt x="32664" y="56403"/>
                        <a:pt x="32176" y="57205"/>
                      </a:cubicBezTo>
                      <a:cubicBezTo>
                        <a:pt x="31835" y="56376"/>
                        <a:pt x="31567" y="55539"/>
                        <a:pt x="31493" y="54636"/>
                      </a:cubicBezTo>
                      <a:cubicBezTo>
                        <a:pt x="31460" y="54287"/>
                        <a:pt x="31525" y="52019"/>
                        <a:pt x="32082" y="52019"/>
                      </a:cubicBezTo>
                      <a:close/>
                      <a:moveTo>
                        <a:pt x="37615" y="50869"/>
                      </a:moveTo>
                      <a:lnTo>
                        <a:pt x="37615" y="50869"/>
                      </a:lnTo>
                      <a:cubicBezTo>
                        <a:pt x="37408" y="52669"/>
                        <a:pt x="37508" y="55212"/>
                        <a:pt x="39281" y="56229"/>
                      </a:cubicBezTo>
                      <a:cubicBezTo>
                        <a:pt x="37100" y="56891"/>
                        <a:pt x="34799" y="57266"/>
                        <a:pt x="32417" y="57313"/>
                      </a:cubicBezTo>
                      <a:cubicBezTo>
                        <a:pt x="33460" y="55560"/>
                        <a:pt x="33367" y="53365"/>
                        <a:pt x="32169" y="51699"/>
                      </a:cubicBezTo>
                      <a:cubicBezTo>
                        <a:pt x="34063" y="51679"/>
                        <a:pt x="35889" y="51385"/>
                        <a:pt x="37615" y="50869"/>
                      </a:cubicBezTo>
                      <a:close/>
                      <a:moveTo>
                        <a:pt x="27653" y="51237"/>
                      </a:moveTo>
                      <a:lnTo>
                        <a:pt x="27653" y="51237"/>
                      </a:lnTo>
                      <a:cubicBezTo>
                        <a:pt x="28449" y="51411"/>
                        <a:pt x="29259" y="51538"/>
                        <a:pt x="30082" y="51619"/>
                      </a:cubicBezTo>
                      <a:cubicBezTo>
                        <a:pt x="30323" y="51693"/>
                        <a:pt x="30589" y="51737"/>
                        <a:pt x="30888" y="51737"/>
                      </a:cubicBezTo>
                      <a:cubicBezTo>
                        <a:pt x="30996" y="51737"/>
                        <a:pt x="31109" y="51732"/>
                        <a:pt x="31226" y="51719"/>
                      </a:cubicBezTo>
                      <a:cubicBezTo>
                        <a:pt x="31293" y="51712"/>
                        <a:pt x="31353" y="51706"/>
                        <a:pt x="31420" y="51699"/>
                      </a:cubicBezTo>
                      <a:cubicBezTo>
                        <a:pt x="31587" y="51699"/>
                        <a:pt x="31754" y="51706"/>
                        <a:pt x="31922" y="51706"/>
                      </a:cubicBezTo>
                      <a:lnTo>
                        <a:pt x="31928" y="51706"/>
                      </a:lnTo>
                      <a:cubicBezTo>
                        <a:pt x="30864" y="53432"/>
                        <a:pt x="31165" y="55553"/>
                        <a:pt x="32009" y="57319"/>
                      </a:cubicBezTo>
                      <a:lnTo>
                        <a:pt x="31922" y="57319"/>
                      </a:lnTo>
                      <a:cubicBezTo>
                        <a:pt x="30095" y="57319"/>
                        <a:pt x="28315" y="57125"/>
                        <a:pt x="26596" y="56750"/>
                      </a:cubicBezTo>
                      <a:cubicBezTo>
                        <a:pt x="28215" y="55439"/>
                        <a:pt x="27987" y="53144"/>
                        <a:pt x="27653" y="51237"/>
                      </a:cubicBezTo>
                      <a:close/>
                      <a:moveTo>
                        <a:pt x="15275" y="51492"/>
                      </a:moveTo>
                      <a:cubicBezTo>
                        <a:pt x="15295" y="51498"/>
                        <a:pt x="15315" y="51505"/>
                        <a:pt x="15335" y="51512"/>
                      </a:cubicBezTo>
                      <a:cubicBezTo>
                        <a:pt x="15543" y="51686"/>
                        <a:pt x="15750" y="51860"/>
                        <a:pt x="15958" y="52027"/>
                      </a:cubicBezTo>
                      <a:cubicBezTo>
                        <a:pt x="15730" y="53619"/>
                        <a:pt x="15616" y="55172"/>
                        <a:pt x="15155" y="56730"/>
                      </a:cubicBezTo>
                      <a:cubicBezTo>
                        <a:pt x="15128" y="56820"/>
                        <a:pt x="15214" y="56922"/>
                        <a:pt x="15304" y="56922"/>
                      </a:cubicBezTo>
                      <a:cubicBezTo>
                        <a:pt x="15328" y="56922"/>
                        <a:pt x="15353" y="56915"/>
                        <a:pt x="15376" y="56898"/>
                      </a:cubicBezTo>
                      <a:cubicBezTo>
                        <a:pt x="16607" y="55974"/>
                        <a:pt x="17844" y="55064"/>
                        <a:pt x="19096" y="54168"/>
                      </a:cubicBezTo>
                      <a:cubicBezTo>
                        <a:pt x="19437" y="54362"/>
                        <a:pt x="19785" y="54549"/>
                        <a:pt x="20133" y="54730"/>
                      </a:cubicBezTo>
                      <a:cubicBezTo>
                        <a:pt x="18199" y="55740"/>
                        <a:pt x="16352" y="56911"/>
                        <a:pt x="14426" y="57928"/>
                      </a:cubicBezTo>
                      <a:cubicBezTo>
                        <a:pt x="14720" y="55787"/>
                        <a:pt x="15054" y="53639"/>
                        <a:pt x="15275" y="51492"/>
                      </a:cubicBezTo>
                      <a:close/>
                      <a:moveTo>
                        <a:pt x="15014" y="51445"/>
                      </a:moveTo>
                      <a:lnTo>
                        <a:pt x="15014" y="51445"/>
                      </a:lnTo>
                      <a:cubicBezTo>
                        <a:pt x="14640" y="53626"/>
                        <a:pt x="14385" y="55834"/>
                        <a:pt x="14084" y="58028"/>
                      </a:cubicBezTo>
                      <a:cubicBezTo>
                        <a:pt x="11963" y="56577"/>
                        <a:pt x="10036" y="54877"/>
                        <a:pt x="8330" y="52970"/>
                      </a:cubicBezTo>
                      <a:lnTo>
                        <a:pt x="8330" y="52970"/>
                      </a:lnTo>
                      <a:cubicBezTo>
                        <a:pt x="8501" y="52996"/>
                        <a:pt x="8669" y="53008"/>
                        <a:pt x="8836" y="53008"/>
                      </a:cubicBezTo>
                      <a:cubicBezTo>
                        <a:pt x="9614" y="53008"/>
                        <a:pt x="10362" y="52757"/>
                        <a:pt x="11127" y="52542"/>
                      </a:cubicBezTo>
                      <a:cubicBezTo>
                        <a:pt x="12425" y="52174"/>
                        <a:pt x="13723" y="51826"/>
                        <a:pt x="15014" y="51445"/>
                      </a:cubicBezTo>
                      <a:close/>
                      <a:moveTo>
                        <a:pt x="45483" y="53720"/>
                      </a:moveTo>
                      <a:cubicBezTo>
                        <a:pt x="45570" y="55312"/>
                        <a:pt x="45657" y="56904"/>
                        <a:pt x="45744" y="58497"/>
                      </a:cubicBezTo>
                      <a:cubicBezTo>
                        <a:pt x="44353" y="57480"/>
                        <a:pt x="42874" y="56550"/>
                        <a:pt x="41302" y="55841"/>
                      </a:cubicBezTo>
                      <a:cubicBezTo>
                        <a:pt x="41295" y="55834"/>
                        <a:pt x="41295" y="55834"/>
                        <a:pt x="41288" y="55834"/>
                      </a:cubicBezTo>
                      <a:cubicBezTo>
                        <a:pt x="42760" y="55258"/>
                        <a:pt x="44159" y="54549"/>
                        <a:pt x="45483" y="53720"/>
                      </a:cubicBezTo>
                      <a:close/>
                      <a:moveTo>
                        <a:pt x="21544" y="55412"/>
                      </a:moveTo>
                      <a:lnTo>
                        <a:pt x="21544" y="55412"/>
                      </a:lnTo>
                      <a:cubicBezTo>
                        <a:pt x="22401" y="55794"/>
                        <a:pt x="23277" y="56122"/>
                        <a:pt x="24174" y="56409"/>
                      </a:cubicBezTo>
                      <a:cubicBezTo>
                        <a:pt x="23210" y="57426"/>
                        <a:pt x="22274" y="58457"/>
                        <a:pt x="21277" y="59440"/>
                      </a:cubicBezTo>
                      <a:cubicBezTo>
                        <a:pt x="21357" y="58744"/>
                        <a:pt x="21431" y="58048"/>
                        <a:pt x="21484" y="57346"/>
                      </a:cubicBezTo>
                      <a:cubicBezTo>
                        <a:pt x="21538" y="56710"/>
                        <a:pt x="21638" y="56048"/>
                        <a:pt x="21544" y="55412"/>
                      </a:cubicBezTo>
                      <a:close/>
                      <a:moveTo>
                        <a:pt x="46922" y="53051"/>
                      </a:moveTo>
                      <a:lnTo>
                        <a:pt x="46922" y="53051"/>
                      </a:lnTo>
                      <a:cubicBezTo>
                        <a:pt x="49103" y="53820"/>
                        <a:pt x="51358" y="54409"/>
                        <a:pt x="53606" y="54931"/>
                      </a:cubicBezTo>
                      <a:cubicBezTo>
                        <a:pt x="51605" y="56817"/>
                        <a:pt x="49364" y="58443"/>
                        <a:pt x="46929" y="59761"/>
                      </a:cubicBezTo>
                      <a:cubicBezTo>
                        <a:pt x="46935" y="57540"/>
                        <a:pt x="46982" y="55305"/>
                        <a:pt x="46929" y="53084"/>
                      </a:cubicBezTo>
                      <a:cubicBezTo>
                        <a:pt x="46929" y="53071"/>
                        <a:pt x="46929" y="53057"/>
                        <a:pt x="46922" y="53051"/>
                      </a:cubicBezTo>
                      <a:close/>
                      <a:moveTo>
                        <a:pt x="46574" y="53004"/>
                      </a:moveTo>
                      <a:cubicBezTo>
                        <a:pt x="46601" y="53010"/>
                        <a:pt x="46628" y="53017"/>
                        <a:pt x="46654" y="53017"/>
                      </a:cubicBezTo>
                      <a:cubicBezTo>
                        <a:pt x="46648" y="53037"/>
                        <a:pt x="46641" y="53057"/>
                        <a:pt x="46641" y="53084"/>
                      </a:cubicBezTo>
                      <a:cubicBezTo>
                        <a:pt x="46574" y="55332"/>
                        <a:pt x="46614" y="57587"/>
                        <a:pt x="46614" y="59835"/>
                      </a:cubicBezTo>
                      <a:cubicBezTo>
                        <a:pt x="44306" y="58798"/>
                        <a:pt x="42192" y="57493"/>
                        <a:pt x="39970" y="56309"/>
                      </a:cubicBezTo>
                      <a:cubicBezTo>
                        <a:pt x="40365" y="56182"/>
                        <a:pt x="40760" y="56041"/>
                        <a:pt x="41148" y="55887"/>
                      </a:cubicBezTo>
                      <a:lnTo>
                        <a:pt x="41148" y="55887"/>
                      </a:lnTo>
                      <a:cubicBezTo>
                        <a:pt x="41121" y="55934"/>
                        <a:pt x="41121" y="56001"/>
                        <a:pt x="41188" y="56035"/>
                      </a:cubicBezTo>
                      <a:cubicBezTo>
                        <a:pt x="42800" y="56904"/>
                        <a:pt x="44359" y="57814"/>
                        <a:pt x="45831" y="58905"/>
                      </a:cubicBezTo>
                      <a:cubicBezTo>
                        <a:pt x="45852" y="58919"/>
                        <a:pt x="45876" y="58926"/>
                        <a:pt x="45899" y="58926"/>
                      </a:cubicBezTo>
                      <a:cubicBezTo>
                        <a:pt x="45974" y="58926"/>
                        <a:pt x="46051" y="58861"/>
                        <a:pt x="46045" y="58784"/>
                      </a:cubicBezTo>
                      <a:cubicBezTo>
                        <a:pt x="45952" y="57038"/>
                        <a:pt x="45858" y="55292"/>
                        <a:pt x="45758" y="53546"/>
                      </a:cubicBezTo>
                      <a:cubicBezTo>
                        <a:pt x="46039" y="53372"/>
                        <a:pt x="46306" y="53191"/>
                        <a:pt x="46574" y="53004"/>
                      </a:cubicBezTo>
                      <a:close/>
                      <a:moveTo>
                        <a:pt x="38157" y="56837"/>
                      </a:moveTo>
                      <a:lnTo>
                        <a:pt x="38157" y="56837"/>
                      </a:lnTo>
                      <a:cubicBezTo>
                        <a:pt x="37769" y="58069"/>
                        <a:pt x="37595" y="59387"/>
                        <a:pt x="37502" y="60678"/>
                      </a:cubicBezTo>
                      <a:cubicBezTo>
                        <a:pt x="36237" y="59681"/>
                        <a:pt x="35113" y="58524"/>
                        <a:pt x="33862" y="57533"/>
                      </a:cubicBezTo>
                      <a:cubicBezTo>
                        <a:pt x="35334" y="57420"/>
                        <a:pt x="36766" y="57185"/>
                        <a:pt x="38157" y="56837"/>
                      </a:cubicBezTo>
                      <a:close/>
                      <a:moveTo>
                        <a:pt x="20554" y="54944"/>
                      </a:moveTo>
                      <a:cubicBezTo>
                        <a:pt x="20835" y="55085"/>
                        <a:pt x="21123" y="55218"/>
                        <a:pt x="21411" y="55352"/>
                      </a:cubicBezTo>
                      <a:cubicBezTo>
                        <a:pt x="21237" y="55988"/>
                        <a:pt x="21270" y="56690"/>
                        <a:pt x="21217" y="57346"/>
                      </a:cubicBezTo>
                      <a:cubicBezTo>
                        <a:pt x="21150" y="58176"/>
                        <a:pt x="21063" y="58992"/>
                        <a:pt x="20956" y="59815"/>
                      </a:cubicBezTo>
                      <a:cubicBezTo>
                        <a:pt x="20947" y="59901"/>
                        <a:pt x="21023" y="59950"/>
                        <a:pt x="21099" y="59950"/>
                      </a:cubicBezTo>
                      <a:cubicBezTo>
                        <a:pt x="21135" y="59950"/>
                        <a:pt x="21171" y="59939"/>
                        <a:pt x="21196" y="59915"/>
                      </a:cubicBezTo>
                      <a:cubicBezTo>
                        <a:pt x="22320" y="58845"/>
                        <a:pt x="23445" y="57741"/>
                        <a:pt x="24421" y="56530"/>
                      </a:cubicBezTo>
                      <a:cubicBezTo>
                        <a:pt x="24428" y="56516"/>
                        <a:pt x="24435" y="56503"/>
                        <a:pt x="24441" y="56490"/>
                      </a:cubicBezTo>
                      <a:cubicBezTo>
                        <a:pt x="24903" y="56630"/>
                        <a:pt x="25378" y="56764"/>
                        <a:pt x="25853" y="56878"/>
                      </a:cubicBezTo>
                      <a:cubicBezTo>
                        <a:pt x="25846" y="56878"/>
                        <a:pt x="25840" y="56884"/>
                        <a:pt x="25833" y="56891"/>
                      </a:cubicBezTo>
                      <a:cubicBezTo>
                        <a:pt x="24053" y="58309"/>
                        <a:pt x="22508" y="59969"/>
                        <a:pt x="20594" y="61206"/>
                      </a:cubicBezTo>
                      <a:cubicBezTo>
                        <a:pt x="20748" y="59139"/>
                        <a:pt x="20835" y="56998"/>
                        <a:pt x="20554" y="54944"/>
                      </a:cubicBezTo>
                      <a:close/>
                      <a:moveTo>
                        <a:pt x="27512" y="57226"/>
                      </a:moveTo>
                      <a:cubicBezTo>
                        <a:pt x="28596" y="57413"/>
                        <a:pt x="29707" y="57533"/>
                        <a:pt x="30838" y="57580"/>
                      </a:cubicBezTo>
                      <a:cubicBezTo>
                        <a:pt x="30162" y="58871"/>
                        <a:pt x="29366" y="60076"/>
                        <a:pt x="28456" y="61213"/>
                      </a:cubicBezTo>
                      <a:cubicBezTo>
                        <a:pt x="28181" y="59875"/>
                        <a:pt x="27914" y="58524"/>
                        <a:pt x="27512" y="57226"/>
                      </a:cubicBezTo>
                      <a:close/>
                      <a:moveTo>
                        <a:pt x="20320" y="54971"/>
                      </a:moveTo>
                      <a:lnTo>
                        <a:pt x="20320" y="54971"/>
                      </a:lnTo>
                      <a:cubicBezTo>
                        <a:pt x="20313" y="57098"/>
                        <a:pt x="20400" y="59193"/>
                        <a:pt x="20246" y="61320"/>
                      </a:cubicBezTo>
                      <a:cubicBezTo>
                        <a:pt x="18199" y="60504"/>
                        <a:pt x="16265" y="59480"/>
                        <a:pt x="14452" y="58283"/>
                      </a:cubicBezTo>
                      <a:cubicBezTo>
                        <a:pt x="16426" y="57272"/>
                        <a:pt x="18500" y="56249"/>
                        <a:pt x="20320" y="54971"/>
                      </a:cubicBezTo>
                      <a:close/>
                      <a:moveTo>
                        <a:pt x="39428" y="56483"/>
                      </a:moveTo>
                      <a:lnTo>
                        <a:pt x="39428" y="56483"/>
                      </a:lnTo>
                      <a:cubicBezTo>
                        <a:pt x="38980" y="58497"/>
                        <a:pt x="38539" y="60517"/>
                        <a:pt x="38097" y="62531"/>
                      </a:cubicBezTo>
                      <a:cubicBezTo>
                        <a:pt x="36150" y="60946"/>
                        <a:pt x="34310" y="59246"/>
                        <a:pt x="32410" y="57600"/>
                      </a:cubicBezTo>
                      <a:cubicBezTo>
                        <a:pt x="32818" y="57587"/>
                        <a:pt x="33226" y="57573"/>
                        <a:pt x="33628" y="57547"/>
                      </a:cubicBezTo>
                      <a:cubicBezTo>
                        <a:pt x="34678" y="58912"/>
                        <a:pt x="36197" y="60036"/>
                        <a:pt x="37555" y="61079"/>
                      </a:cubicBezTo>
                      <a:cubicBezTo>
                        <a:pt x="37577" y="61095"/>
                        <a:pt x="37600" y="61102"/>
                        <a:pt x="37623" y="61102"/>
                      </a:cubicBezTo>
                      <a:cubicBezTo>
                        <a:pt x="37696" y="61102"/>
                        <a:pt x="37764" y="61029"/>
                        <a:pt x="37769" y="60952"/>
                      </a:cubicBezTo>
                      <a:cubicBezTo>
                        <a:pt x="37863" y="59520"/>
                        <a:pt x="38157" y="58162"/>
                        <a:pt x="38445" y="56764"/>
                      </a:cubicBezTo>
                      <a:cubicBezTo>
                        <a:pt x="38773" y="56677"/>
                        <a:pt x="39101" y="56583"/>
                        <a:pt x="39428" y="56483"/>
                      </a:cubicBezTo>
                      <a:close/>
                      <a:moveTo>
                        <a:pt x="39770" y="56383"/>
                      </a:moveTo>
                      <a:cubicBezTo>
                        <a:pt x="41730" y="57915"/>
                        <a:pt x="44085" y="59052"/>
                        <a:pt x="46353" y="60069"/>
                      </a:cubicBezTo>
                      <a:cubicBezTo>
                        <a:pt x="43851" y="61354"/>
                        <a:pt x="41155" y="62324"/>
                        <a:pt x="38318" y="62906"/>
                      </a:cubicBezTo>
                      <a:cubicBezTo>
                        <a:pt x="38324" y="62892"/>
                        <a:pt x="38338" y="62872"/>
                        <a:pt x="38338" y="62852"/>
                      </a:cubicBezTo>
                      <a:cubicBezTo>
                        <a:pt x="38820" y="60698"/>
                        <a:pt x="39295" y="58544"/>
                        <a:pt x="39770" y="56383"/>
                      </a:cubicBezTo>
                      <a:close/>
                      <a:moveTo>
                        <a:pt x="26034" y="57118"/>
                      </a:moveTo>
                      <a:cubicBezTo>
                        <a:pt x="26255" y="58176"/>
                        <a:pt x="26643" y="59206"/>
                        <a:pt x="26910" y="60250"/>
                      </a:cubicBezTo>
                      <a:cubicBezTo>
                        <a:pt x="27158" y="61247"/>
                        <a:pt x="27379" y="62243"/>
                        <a:pt x="27566" y="63254"/>
                      </a:cubicBezTo>
                      <a:cubicBezTo>
                        <a:pt x="25197" y="62926"/>
                        <a:pt x="22916" y="62337"/>
                        <a:pt x="20741" y="61514"/>
                      </a:cubicBezTo>
                      <a:cubicBezTo>
                        <a:pt x="22655" y="60297"/>
                        <a:pt x="24435" y="58711"/>
                        <a:pt x="26034" y="57118"/>
                      </a:cubicBezTo>
                      <a:close/>
                      <a:moveTo>
                        <a:pt x="26281" y="56978"/>
                      </a:moveTo>
                      <a:cubicBezTo>
                        <a:pt x="26602" y="57052"/>
                        <a:pt x="26924" y="57118"/>
                        <a:pt x="27251" y="57179"/>
                      </a:cubicBezTo>
                      <a:cubicBezTo>
                        <a:pt x="27532" y="58657"/>
                        <a:pt x="27927" y="60116"/>
                        <a:pt x="28228" y="61588"/>
                      </a:cubicBezTo>
                      <a:cubicBezTo>
                        <a:pt x="28241" y="61656"/>
                        <a:pt x="28311" y="61700"/>
                        <a:pt x="28378" y="61700"/>
                      </a:cubicBezTo>
                      <a:cubicBezTo>
                        <a:pt x="28415" y="61700"/>
                        <a:pt x="28452" y="61686"/>
                        <a:pt x="28476" y="61655"/>
                      </a:cubicBezTo>
                      <a:cubicBezTo>
                        <a:pt x="29506" y="60417"/>
                        <a:pt x="30389" y="59086"/>
                        <a:pt x="31139" y="57660"/>
                      </a:cubicBezTo>
                      <a:cubicBezTo>
                        <a:pt x="31152" y="57634"/>
                        <a:pt x="31152" y="57614"/>
                        <a:pt x="31159" y="57594"/>
                      </a:cubicBezTo>
                      <a:cubicBezTo>
                        <a:pt x="31413" y="57600"/>
                        <a:pt x="31667" y="57600"/>
                        <a:pt x="31922" y="57600"/>
                      </a:cubicBezTo>
                      <a:lnTo>
                        <a:pt x="31948" y="57600"/>
                      </a:lnTo>
                      <a:cubicBezTo>
                        <a:pt x="30811" y="59654"/>
                        <a:pt x="29506" y="61548"/>
                        <a:pt x="27900" y="63260"/>
                      </a:cubicBezTo>
                      <a:cubicBezTo>
                        <a:pt x="27526" y="61193"/>
                        <a:pt x="27118" y="58912"/>
                        <a:pt x="26214" y="57018"/>
                      </a:cubicBezTo>
                      <a:cubicBezTo>
                        <a:pt x="26221" y="57011"/>
                        <a:pt x="26228" y="57011"/>
                        <a:pt x="26235" y="57011"/>
                      </a:cubicBezTo>
                      <a:cubicBezTo>
                        <a:pt x="26248" y="56998"/>
                        <a:pt x="26268" y="56991"/>
                        <a:pt x="26281" y="56978"/>
                      </a:cubicBezTo>
                      <a:close/>
                      <a:moveTo>
                        <a:pt x="32229" y="57741"/>
                      </a:moveTo>
                      <a:cubicBezTo>
                        <a:pt x="34042" y="59601"/>
                        <a:pt x="36070" y="61287"/>
                        <a:pt x="38084" y="62919"/>
                      </a:cubicBezTo>
                      <a:cubicBezTo>
                        <a:pt x="38090" y="62933"/>
                        <a:pt x="38104" y="62939"/>
                        <a:pt x="38117" y="62946"/>
                      </a:cubicBezTo>
                      <a:cubicBezTo>
                        <a:pt x="36110" y="63341"/>
                        <a:pt x="34042" y="63555"/>
                        <a:pt x="31922" y="63555"/>
                      </a:cubicBezTo>
                      <a:cubicBezTo>
                        <a:pt x="30690" y="63555"/>
                        <a:pt x="29473" y="63481"/>
                        <a:pt x="28275" y="63341"/>
                      </a:cubicBezTo>
                      <a:cubicBezTo>
                        <a:pt x="29834" y="61668"/>
                        <a:pt x="31212" y="59795"/>
                        <a:pt x="32229" y="57741"/>
                      </a:cubicBezTo>
                      <a:close/>
                      <a:moveTo>
                        <a:pt x="31922" y="1"/>
                      </a:moveTo>
                      <a:cubicBezTo>
                        <a:pt x="30035" y="1"/>
                        <a:pt x="28188" y="168"/>
                        <a:pt x="26395" y="482"/>
                      </a:cubicBezTo>
                      <a:cubicBezTo>
                        <a:pt x="26370" y="472"/>
                        <a:pt x="26343" y="467"/>
                        <a:pt x="26317" y="467"/>
                      </a:cubicBezTo>
                      <a:cubicBezTo>
                        <a:pt x="26272" y="467"/>
                        <a:pt x="26228" y="482"/>
                        <a:pt x="26194" y="516"/>
                      </a:cubicBezTo>
                      <a:cubicBezTo>
                        <a:pt x="11321" y="3226"/>
                        <a:pt x="1" y="16279"/>
                        <a:pt x="1" y="31922"/>
                      </a:cubicBezTo>
                      <a:cubicBezTo>
                        <a:pt x="1" y="45417"/>
                        <a:pt x="8417" y="56978"/>
                        <a:pt x="20273" y="61641"/>
                      </a:cubicBezTo>
                      <a:cubicBezTo>
                        <a:pt x="20308" y="61676"/>
                        <a:pt x="20353" y="61696"/>
                        <a:pt x="20400" y="61696"/>
                      </a:cubicBezTo>
                      <a:cubicBezTo>
                        <a:pt x="20407" y="61696"/>
                        <a:pt x="20414" y="61696"/>
                        <a:pt x="20420" y="61695"/>
                      </a:cubicBezTo>
                      <a:cubicBezTo>
                        <a:pt x="22709" y="62585"/>
                        <a:pt x="25117" y="63214"/>
                        <a:pt x="27626" y="63548"/>
                      </a:cubicBezTo>
                      <a:cubicBezTo>
                        <a:pt x="27633" y="63582"/>
                        <a:pt x="27640" y="63615"/>
                        <a:pt x="27646" y="63649"/>
                      </a:cubicBezTo>
                      <a:cubicBezTo>
                        <a:pt x="27659" y="63728"/>
                        <a:pt x="27731" y="63771"/>
                        <a:pt x="27801" y="63771"/>
                      </a:cubicBezTo>
                      <a:cubicBezTo>
                        <a:pt x="27844" y="63771"/>
                        <a:pt x="27886" y="63755"/>
                        <a:pt x="27914" y="63722"/>
                      </a:cubicBezTo>
                      <a:cubicBezTo>
                        <a:pt x="27954" y="63682"/>
                        <a:pt x="27994" y="63642"/>
                        <a:pt x="28028" y="63602"/>
                      </a:cubicBezTo>
                      <a:cubicBezTo>
                        <a:pt x="29306" y="63756"/>
                        <a:pt x="30603" y="63843"/>
                        <a:pt x="31922" y="63843"/>
                      </a:cubicBezTo>
                      <a:cubicBezTo>
                        <a:pt x="37247" y="63843"/>
                        <a:pt x="42272" y="62531"/>
                        <a:pt x="46688" y="60216"/>
                      </a:cubicBezTo>
                      <a:cubicBezTo>
                        <a:pt x="46714" y="60228"/>
                        <a:pt x="46741" y="60233"/>
                        <a:pt x="46766" y="60233"/>
                      </a:cubicBezTo>
                      <a:cubicBezTo>
                        <a:pt x="46847" y="60233"/>
                        <a:pt x="46917" y="60180"/>
                        <a:pt x="46922" y="60089"/>
                      </a:cubicBezTo>
                      <a:cubicBezTo>
                        <a:pt x="56978" y="54710"/>
                        <a:pt x="63843" y="44105"/>
                        <a:pt x="63843" y="31922"/>
                      </a:cubicBezTo>
                      <a:cubicBezTo>
                        <a:pt x="63843" y="21638"/>
                        <a:pt x="58952" y="12479"/>
                        <a:pt x="51385" y="6638"/>
                      </a:cubicBezTo>
                      <a:cubicBezTo>
                        <a:pt x="51365" y="6618"/>
                        <a:pt x="51344" y="6604"/>
                        <a:pt x="51324" y="6591"/>
                      </a:cubicBezTo>
                      <a:cubicBezTo>
                        <a:pt x="45938" y="2463"/>
                        <a:pt x="39214" y="1"/>
                        <a:pt x="31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4"/>
                <p:cNvSpPr/>
                <p:nvPr/>
              </p:nvSpPr>
              <p:spPr>
                <a:xfrm>
                  <a:off x="8707436" y="1250232"/>
                  <a:ext cx="158813" cy="148033"/>
                </a:xfrm>
                <a:custGeom>
                  <a:avLst/>
                  <a:gdLst/>
                  <a:ahLst/>
                  <a:cxnLst/>
                  <a:rect l="l" t="t" r="r" b="b"/>
                  <a:pathLst>
                    <a:path w="6217" h="5795" extrusionOk="0">
                      <a:moveTo>
                        <a:pt x="1051" y="0"/>
                      </a:moveTo>
                      <a:cubicBezTo>
                        <a:pt x="704" y="0"/>
                        <a:pt x="356" y="3"/>
                        <a:pt x="8" y="7"/>
                      </a:cubicBezTo>
                      <a:lnTo>
                        <a:pt x="1" y="7"/>
                      </a:lnTo>
                      <a:cubicBezTo>
                        <a:pt x="135" y="268"/>
                        <a:pt x="255" y="536"/>
                        <a:pt x="376" y="803"/>
                      </a:cubicBezTo>
                      <a:cubicBezTo>
                        <a:pt x="396" y="790"/>
                        <a:pt x="416" y="776"/>
                        <a:pt x="442" y="776"/>
                      </a:cubicBezTo>
                      <a:cubicBezTo>
                        <a:pt x="2028" y="663"/>
                        <a:pt x="3621" y="629"/>
                        <a:pt x="5213" y="556"/>
                      </a:cubicBezTo>
                      <a:cubicBezTo>
                        <a:pt x="5216" y="556"/>
                        <a:pt x="5218" y="555"/>
                        <a:pt x="5221" y="555"/>
                      </a:cubicBezTo>
                      <a:cubicBezTo>
                        <a:pt x="5335" y="555"/>
                        <a:pt x="5372" y="698"/>
                        <a:pt x="5307" y="776"/>
                      </a:cubicBezTo>
                      <a:cubicBezTo>
                        <a:pt x="4149" y="2101"/>
                        <a:pt x="3005" y="3433"/>
                        <a:pt x="1827" y="4737"/>
                      </a:cubicBezTo>
                      <a:cubicBezTo>
                        <a:pt x="1814" y="4757"/>
                        <a:pt x="1787" y="4764"/>
                        <a:pt x="1767" y="4771"/>
                      </a:cubicBezTo>
                      <a:cubicBezTo>
                        <a:pt x="1854" y="5105"/>
                        <a:pt x="1934" y="5447"/>
                        <a:pt x="2008" y="5794"/>
                      </a:cubicBezTo>
                      <a:cubicBezTo>
                        <a:pt x="3460" y="3955"/>
                        <a:pt x="4858" y="2074"/>
                        <a:pt x="6216" y="161"/>
                      </a:cubicBezTo>
                      <a:cubicBezTo>
                        <a:pt x="4496" y="55"/>
                        <a:pt x="2776"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4"/>
                <p:cNvSpPr/>
                <p:nvPr/>
              </p:nvSpPr>
              <p:spPr>
                <a:xfrm>
                  <a:off x="8713261" y="1056244"/>
                  <a:ext cx="158277" cy="190080"/>
                </a:xfrm>
                <a:custGeom>
                  <a:avLst/>
                  <a:gdLst/>
                  <a:ahLst/>
                  <a:cxnLst/>
                  <a:rect l="l" t="t" r="r" b="b"/>
                  <a:pathLst>
                    <a:path w="6196" h="7441" extrusionOk="0">
                      <a:moveTo>
                        <a:pt x="2081" y="1"/>
                      </a:moveTo>
                      <a:cubicBezTo>
                        <a:pt x="1472" y="2449"/>
                        <a:pt x="776" y="4878"/>
                        <a:pt x="0" y="7280"/>
                      </a:cubicBezTo>
                      <a:cubicBezTo>
                        <a:pt x="304" y="7277"/>
                        <a:pt x="607" y="7275"/>
                        <a:pt x="910" y="7275"/>
                      </a:cubicBezTo>
                      <a:cubicBezTo>
                        <a:pt x="2673" y="7275"/>
                        <a:pt x="4432" y="7326"/>
                        <a:pt x="6196" y="7440"/>
                      </a:cubicBezTo>
                      <a:cubicBezTo>
                        <a:pt x="5159" y="4764"/>
                        <a:pt x="3767" y="2269"/>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4"/>
                <p:cNvSpPr/>
                <p:nvPr/>
              </p:nvSpPr>
              <p:spPr>
                <a:xfrm>
                  <a:off x="8635144" y="1760392"/>
                  <a:ext cx="179990" cy="179837"/>
                </a:xfrm>
                <a:custGeom>
                  <a:avLst/>
                  <a:gdLst/>
                  <a:ahLst/>
                  <a:cxnLst/>
                  <a:rect l="l" t="t" r="r" b="b"/>
                  <a:pathLst>
                    <a:path w="7046" h="7040" extrusionOk="0">
                      <a:moveTo>
                        <a:pt x="3895" y="1"/>
                      </a:moveTo>
                      <a:cubicBezTo>
                        <a:pt x="3761" y="362"/>
                        <a:pt x="3627" y="723"/>
                        <a:pt x="3473" y="1078"/>
                      </a:cubicBezTo>
                      <a:cubicBezTo>
                        <a:pt x="3487" y="1085"/>
                        <a:pt x="3493" y="1091"/>
                        <a:pt x="3500" y="1105"/>
                      </a:cubicBezTo>
                      <a:cubicBezTo>
                        <a:pt x="4363" y="2724"/>
                        <a:pt x="5126" y="4410"/>
                        <a:pt x="5935" y="6063"/>
                      </a:cubicBezTo>
                      <a:cubicBezTo>
                        <a:pt x="5975" y="6143"/>
                        <a:pt x="5929" y="6250"/>
                        <a:pt x="5828" y="6250"/>
                      </a:cubicBezTo>
                      <a:cubicBezTo>
                        <a:pt x="4791" y="6250"/>
                        <a:pt x="3732" y="6296"/>
                        <a:pt x="2680" y="6296"/>
                      </a:cubicBezTo>
                      <a:cubicBezTo>
                        <a:pt x="1989" y="6296"/>
                        <a:pt x="1300" y="6276"/>
                        <a:pt x="623" y="6210"/>
                      </a:cubicBezTo>
                      <a:cubicBezTo>
                        <a:pt x="416" y="6491"/>
                        <a:pt x="208" y="6765"/>
                        <a:pt x="1" y="7039"/>
                      </a:cubicBezTo>
                      <a:cubicBezTo>
                        <a:pt x="2349" y="7039"/>
                        <a:pt x="4698" y="7006"/>
                        <a:pt x="7046" y="6952"/>
                      </a:cubicBezTo>
                      <a:cubicBezTo>
                        <a:pt x="6343" y="5561"/>
                        <a:pt x="5728" y="4116"/>
                        <a:pt x="5086" y="2697"/>
                      </a:cubicBezTo>
                      <a:cubicBezTo>
                        <a:pt x="4778" y="2021"/>
                        <a:pt x="4470" y="1339"/>
                        <a:pt x="4169" y="663"/>
                      </a:cubicBezTo>
                      <a:cubicBezTo>
                        <a:pt x="4075" y="469"/>
                        <a:pt x="3942" y="235"/>
                        <a:pt x="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4"/>
                <p:cNvSpPr/>
                <p:nvPr/>
              </p:nvSpPr>
              <p:spPr>
                <a:xfrm>
                  <a:off x="8654124" y="1794928"/>
                  <a:ext cx="125809" cy="120496"/>
                </a:xfrm>
                <a:custGeom>
                  <a:avLst/>
                  <a:gdLst/>
                  <a:ahLst/>
                  <a:cxnLst/>
                  <a:rect l="l" t="t" r="r" b="b"/>
                  <a:pathLst>
                    <a:path w="4925" h="4717" extrusionOk="0">
                      <a:moveTo>
                        <a:pt x="2616" y="0"/>
                      </a:moveTo>
                      <a:cubicBezTo>
                        <a:pt x="1907" y="1653"/>
                        <a:pt x="1031" y="3225"/>
                        <a:pt x="0" y="4677"/>
                      </a:cubicBezTo>
                      <a:cubicBezTo>
                        <a:pt x="371" y="4647"/>
                        <a:pt x="744" y="4638"/>
                        <a:pt x="1116" y="4638"/>
                      </a:cubicBezTo>
                      <a:cubicBezTo>
                        <a:pt x="1563" y="4638"/>
                        <a:pt x="2011" y="4650"/>
                        <a:pt x="2456" y="4650"/>
                      </a:cubicBezTo>
                      <a:cubicBezTo>
                        <a:pt x="2664" y="4650"/>
                        <a:pt x="3288" y="4716"/>
                        <a:pt x="3844" y="4716"/>
                      </a:cubicBezTo>
                      <a:cubicBezTo>
                        <a:pt x="4307" y="4716"/>
                        <a:pt x="4723" y="4670"/>
                        <a:pt x="4811" y="4503"/>
                      </a:cubicBezTo>
                      <a:cubicBezTo>
                        <a:pt x="4925" y="4302"/>
                        <a:pt x="3807" y="2442"/>
                        <a:pt x="3680" y="2188"/>
                      </a:cubicBezTo>
                      <a:cubicBezTo>
                        <a:pt x="3326" y="1459"/>
                        <a:pt x="2958" y="736"/>
                        <a:pt x="2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4"/>
                <p:cNvSpPr/>
                <p:nvPr/>
              </p:nvSpPr>
              <p:spPr>
                <a:xfrm>
                  <a:off x="8719749" y="1271409"/>
                  <a:ext cx="113164" cy="94542"/>
                </a:xfrm>
                <a:custGeom>
                  <a:avLst/>
                  <a:gdLst/>
                  <a:ahLst/>
                  <a:cxnLst/>
                  <a:rect l="l" t="t" r="r" b="b"/>
                  <a:pathLst>
                    <a:path w="4430" h="3701" extrusionOk="0">
                      <a:moveTo>
                        <a:pt x="4430" y="1"/>
                      </a:moveTo>
                      <a:cubicBezTo>
                        <a:pt x="2958" y="75"/>
                        <a:pt x="1479" y="175"/>
                        <a:pt x="1" y="215"/>
                      </a:cubicBezTo>
                      <a:cubicBezTo>
                        <a:pt x="489" y="1339"/>
                        <a:pt x="897" y="2503"/>
                        <a:pt x="1225" y="3701"/>
                      </a:cubicBezTo>
                      <a:cubicBezTo>
                        <a:pt x="2275" y="2456"/>
                        <a:pt x="3359" y="1232"/>
                        <a:pt x="4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4"/>
                <p:cNvSpPr/>
                <p:nvPr/>
              </p:nvSpPr>
              <p:spPr>
                <a:xfrm>
                  <a:off x="8634301" y="1946359"/>
                  <a:ext cx="179990" cy="171279"/>
                </a:xfrm>
                <a:custGeom>
                  <a:avLst/>
                  <a:gdLst/>
                  <a:ahLst/>
                  <a:cxnLst/>
                  <a:rect l="l" t="t" r="r" b="b"/>
                  <a:pathLst>
                    <a:path w="7046" h="6705" extrusionOk="0">
                      <a:moveTo>
                        <a:pt x="7046" y="0"/>
                      </a:moveTo>
                      <a:lnTo>
                        <a:pt x="7046" y="0"/>
                      </a:lnTo>
                      <a:cubicBezTo>
                        <a:pt x="5895" y="27"/>
                        <a:pt x="4744" y="40"/>
                        <a:pt x="3593" y="54"/>
                      </a:cubicBezTo>
                      <a:cubicBezTo>
                        <a:pt x="2984" y="54"/>
                        <a:pt x="2375" y="54"/>
                        <a:pt x="1767" y="60"/>
                      </a:cubicBezTo>
                      <a:cubicBezTo>
                        <a:pt x="1556" y="60"/>
                        <a:pt x="1158" y="4"/>
                        <a:pt x="812" y="4"/>
                      </a:cubicBezTo>
                      <a:cubicBezTo>
                        <a:pt x="552" y="4"/>
                        <a:pt x="321" y="36"/>
                        <a:pt x="221" y="147"/>
                      </a:cubicBezTo>
                      <a:cubicBezTo>
                        <a:pt x="0" y="382"/>
                        <a:pt x="342" y="1512"/>
                        <a:pt x="402" y="1827"/>
                      </a:cubicBezTo>
                      <a:cubicBezTo>
                        <a:pt x="509" y="2362"/>
                        <a:pt x="623" y="2891"/>
                        <a:pt x="750" y="3412"/>
                      </a:cubicBezTo>
                      <a:cubicBezTo>
                        <a:pt x="1031" y="4530"/>
                        <a:pt x="1372" y="5627"/>
                        <a:pt x="1767" y="6704"/>
                      </a:cubicBezTo>
                      <a:cubicBezTo>
                        <a:pt x="3807" y="4724"/>
                        <a:pt x="5594" y="2469"/>
                        <a:pt x="7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4"/>
                <p:cNvSpPr/>
                <p:nvPr/>
              </p:nvSpPr>
              <p:spPr>
                <a:xfrm>
                  <a:off x="8616011" y="1408330"/>
                  <a:ext cx="150435" cy="146143"/>
                </a:xfrm>
                <a:custGeom>
                  <a:avLst/>
                  <a:gdLst/>
                  <a:ahLst/>
                  <a:cxnLst/>
                  <a:rect l="l" t="t" r="r" b="b"/>
                  <a:pathLst>
                    <a:path w="5889" h="5721" extrusionOk="0">
                      <a:moveTo>
                        <a:pt x="5380" y="0"/>
                      </a:moveTo>
                      <a:cubicBezTo>
                        <a:pt x="4422" y="1279"/>
                        <a:pt x="2775" y="1903"/>
                        <a:pt x="1178" y="1903"/>
                      </a:cubicBezTo>
                      <a:cubicBezTo>
                        <a:pt x="778" y="1903"/>
                        <a:pt x="382" y="1864"/>
                        <a:pt x="0" y="1787"/>
                      </a:cubicBezTo>
                      <a:lnTo>
                        <a:pt x="0" y="1787"/>
                      </a:lnTo>
                      <a:cubicBezTo>
                        <a:pt x="181" y="2850"/>
                        <a:pt x="275" y="3941"/>
                        <a:pt x="275" y="5052"/>
                      </a:cubicBezTo>
                      <a:cubicBezTo>
                        <a:pt x="275" y="5272"/>
                        <a:pt x="268" y="5500"/>
                        <a:pt x="261" y="5721"/>
                      </a:cubicBezTo>
                      <a:cubicBezTo>
                        <a:pt x="1220" y="5261"/>
                        <a:pt x="2663" y="4767"/>
                        <a:pt x="3974" y="4767"/>
                      </a:cubicBezTo>
                      <a:cubicBezTo>
                        <a:pt x="4684" y="4767"/>
                        <a:pt x="5354" y="4912"/>
                        <a:pt x="5888" y="5286"/>
                      </a:cubicBezTo>
                      <a:cubicBezTo>
                        <a:pt x="5888" y="5212"/>
                        <a:pt x="5888" y="5132"/>
                        <a:pt x="5888" y="5052"/>
                      </a:cubicBezTo>
                      <a:cubicBezTo>
                        <a:pt x="5888" y="3319"/>
                        <a:pt x="5714" y="1633"/>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4"/>
                <p:cNvSpPr/>
                <p:nvPr/>
              </p:nvSpPr>
              <p:spPr>
                <a:xfrm>
                  <a:off x="8631721" y="1537103"/>
                  <a:ext cx="134546" cy="39160"/>
                </a:xfrm>
                <a:custGeom>
                  <a:avLst/>
                  <a:gdLst/>
                  <a:ahLst/>
                  <a:cxnLst/>
                  <a:rect l="l" t="t" r="r" b="b"/>
                  <a:pathLst>
                    <a:path w="5267" h="1533" extrusionOk="0">
                      <a:moveTo>
                        <a:pt x="3366" y="1"/>
                      </a:moveTo>
                      <a:cubicBezTo>
                        <a:pt x="2194" y="1"/>
                        <a:pt x="893" y="419"/>
                        <a:pt x="1" y="820"/>
                      </a:cubicBezTo>
                      <a:cubicBezTo>
                        <a:pt x="782" y="1319"/>
                        <a:pt x="1591" y="1533"/>
                        <a:pt x="2404" y="1533"/>
                      </a:cubicBezTo>
                      <a:cubicBezTo>
                        <a:pt x="3360" y="1533"/>
                        <a:pt x="4324" y="1237"/>
                        <a:pt x="5260" y="760"/>
                      </a:cubicBezTo>
                      <a:cubicBezTo>
                        <a:pt x="5260" y="700"/>
                        <a:pt x="5266" y="646"/>
                        <a:pt x="5266" y="586"/>
                      </a:cubicBezTo>
                      <a:cubicBezTo>
                        <a:pt x="4768" y="161"/>
                        <a:pt x="4091"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4"/>
                <p:cNvSpPr/>
                <p:nvPr/>
              </p:nvSpPr>
              <p:spPr>
                <a:xfrm>
                  <a:off x="8595830" y="900879"/>
                  <a:ext cx="166323" cy="178636"/>
                </a:xfrm>
                <a:custGeom>
                  <a:avLst/>
                  <a:gdLst/>
                  <a:ahLst/>
                  <a:cxnLst/>
                  <a:rect l="l" t="t" r="r" b="b"/>
                  <a:pathLst>
                    <a:path w="6511" h="6993" extrusionOk="0">
                      <a:moveTo>
                        <a:pt x="750" y="1"/>
                      </a:moveTo>
                      <a:cubicBezTo>
                        <a:pt x="402" y="2322"/>
                        <a:pt x="155" y="4657"/>
                        <a:pt x="1" y="6992"/>
                      </a:cubicBezTo>
                      <a:cubicBezTo>
                        <a:pt x="2162" y="6618"/>
                        <a:pt x="4330" y="6243"/>
                        <a:pt x="6491" y="5862"/>
                      </a:cubicBezTo>
                      <a:lnTo>
                        <a:pt x="6511" y="5862"/>
                      </a:lnTo>
                      <a:cubicBezTo>
                        <a:pt x="4852" y="3667"/>
                        <a:pt x="2918" y="1700"/>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44"/>
                <p:cNvSpPr/>
                <p:nvPr/>
              </p:nvSpPr>
              <p:spPr>
                <a:xfrm>
                  <a:off x="8599432" y="1560272"/>
                  <a:ext cx="166502" cy="175034"/>
                </a:xfrm>
                <a:custGeom>
                  <a:avLst/>
                  <a:gdLst/>
                  <a:ahLst/>
                  <a:cxnLst/>
                  <a:rect l="l" t="t" r="r" b="b"/>
                  <a:pathLst>
                    <a:path w="6518" h="6852" extrusionOk="0">
                      <a:moveTo>
                        <a:pt x="904" y="0"/>
                      </a:moveTo>
                      <a:cubicBezTo>
                        <a:pt x="823" y="1760"/>
                        <a:pt x="516" y="3459"/>
                        <a:pt x="0" y="5072"/>
                      </a:cubicBezTo>
                      <a:lnTo>
                        <a:pt x="14" y="5072"/>
                      </a:lnTo>
                      <a:cubicBezTo>
                        <a:pt x="347" y="5049"/>
                        <a:pt x="718" y="5031"/>
                        <a:pt x="1105" y="5031"/>
                      </a:cubicBezTo>
                      <a:cubicBezTo>
                        <a:pt x="2744" y="5031"/>
                        <a:pt x="4682" y="5342"/>
                        <a:pt x="5326" y="6851"/>
                      </a:cubicBezTo>
                      <a:cubicBezTo>
                        <a:pt x="6022" y="4690"/>
                        <a:pt x="6437" y="2402"/>
                        <a:pt x="6517" y="27"/>
                      </a:cubicBezTo>
                      <a:lnTo>
                        <a:pt x="6517" y="27"/>
                      </a:lnTo>
                      <a:cubicBezTo>
                        <a:pt x="5789" y="662"/>
                        <a:pt x="4843" y="943"/>
                        <a:pt x="3881" y="943"/>
                      </a:cubicBezTo>
                      <a:cubicBezTo>
                        <a:pt x="2818" y="943"/>
                        <a:pt x="1736" y="600"/>
                        <a:pt x="910" y="14"/>
                      </a:cubicBezTo>
                      <a:lnTo>
                        <a:pt x="9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4"/>
                <p:cNvSpPr/>
                <p:nvPr/>
              </p:nvSpPr>
              <p:spPr>
                <a:xfrm>
                  <a:off x="8594987" y="1059667"/>
                  <a:ext cx="162211" cy="183924"/>
                </a:xfrm>
                <a:custGeom>
                  <a:avLst/>
                  <a:gdLst/>
                  <a:ahLst/>
                  <a:cxnLst/>
                  <a:rect l="l" t="t" r="r" b="b"/>
                  <a:pathLst>
                    <a:path w="6350" h="7200" extrusionOk="0">
                      <a:moveTo>
                        <a:pt x="6350" y="0"/>
                      </a:moveTo>
                      <a:lnTo>
                        <a:pt x="6350" y="0"/>
                      </a:lnTo>
                      <a:cubicBezTo>
                        <a:pt x="4236" y="368"/>
                        <a:pt x="2121" y="736"/>
                        <a:pt x="0" y="1104"/>
                      </a:cubicBezTo>
                      <a:cubicBezTo>
                        <a:pt x="215" y="1332"/>
                        <a:pt x="422" y="1559"/>
                        <a:pt x="629" y="1793"/>
                      </a:cubicBezTo>
                      <a:cubicBezTo>
                        <a:pt x="643" y="1787"/>
                        <a:pt x="649" y="1780"/>
                        <a:pt x="663" y="1773"/>
                      </a:cubicBezTo>
                      <a:cubicBezTo>
                        <a:pt x="2175" y="1379"/>
                        <a:pt x="3707" y="1084"/>
                        <a:pt x="5246" y="850"/>
                      </a:cubicBezTo>
                      <a:cubicBezTo>
                        <a:pt x="5258" y="848"/>
                        <a:pt x="5269" y="847"/>
                        <a:pt x="5281" y="847"/>
                      </a:cubicBezTo>
                      <a:cubicBezTo>
                        <a:pt x="5380" y="847"/>
                        <a:pt x="5463" y="923"/>
                        <a:pt x="5433" y="1037"/>
                      </a:cubicBezTo>
                      <a:cubicBezTo>
                        <a:pt x="4952" y="2877"/>
                        <a:pt x="4476" y="4731"/>
                        <a:pt x="3981" y="6571"/>
                      </a:cubicBezTo>
                      <a:cubicBezTo>
                        <a:pt x="3975" y="6584"/>
                        <a:pt x="3968" y="6597"/>
                        <a:pt x="3961" y="6604"/>
                      </a:cubicBezTo>
                      <a:cubicBezTo>
                        <a:pt x="4068" y="6805"/>
                        <a:pt x="4175" y="7005"/>
                        <a:pt x="4276" y="7199"/>
                      </a:cubicBezTo>
                      <a:cubicBezTo>
                        <a:pt x="5052" y="4824"/>
                        <a:pt x="5741" y="2422"/>
                        <a:pt x="6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4"/>
                <p:cNvSpPr/>
                <p:nvPr/>
              </p:nvSpPr>
              <p:spPr>
                <a:xfrm>
                  <a:off x="8577029" y="1251586"/>
                  <a:ext cx="174370" cy="192814"/>
                </a:xfrm>
                <a:custGeom>
                  <a:avLst/>
                  <a:gdLst/>
                  <a:ahLst/>
                  <a:cxnLst/>
                  <a:rect l="l" t="t" r="r" b="b"/>
                  <a:pathLst>
                    <a:path w="6826" h="7548" extrusionOk="0">
                      <a:moveTo>
                        <a:pt x="4818" y="1"/>
                      </a:moveTo>
                      <a:cubicBezTo>
                        <a:pt x="3380" y="1272"/>
                        <a:pt x="1941" y="2610"/>
                        <a:pt x="1" y="2951"/>
                      </a:cubicBezTo>
                      <a:cubicBezTo>
                        <a:pt x="309" y="3627"/>
                        <a:pt x="583" y="4316"/>
                        <a:pt x="817" y="5026"/>
                      </a:cubicBezTo>
                      <a:cubicBezTo>
                        <a:pt x="931" y="5253"/>
                        <a:pt x="1025" y="5487"/>
                        <a:pt x="1092" y="5741"/>
                      </a:cubicBezTo>
                      <a:cubicBezTo>
                        <a:pt x="1145" y="5949"/>
                        <a:pt x="1178" y="6150"/>
                        <a:pt x="1199" y="6350"/>
                      </a:cubicBezTo>
                      <a:cubicBezTo>
                        <a:pt x="1299" y="6745"/>
                        <a:pt x="1386" y="7140"/>
                        <a:pt x="1460" y="7548"/>
                      </a:cubicBezTo>
                      <a:cubicBezTo>
                        <a:pt x="3059" y="6464"/>
                        <a:pt x="4858" y="5862"/>
                        <a:pt x="6785" y="5748"/>
                      </a:cubicBezTo>
                      <a:cubicBezTo>
                        <a:pt x="6799" y="5748"/>
                        <a:pt x="6812" y="5755"/>
                        <a:pt x="6825" y="5762"/>
                      </a:cubicBezTo>
                      <a:cubicBezTo>
                        <a:pt x="6384" y="3741"/>
                        <a:pt x="5708" y="1814"/>
                        <a:pt x="4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4"/>
                <p:cNvSpPr/>
                <p:nvPr/>
              </p:nvSpPr>
              <p:spPr>
                <a:xfrm>
                  <a:off x="8606610" y="1695201"/>
                  <a:ext cx="125298" cy="56173"/>
                </a:xfrm>
                <a:custGeom>
                  <a:avLst/>
                  <a:gdLst/>
                  <a:ahLst/>
                  <a:cxnLst/>
                  <a:rect l="l" t="t" r="r" b="b"/>
                  <a:pathLst>
                    <a:path w="4905" h="2199" extrusionOk="0">
                      <a:moveTo>
                        <a:pt x="912" y="1"/>
                      </a:moveTo>
                      <a:cubicBezTo>
                        <a:pt x="606" y="1"/>
                        <a:pt x="300" y="13"/>
                        <a:pt x="0" y="30"/>
                      </a:cubicBezTo>
                      <a:cubicBezTo>
                        <a:pt x="636" y="753"/>
                        <a:pt x="1399" y="1322"/>
                        <a:pt x="2289" y="1690"/>
                      </a:cubicBezTo>
                      <a:cubicBezTo>
                        <a:pt x="3132" y="2044"/>
                        <a:pt x="3961" y="2078"/>
                        <a:pt x="4838" y="2198"/>
                      </a:cubicBezTo>
                      <a:cubicBezTo>
                        <a:pt x="4858" y="2131"/>
                        <a:pt x="4885" y="2058"/>
                        <a:pt x="4905" y="1991"/>
                      </a:cubicBezTo>
                      <a:cubicBezTo>
                        <a:pt x="4210" y="348"/>
                        <a:pt x="2563"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4"/>
                <p:cNvSpPr/>
                <p:nvPr/>
              </p:nvSpPr>
              <p:spPr>
                <a:xfrm>
                  <a:off x="8516360" y="1695635"/>
                  <a:ext cx="211972" cy="238437"/>
                </a:xfrm>
                <a:custGeom>
                  <a:avLst/>
                  <a:gdLst/>
                  <a:ahLst/>
                  <a:cxnLst/>
                  <a:rect l="l" t="t" r="r" b="b"/>
                  <a:pathLst>
                    <a:path w="8298" h="9334" extrusionOk="0">
                      <a:moveTo>
                        <a:pt x="3179" y="0"/>
                      </a:moveTo>
                      <a:cubicBezTo>
                        <a:pt x="2470" y="2154"/>
                        <a:pt x="1392" y="4142"/>
                        <a:pt x="34" y="5901"/>
                      </a:cubicBezTo>
                      <a:cubicBezTo>
                        <a:pt x="21" y="5921"/>
                        <a:pt x="14" y="5948"/>
                        <a:pt x="1" y="5968"/>
                      </a:cubicBezTo>
                      <a:cubicBezTo>
                        <a:pt x="1038" y="6497"/>
                        <a:pt x="2242" y="6724"/>
                        <a:pt x="3172" y="7453"/>
                      </a:cubicBezTo>
                      <a:cubicBezTo>
                        <a:pt x="3794" y="7942"/>
                        <a:pt x="4223" y="8598"/>
                        <a:pt x="4470" y="9334"/>
                      </a:cubicBezTo>
                      <a:cubicBezTo>
                        <a:pt x="6089" y="7246"/>
                        <a:pt x="7387" y="4904"/>
                        <a:pt x="8297" y="2375"/>
                      </a:cubicBezTo>
                      <a:lnTo>
                        <a:pt x="8297" y="2375"/>
                      </a:lnTo>
                      <a:cubicBezTo>
                        <a:pt x="8103" y="2408"/>
                        <a:pt x="7907" y="2424"/>
                        <a:pt x="7710" y="2424"/>
                      </a:cubicBezTo>
                      <a:cubicBezTo>
                        <a:pt x="5992" y="2424"/>
                        <a:pt x="4187" y="1236"/>
                        <a:pt x="3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4"/>
                <p:cNvSpPr/>
                <p:nvPr/>
              </p:nvSpPr>
              <p:spPr>
                <a:xfrm>
                  <a:off x="8615679" y="1089733"/>
                  <a:ext cx="109230" cy="129079"/>
                </a:xfrm>
                <a:custGeom>
                  <a:avLst/>
                  <a:gdLst/>
                  <a:ahLst/>
                  <a:cxnLst/>
                  <a:rect l="l" t="t" r="r" b="b"/>
                  <a:pathLst>
                    <a:path w="4276" h="5053" extrusionOk="0">
                      <a:moveTo>
                        <a:pt x="4275" y="1"/>
                      </a:moveTo>
                      <a:cubicBezTo>
                        <a:pt x="2837" y="228"/>
                        <a:pt x="1418" y="516"/>
                        <a:pt x="0" y="831"/>
                      </a:cubicBezTo>
                      <a:cubicBezTo>
                        <a:pt x="1117" y="2128"/>
                        <a:pt x="2108" y="3540"/>
                        <a:pt x="2944" y="5052"/>
                      </a:cubicBezTo>
                      <a:cubicBezTo>
                        <a:pt x="3379" y="3366"/>
                        <a:pt x="3827" y="1687"/>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4"/>
                <p:cNvSpPr/>
                <p:nvPr/>
              </p:nvSpPr>
              <p:spPr>
                <a:xfrm>
                  <a:off x="8580299" y="1247218"/>
                  <a:ext cx="114365" cy="72088"/>
                </a:xfrm>
                <a:custGeom>
                  <a:avLst/>
                  <a:gdLst/>
                  <a:ahLst/>
                  <a:cxnLst/>
                  <a:rect l="l" t="t" r="r" b="b"/>
                  <a:pathLst>
                    <a:path w="4477" h="2822" extrusionOk="0">
                      <a:moveTo>
                        <a:pt x="4328" y="1"/>
                      </a:moveTo>
                      <a:cubicBezTo>
                        <a:pt x="2644" y="1"/>
                        <a:pt x="968" y="1521"/>
                        <a:pt x="0" y="2821"/>
                      </a:cubicBezTo>
                      <a:cubicBezTo>
                        <a:pt x="1807" y="2433"/>
                        <a:pt x="3078" y="1155"/>
                        <a:pt x="4476" y="5"/>
                      </a:cubicBezTo>
                      <a:cubicBezTo>
                        <a:pt x="4427" y="2"/>
                        <a:pt x="4377" y="1"/>
                        <a:pt x="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4"/>
                <p:cNvSpPr/>
                <p:nvPr/>
              </p:nvSpPr>
              <p:spPr>
                <a:xfrm>
                  <a:off x="8621145" y="1405239"/>
                  <a:ext cx="128875" cy="44959"/>
                </a:xfrm>
                <a:custGeom>
                  <a:avLst/>
                  <a:gdLst/>
                  <a:ahLst/>
                  <a:cxnLst/>
                  <a:rect l="l" t="t" r="r" b="b"/>
                  <a:pathLst>
                    <a:path w="5045" h="1760" extrusionOk="0">
                      <a:moveTo>
                        <a:pt x="5045" y="1"/>
                      </a:moveTo>
                      <a:lnTo>
                        <a:pt x="5045" y="1"/>
                      </a:lnTo>
                      <a:cubicBezTo>
                        <a:pt x="3218" y="108"/>
                        <a:pt x="1519" y="677"/>
                        <a:pt x="0" y="1673"/>
                      </a:cubicBezTo>
                      <a:cubicBezTo>
                        <a:pt x="323" y="1731"/>
                        <a:pt x="639" y="1759"/>
                        <a:pt x="947" y="1759"/>
                      </a:cubicBezTo>
                      <a:cubicBezTo>
                        <a:pt x="2489" y="1759"/>
                        <a:pt x="3846" y="1066"/>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4"/>
                <p:cNvSpPr/>
                <p:nvPr/>
              </p:nvSpPr>
              <p:spPr>
                <a:xfrm>
                  <a:off x="8486115" y="1092134"/>
                  <a:ext cx="209214" cy="225639"/>
                </a:xfrm>
                <a:custGeom>
                  <a:avLst/>
                  <a:gdLst/>
                  <a:ahLst/>
                  <a:cxnLst/>
                  <a:rect l="l" t="t" r="r" b="b"/>
                  <a:pathLst>
                    <a:path w="8190" h="8833" extrusionOk="0">
                      <a:moveTo>
                        <a:pt x="4028" y="1"/>
                      </a:moveTo>
                      <a:cubicBezTo>
                        <a:pt x="3573" y="1968"/>
                        <a:pt x="1988" y="3506"/>
                        <a:pt x="1" y="3908"/>
                      </a:cubicBezTo>
                      <a:cubicBezTo>
                        <a:pt x="1365" y="5366"/>
                        <a:pt x="2516" y="7019"/>
                        <a:pt x="3393" y="8832"/>
                      </a:cubicBezTo>
                      <a:cubicBezTo>
                        <a:pt x="4281" y="7607"/>
                        <a:pt x="6071" y="5827"/>
                        <a:pt x="7733" y="5827"/>
                      </a:cubicBezTo>
                      <a:cubicBezTo>
                        <a:pt x="7887" y="5827"/>
                        <a:pt x="8039" y="5843"/>
                        <a:pt x="8190" y="5875"/>
                      </a:cubicBezTo>
                      <a:cubicBezTo>
                        <a:pt x="7086" y="3721"/>
                        <a:pt x="5674" y="1747"/>
                        <a:pt x="4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4"/>
                <p:cNvSpPr/>
                <p:nvPr/>
              </p:nvSpPr>
              <p:spPr>
                <a:xfrm>
                  <a:off x="8499960" y="1947381"/>
                  <a:ext cx="171279" cy="169900"/>
                </a:xfrm>
                <a:custGeom>
                  <a:avLst/>
                  <a:gdLst/>
                  <a:ahLst/>
                  <a:cxnLst/>
                  <a:rect l="l" t="t" r="r" b="b"/>
                  <a:pathLst>
                    <a:path w="6705" h="6651" extrusionOk="0">
                      <a:moveTo>
                        <a:pt x="5072" y="0"/>
                      </a:moveTo>
                      <a:cubicBezTo>
                        <a:pt x="4858" y="261"/>
                        <a:pt x="4644" y="522"/>
                        <a:pt x="4423" y="777"/>
                      </a:cubicBezTo>
                      <a:cubicBezTo>
                        <a:pt x="4423" y="783"/>
                        <a:pt x="4430" y="790"/>
                        <a:pt x="4430" y="797"/>
                      </a:cubicBezTo>
                      <a:cubicBezTo>
                        <a:pt x="4758" y="2402"/>
                        <a:pt x="5039" y="3941"/>
                        <a:pt x="5634" y="5480"/>
                      </a:cubicBezTo>
                      <a:cubicBezTo>
                        <a:pt x="5670" y="5563"/>
                        <a:pt x="5584" y="5652"/>
                        <a:pt x="5503" y="5652"/>
                      </a:cubicBezTo>
                      <a:cubicBezTo>
                        <a:pt x="5493" y="5652"/>
                        <a:pt x="5483" y="5650"/>
                        <a:pt x="5473" y="5647"/>
                      </a:cubicBezTo>
                      <a:cubicBezTo>
                        <a:pt x="3961" y="5219"/>
                        <a:pt x="2429" y="4824"/>
                        <a:pt x="964" y="4289"/>
                      </a:cubicBezTo>
                      <a:cubicBezTo>
                        <a:pt x="877" y="4256"/>
                        <a:pt x="877" y="4162"/>
                        <a:pt x="930" y="4122"/>
                      </a:cubicBezTo>
                      <a:lnTo>
                        <a:pt x="924" y="4108"/>
                      </a:lnTo>
                      <a:cubicBezTo>
                        <a:pt x="623" y="4349"/>
                        <a:pt x="315" y="4583"/>
                        <a:pt x="0" y="4811"/>
                      </a:cubicBezTo>
                      <a:cubicBezTo>
                        <a:pt x="2228" y="5473"/>
                        <a:pt x="4443" y="6122"/>
                        <a:pt x="6704" y="6651"/>
                      </a:cubicBezTo>
                      <a:cubicBezTo>
                        <a:pt x="5935" y="4490"/>
                        <a:pt x="5386" y="2269"/>
                        <a:pt x="5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4"/>
                <p:cNvSpPr/>
                <p:nvPr/>
              </p:nvSpPr>
              <p:spPr>
                <a:xfrm>
                  <a:off x="8516871" y="1855598"/>
                  <a:ext cx="108898" cy="85474"/>
                </a:xfrm>
                <a:custGeom>
                  <a:avLst/>
                  <a:gdLst/>
                  <a:ahLst/>
                  <a:cxnLst/>
                  <a:rect l="l" t="t" r="r" b="b"/>
                  <a:pathLst>
                    <a:path w="4263" h="3346" extrusionOk="0">
                      <a:moveTo>
                        <a:pt x="1" y="1"/>
                      </a:moveTo>
                      <a:lnTo>
                        <a:pt x="1" y="1"/>
                      </a:lnTo>
                      <a:cubicBezTo>
                        <a:pt x="730" y="1907"/>
                        <a:pt x="2322" y="2878"/>
                        <a:pt x="4236" y="3346"/>
                      </a:cubicBezTo>
                      <a:cubicBezTo>
                        <a:pt x="4249" y="3332"/>
                        <a:pt x="4256" y="3326"/>
                        <a:pt x="4263" y="3312"/>
                      </a:cubicBezTo>
                      <a:cubicBezTo>
                        <a:pt x="3922" y="2262"/>
                        <a:pt x="3266" y="1446"/>
                        <a:pt x="2262" y="937"/>
                      </a:cubicBezTo>
                      <a:cubicBezTo>
                        <a:pt x="1533" y="569"/>
                        <a:pt x="744" y="3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44"/>
                <p:cNvSpPr/>
                <p:nvPr/>
              </p:nvSpPr>
              <p:spPr>
                <a:xfrm>
                  <a:off x="8523538" y="1972849"/>
                  <a:ext cx="111300" cy="110099"/>
                </a:xfrm>
                <a:custGeom>
                  <a:avLst/>
                  <a:gdLst/>
                  <a:ahLst/>
                  <a:cxnLst/>
                  <a:rect l="l" t="t" r="r" b="b"/>
                  <a:pathLst>
                    <a:path w="4357" h="4310" extrusionOk="0">
                      <a:moveTo>
                        <a:pt x="3306" y="0"/>
                      </a:moveTo>
                      <a:cubicBezTo>
                        <a:pt x="2296" y="1131"/>
                        <a:pt x="1192" y="2175"/>
                        <a:pt x="1" y="3111"/>
                      </a:cubicBezTo>
                      <a:lnTo>
                        <a:pt x="7" y="3125"/>
                      </a:lnTo>
                      <a:cubicBezTo>
                        <a:pt x="22" y="3115"/>
                        <a:pt x="39" y="3106"/>
                        <a:pt x="60" y="3106"/>
                      </a:cubicBezTo>
                      <a:cubicBezTo>
                        <a:pt x="69" y="3106"/>
                        <a:pt x="78" y="3108"/>
                        <a:pt x="88" y="3111"/>
                      </a:cubicBezTo>
                      <a:cubicBezTo>
                        <a:pt x="1520" y="3459"/>
                        <a:pt x="2938" y="3908"/>
                        <a:pt x="4356" y="4309"/>
                      </a:cubicBezTo>
                      <a:cubicBezTo>
                        <a:pt x="3835" y="2944"/>
                        <a:pt x="3386" y="1466"/>
                        <a:pt x="3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4"/>
                <p:cNvSpPr/>
                <p:nvPr/>
              </p:nvSpPr>
              <p:spPr>
                <a:xfrm>
                  <a:off x="8488005" y="1440619"/>
                  <a:ext cx="127699" cy="180169"/>
                </a:xfrm>
                <a:custGeom>
                  <a:avLst/>
                  <a:gdLst/>
                  <a:ahLst/>
                  <a:cxnLst/>
                  <a:rect l="l" t="t" r="r" b="b"/>
                  <a:pathLst>
                    <a:path w="4999" h="7053" extrusionOk="0">
                      <a:moveTo>
                        <a:pt x="4630" y="1"/>
                      </a:moveTo>
                      <a:cubicBezTo>
                        <a:pt x="4456" y="817"/>
                        <a:pt x="4008" y="1566"/>
                        <a:pt x="3332" y="2142"/>
                      </a:cubicBezTo>
                      <a:cubicBezTo>
                        <a:pt x="2382" y="2958"/>
                        <a:pt x="1204" y="3339"/>
                        <a:pt x="0" y="3574"/>
                      </a:cubicBezTo>
                      <a:cubicBezTo>
                        <a:pt x="1184" y="3574"/>
                        <a:pt x="2349" y="3855"/>
                        <a:pt x="3305" y="4624"/>
                      </a:cubicBezTo>
                      <a:cubicBezTo>
                        <a:pt x="4081" y="5239"/>
                        <a:pt x="4603" y="6116"/>
                        <a:pt x="4724" y="7053"/>
                      </a:cubicBezTo>
                      <a:cubicBezTo>
                        <a:pt x="4904" y="5989"/>
                        <a:pt x="4998" y="4898"/>
                        <a:pt x="4998" y="3788"/>
                      </a:cubicBezTo>
                      <a:cubicBezTo>
                        <a:pt x="4998" y="2496"/>
                        <a:pt x="4871" y="1225"/>
                        <a:pt x="4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4"/>
                <p:cNvSpPr/>
                <p:nvPr/>
              </p:nvSpPr>
              <p:spPr>
                <a:xfrm>
                  <a:off x="8500803" y="2077099"/>
                  <a:ext cx="170768" cy="171458"/>
                </a:xfrm>
                <a:custGeom>
                  <a:avLst/>
                  <a:gdLst/>
                  <a:ahLst/>
                  <a:cxnLst/>
                  <a:rect l="l" t="t" r="r" b="b"/>
                  <a:pathLst>
                    <a:path w="6685" h="6712" extrusionOk="0">
                      <a:moveTo>
                        <a:pt x="1" y="1"/>
                      </a:moveTo>
                      <a:cubicBezTo>
                        <a:pt x="8" y="7"/>
                        <a:pt x="8" y="21"/>
                        <a:pt x="8" y="34"/>
                      </a:cubicBezTo>
                      <a:cubicBezTo>
                        <a:pt x="61" y="2255"/>
                        <a:pt x="14" y="4490"/>
                        <a:pt x="8" y="6711"/>
                      </a:cubicBezTo>
                      <a:cubicBezTo>
                        <a:pt x="2443" y="5393"/>
                        <a:pt x="4684" y="3767"/>
                        <a:pt x="6685" y="1881"/>
                      </a:cubicBezTo>
                      <a:cubicBezTo>
                        <a:pt x="4437" y="1359"/>
                        <a:pt x="2182" y="7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4"/>
                <p:cNvSpPr/>
                <p:nvPr/>
              </p:nvSpPr>
              <p:spPr>
                <a:xfrm>
                  <a:off x="8398776" y="1336523"/>
                  <a:ext cx="216392" cy="193503"/>
                </a:xfrm>
                <a:custGeom>
                  <a:avLst/>
                  <a:gdLst/>
                  <a:ahLst/>
                  <a:cxnLst/>
                  <a:rect l="l" t="t" r="r" b="b"/>
                  <a:pathLst>
                    <a:path w="8471" h="7575" extrusionOk="0">
                      <a:moveTo>
                        <a:pt x="4249" y="1"/>
                      </a:moveTo>
                      <a:cubicBezTo>
                        <a:pt x="2745" y="1"/>
                        <a:pt x="1340" y="674"/>
                        <a:pt x="7" y="1312"/>
                      </a:cubicBezTo>
                      <a:lnTo>
                        <a:pt x="1" y="1312"/>
                      </a:lnTo>
                      <a:cubicBezTo>
                        <a:pt x="128" y="1520"/>
                        <a:pt x="241" y="1741"/>
                        <a:pt x="355" y="1955"/>
                      </a:cubicBezTo>
                      <a:cubicBezTo>
                        <a:pt x="598" y="1821"/>
                        <a:pt x="860" y="1762"/>
                        <a:pt x="1129" y="1762"/>
                      </a:cubicBezTo>
                      <a:cubicBezTo>
                        <a:pt x="2314" y="1762"/>
                        <a:pt x="3632" y="2911"/>
                        <a:pt x="4008" y="3908"/>
                      </a:cubicBezTo>
                      <a:cubicBezTo>
                        <a:pt x="4464" y="5119"/>
                        <a:pt x="3224" y="7031"/>
                        <a:pt x="1888" y="7031"/>
                      </a:cubicBezTo>
                      <a:cubicBezTo>
                        <a:pt x="1850" y="7031"/>
                        <a:pt x="1812" y="7029"/>
                        <a:pt x="1774" y="7026"/>
                      </a:cubicBezTo>
                      <a:lnTo>
                        <a:pt x="1774" y="7026"/>
                      </a:lnTo>
                      <a:cubicBezTo>
                        <a:pt x="1787" y="7214"/>
                        <a:pt x="1794" y="7394"/>
                        <a:pt x="1800" y="7575"/>
                      </a:cubicBezTo>
                      <a:cubicBezTo>
                        <a:pt x="4363" y="7227"/>
                        <a:pt x="8471" y="6217"/>
                        <a:pt x="7822" y="2791"/>
                      </a:cubicBezTo>
                      <a:cubicBezTo>
                        <a:pt x="7755" y="2557"/>
                        <a:pt x="7688" y="2323"/>
                        <a:pt x="7615" y="2082"/>
                      </a:cubicBezTo>
                      <a:cubicBezTo>
                        <a:pt x="7106" y="831"/>
                        <a:pt x="5915" y="88"/>
                        <a:pt x="4517" y="8"/>
                      </a:cubicBezTo>
                      <a:cubicBezTo>
                        <a:pt x="4427" y="3"/>
                        <a:pt x="4338" y="1"/>
                        <a:pt x="4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4"/>
                <p:cNvSpPr/>
                <p:nvPr/>
              </p:nvSpPr>
              <p:spPr>
                <a:xfrm>
                  <a:off x="8416888" y="1540296"/>
                  <a:ext cx="192814" cy="162798"/>
                </a:xfrm>
                <a:custGeom>
                  <a:avLst/>
                  <a:gdLst/>
                  <a:ahLst/>
                  <a:cxnLst/>
                  <a:rect l="l" t="t" r="r" b="b"/>
                  <a:pathLst>
                    <a:path w="7548" h="6373" extrusionOk="0">
                      <a:moveTo>
                        <a:pt x="2812" y="0"/>
                      </a:moveTo>
                      <a:cubicBezTo>
                        <a:pt x="2261" y="0"/>
                        <a:pt x="1705" y="64"/>
                        <a:pt x="1165" y="167"/>
                      </a:cubicBezTo>
                      <a:cubicBezTo>
                        <a:pt x="1156" y="169"/>
                        <a:pt x="1147" y="170"/>
                        <a:pt x="1138" y="170"/>
                      </a:cubicBezTo>
                      <a:cubicBezTo>
                        <a:pt x="1121" y="170"/>
                        <a:pt x="1105" y="167"/>
                        <a:pt x="1091" y="167"/>
                      </a:cubicBezTo>
                      <a:cubicBezTo>
                        <a:pt x="1085" y="287"/>
                        <a:pt x="1085" y="407"/>
                        <a:pt x="1078" y="535"/>
                      </a:cubicBezTo>
                      <a:cubicBezTo>
                        <a:pt x="1098" y="521"/>
                        <a:pt x="1118" y="515"/>
                        <a:pt x="1145" y="508"/>
                      </a:cubicBezTo>
                      <a:cubicBezTo>
                        <a:pt x="1210" y="501"/>
                        <a:pt x="1275" y="498"/>
                        <a:pt x="1337" y="498"/>
                      </a:cubicBezTo>
                      <a:cubicBezTo>
                        <a:pt x="2582" y="498"/>
                        <a:pt x="3342" y="1726"/>
                        <a:pt x="3132" y="2916"/>
                      </a:cubicBezTo>
                      <a:cubicBezTo>
                        <a:pt x="3018" y="3539"/>
                        <a:pt x="2684" y="4208"/>
                        <a:pt x="2182" y="4602"/>
                      </a:cubicBezTo>
                      <a:cubicBezTo>
                        <a:pt x="1866" y="4849"/>
                        <a:pt x="1521" y="4938"/>
                        <a:pt x="1167" y="4938"/>
                      </a:cubicBezTo>
                      <a:cubicBezTo>
                        <a:pt x="847" y="4938"/>
                        <a:pt x="519" y="4865"/>
                        <a:pt x="195" y="4770"/>
                      </a:cubicBezTo>
                      <a:cubicBezTo>
                        <a:pt x="168" y="4763"/>
                        <a:pt x="155" y="4750"/>
                        <a:pt x="141" y="4730"/>
                      </a:cubicBezTo>
                      <a:cubicBezTo>
                        <a:pt x="94" y="4843"/>
                        <a:pt x="48" y="4957"/>
                        <a:pt x="1" y="5064"/>
                      </a:cubicBezTo>
                      <a:cubicBezTo>
                        <a:pt x="752" y="5889"/>
                        <a:pt x="2210" y="6373"/>
                        <a:pt x="3619" y="6373"/>
                      </a:cubicBezTo>
                      <a:cubicBezTo>
                        <a:pt x="5171" y="6373"/>
                        <a:pt x="6665" y="5786"/>
                        <a:pt x="7093" y="4422"/>
                      </a:cubicBezTo>
                      <a:cubicBezTo>
                        <a:pt x="7548" y="2963"/>
                        <a:pt x="6805" y="1525"/>
                        <a:pt x="5561" y="729"/>
                      </a:cubicBezTo>
                      <a:cubicBezTo>
                        <a:pt x="4726" y="197"/>
                        <a:pt x="3776"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4"/>
                <p:cNvSpPr/>
                <p:nvPr/>
              </p:nvSpPr>
              <p:spPr>
                <a:xfrm>
                  <a:off x="8576697" y="900726"/>
                  <a:ext cx="30271" cy="179479"/>
                </a:xfrm>
                <a:custGeom>
                  <a:avLst/>
                  <a:gdLst/>
                  <a:ahLst/>
                  <a:cxnLst/>
                  <a:rect l="l" t="t" r="r" b="b"/>
                  <a:pathLst>
                    <a:path w="1185" h="7026" extrusionOk="0">
                      <a:moveTo>
                        <a:pt x="1185" y="0"/>
                      </a:moveTo>
                      <a:lnTo>
                        <a:pt x="1185" y="0"/>
                      </a:lnTo>
                      <a:cubicBezTo>
                        <a:pt x="904" y="120"/>
                        <a:pt x="623" y="248"/>
                        <a:pt x="335" y="375"/>
                      </a:cubicBezTo>
                      <a:lnTo>
                        <a:pt x="402" y="522"/>
                      </a:lnTo>
                      <a:cubicBezTo>
                        <a:pt x="426" y="508"/>
                        <a:pt x="451" y="501"/>
                        <a:pt x="474" y="501"/>
                      </a:cubicBezTo>
                      <a:cubicBezTo>
                        <a:pt x="558" y="501"/>
                        <a:pt x="625" y="586"/>
                        <a:pt x="609" y="676"/>
                      </a:cubicBezTo>
                      <a:cubicBezTo>
                        <a:pt x="302" y="2636"/>
                        <a:pt x="268" y="4597"/>
                        <a:pt x="14" y="6550"/>
                      </a:cubicBezTo>
                      <a:cubicBezTo>
                        <a:pt x="14" y="6570"/>
                        <a:pt x="7" y="6584"/>
                        <a:pt x="1" y="6597"/>
                      </a:cubicBezTo>
                      <a:cubicBezTo>
                        <a:pt x="148" y="6737"/>
                        <a:pt x="288" y="6885"/>
                        <a:pt x="435" y="7025"/>
                      </a:cubicBezTo>
                      <a:cubicBezTo>
                        <a:pt x="583" y="4677"/>
                        <a:pt x="837" y="2335"/>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4"/>
                <p:cNvSpPr/>
                <p:nvPr/>
              </p:nvSpPr>
              <p:spPr>
                <a:xfrm>
                  <a:off x="8455869" y="910280"/>
                  <a:ext cx="131097" cy="76609"/>
                </a:xfrm>
                <a:custGeom>
                  <a:avLst/>
                  <a:gdLst/>
                  <a:ahLst/>
                  <a:cxnLst/>
                  <a:rect l="l" t="t" r="r" b="b"/>
                  <a:pathLst>
                    <a:path w="5132" h="2999" extrusionOk="0">
                      <a:moveTo>
                        <a:pt x="5065" y="1"/>
                      </a:moveTo>
                      <a:cubicBezTo>
                        <a:pt x="3339" y="770"/>
                        <a:pt x="1660" y="1633"/>
                        <a:pt x="0" y="2550"/>
                      </a:cubicBezTo>
                      <a:cubicBezTo>
                        <a:pt x="241" y="2697"/>
                        <a:pt x="482" y="2844"/>
                        <a:pt x="716" y="2998"/>
                      </a:cubicBezTo>
                      <a:cubicBezTo>
                        <a:pt x="2121" y="1954"/>
                        <a:pt x="3620" y="1024"/>
                        <a:pt x="5132" y="148"/>
                      </a:cubicBezTo>
                      <a:lnTo>
                        <a:pt x="5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4"/>
                <p:cNvSpPr/>
                <p:nvPr/>
              </p:nvSpPr>
              <p:spPr>
                <a:xfrm>
                  <a:off x="8413643" y="1856977"/>
                  <a:ext cx="207681" cy="204258"/>
                </a:xfrm>
                <a:custGeom>
                  <a:avLst/>
                  <a:gdLst/>
                  <a:ahLst/>
                  <a:cxnLst/>
                  <a:rect l="l" t="t" r="r" b="b"/>
                  <a:pathLst>
                    <a:path w="8130" h="7996" extrusionOk="0">
                      <a:moveTo>
                        <a:pt x="3794" y="0"/>
                      </a:moveTo>
                      <a:cubicBezTo>
                        <a:pt x="3774" y="27"/>
                        <a:pt x="3754" y="54"/>
                        <a:pt x="3734" y="80"/>
                      </a:cubicBezTo>
                      <a:cubicBezTo>
                        <a:pt x="3607" y="234"/>
                        <a:pt x="3466" y="361"/>
                        <a:pt x="3319" y="482"/>
                      </a:cubicBezTo>
                      <a:cubicBezTo>
                        <a:pt x="2329" y="1613"/>
                        <a:pt x="1218" y="2629"/>
                        <a:pt x="1" y="3513"/>
                      </a:cubicBezTo>
                      <a:cubicBezTo>
                        <a:pt x="1379" y="4556"/>
                        <a:pt x="3453" y="6095"/>
                        <a:pt x="3373" y="7995"/>
                      </a:cubicBezTo>
                      <a:cubicBezTo>
                        <a:pt x="5146" y="6697"/>
                        <a:pt x="6745" y="5179"/>
                        <a:pt x="8130" y="3472"/>
                      </a:cubicBezTo>
                      <a:cubicBezTo>
                        <a:pt x="6183" y="3372"/>
                        <a:pt x="4470" y="1760"/>
                        <a:pt x="3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4"/>
                <p:cNvSpPr/>
                <p:nvPr/>
              </p:nvSpPr>
              <p:spPr>
                <a:xfrm>
                  <a:off x="8479779" y="924125"/>
                  <a:ext cx="104454" cy="140165"/>
                </a:xfrm>
                <a:custGeom>
                  <a:avLst/>
                  <a:gdLst/>
                  <a:ahLst/>
                  <a:cxnLst/>
                  <a:rect l="l" t="t" r="r" b="b"/>
                  <a:pathLst>
                    <a:path w="4089" h="5487" extrusionOk="0">
                      <a:moveTo>
                        <a:pt x="4089" y="1"/>
                      </a:moveTo>
                      <a:lnTo>
                        <a:pt x="4089" y="1"/>
                      </a:lnTo>
                      <a:cubicBezTo>
                        <a:pt x="2691" y="817"/>
                        <a:pt x="1346" y="1707"/>
                        <a:pt x="1" y="2603"/>
                      </a:cubicBezTo>
                      <a:cubicBezTo>
                        <a:pt x="1286" y="3453"/>
                        <a:pt x="2490" y="4423"/>
                        <a:pt x="3594" y="5487"/>
                      </a:cubicBezTo>
                      <a:cubicBezTo>
                        <a:pt x="3507" y="3681"/>
                        <a:pt x="3801" y="1787"/>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44"/>
                <p:cNvSpPr/>
                <p:nvPr/>
              </p:nvSpPr>
              <p:spPr>
                <a:xfrm>
                  <a:off x="8462358" y="1673232"/>
                  <a:ext cx="134546" cy="151124"/>
                </a:xfrm>
                <a:custGeom>
                  <a:avLst/>
                  <a:gdLst/>
                  <a:ahLst/>
                  <a:cxnLst/>
                  <a:rect l="l" t="t" r="r" b="b"/>
                  <a:pathLst>
                    <a:path w="5267" h="5916" extrusionOk="0">
                      <a:moveTo>
                        <a:pt x="5266" y="1"/>
                      </a:moveTo>
                      <a:lnTo>
                        <a:pt x="5266" y="1"/>
                      </a:lnTo>
                      <a:cubicBezTo>
                        <a:pt x="4550" y="1064"/>
                        <a:pt x="3212" y="1366"/>
                        <a:pt x="1921" y="1366"/>
                      </a:cubicBezTo>
                      <a:cubicBezTo>
                        <a:pt x="1285" y="1366"/>
                        <a:pt x="623" y="1325"/>
                        <a:pt x="1" y="1165"/>
                      </a:cubicBezTo>
                      <a:lnTo>
                        <a:pt x="1" y="1165"/>
                      </a:lnTo>
                      <a:cubicBezTo>
                        <a:pt x="830" y="1787"/>
                        <a:pt x="1573" y="2523"/>
                        <a:pt x="2028" y="3433"/>
                      </a:cubicBezTo>
                      <a:cubicBezTo>
                        <a:pt x="2396" y="4182"/>
                        <a:pt x="2570" y="5086"/>
                        <a:pt x="2429" y="5915"/>
                      </a:cubicBezTo>
                      <a:cubicBezTo>
                        <a:pt x="3687" y="4142"/>
                        <a:pt x="4657" y="2148"/>
                        <a:pt x="5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4"/>
                <p:cNvSpPr/>
                <p:nvPr/>
              </p:nvSpPr>
              <p:spPr>
                <a:xfrm>
                  <a:off x="8414154" y="1190227"/>
                  <a:ext cx="168035" cy="167703"/>
                </a:xfrm>
                <a:custGeom>
                  <a:avLst/>
                  <a:gdLst/>
                  <a:ahLst/>
                  <a:cxnLst/>
                  <a:rect l="l" t="t" r="r" b="b"/>
                  <a:pathLst>
                    <a:path w="6578" h="6565" extrusionOk="0">
                      <a:moveTo>
                        <a:pt x="2356" y="1"/>
                      </a:moveTo>
                      <a:lnTo>
                        <a:pt x="2356" y="1"/>
                      </a:lnTo>
                      <a:cubicBezTo>
                        <a:pt x="3232" y="2202"/>
                        <a:pt x="1566" y="4651"/>
                        <a:pt x="1" y="6397"/>
                      </a:cubicBezTo>
                      <a:cubicBezTo>
                        <a:pt x="1166" y="5868"/>
                        <a:pt x="2388" y="5409"/>
                        <a:pt x="3656" y="5409"/>
                      </a:cubicBezTo>
                      <a:cubicBezTo>
                        <a:pt x="3961" y="5409"/>
                        <a:pt x="4268" y="5436"/>
                        <a:pt x="4577" y="5494"/>
                      </a:cubicBezTo>
                      <a:cubicBezTo>
                        <a:pt x="5367" y="5648"/>
                        <a:pt x="6056" y="6023"/>
                        <a:pt x="6578" y="6564"/>
                      </a:cubicBezTo>
                      <a:cubicBezTo>
                        <a:pt x="5621" y="4096"/>
                        <a:pt x="4176" y="1868"/>
                        <a:pt x="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4"/>
                <p:cNvSpPr/>
                <p:nvPr/>
              </p:nvSpPr>
              <p:spPr>
                <a:xfrm>
                  <a:off x="8489870" y="1089069"/>
                  <a:ext cx="93520" cy="95564"/>
                </a:xfrm>
                <a:custGeom>
                  <a:avLst/>
                  <a:gdLst/>
                  <a:ahLst/>
                  <a:cxnLst/>
                  <a:rect l="l" t="t" r="r" b="b"/>
                  <a:pathLst>
                    <a:path w="3661" h="3741" extrusionOk="0">
                      <a:moveTo>
                        <a:pt x="3660" y="0"/>
                      </a:moveTo>
                      <a:lnTo>
                        <a:pt x="3660" y="0"/>
                      </a:lnTo>
                      <a:cubicBezTo>
                        <a:pt x="2055" y="910"/>
                        <a:pt x="763" y="2027"/>
                        <a:pt x="1" y="3740"/>
                      </a:cubicBezTo>
                      <a:cubicBezTo>
                        <a:pt x="1841" y="3279"/>
                        <a:pt x="3226" y="1840"/>
                        <a:pt x="3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4"/>
                <p:cNvSpPr/>
                <p:nvPr/>
              </p:nvSpPr>
              <p:spPr>
                <a:xfrm>
                  <a:off x="8411268" y="784496"/>
                  <a:ext cx="193478" cy="186325"/>
                </a:xfrm>
                <a:custGeom>
                  <a:avLst/>
                  <a:gdLst/>
                  <a:ahLst/>
                  <a:cxnLst/>
                  <a:rect l="l" t="t" r="r" b="b"/>
                  <a:pathLst>
                    <a:path w="7574" h="7294" extrusionOk="0">
                      <a:moveTo>
                        <a:pt x="0" y="0"/>
                      </a:moveTo>
                      <a:cubicBezTo>
                        <a:pt x="729" y="2382"/>
                        <a:pt x="1258" y="4818"/>
                        <a:pt x="1566" y="7293"/>
                      </a:cubicBezTo>
                      <a:cubicBezTo>
                        <a:pt x="3486" y="6122"/>
                        <a:pt x="5506" y="5132"/>
                        <a:pt x="7574" y="4249"/>
                      </a:cubicBezTo>
                      <a:cubicBezTo>
                        <a:pt x="5272" y="2509"/>
                        <a:pt x="2730" y="107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4"/>
                <p:cNvSpPr/>
                <p:nvPr/>
              </p:nvSpPr>
              <p:spPr>
                <a:xfrm>
                  <a:off x="8380665" y="980017"/>
                  <a:ext cx="201346" cy="207349"/>
                </a:xfrm>
                <a:custGeom>
                  <a:avLst/>
                  <a:gdLst/>
                  <a:ahLst/>
                  <a:cxnLst/>
                  <a:rect l="l" t="t" r="r" b="b"/>
                  <a:pathLst>
                    <a:path w="7882" h="8117" extrusionOk="0">
                      <a:moveTo>
                        <a:pt x="2683" y="0"/>
                      </a:moveTo>
                      <a:cubicBezTo>
                        <a:pt x="2469" y="1017"/>
                        <a:pt x="2449" y="2141"/>
                        <a:pt x="1901" y="3051"/>
                      </a:cubicBezTo>
                      <a:cubicBezTo>
                        <a:pt x="1439" y="3828"/>
                        <a:pt x="703" y="4390"/>
                        <a:pt x="0" y="4931"/>
                      </a:cubicBezTo>
                      <a:cubicBezTo>
                        <a:pt x="743" y="5386"/>
                        <a:pt x="1459" y="5895"/>
                        <a:pt x="2135" y="6444"/>
                      </a:cubicBezTo>
                      <a:cubicBezTo>
                        <a:pt x="2402" y="6577"/>
                        <a:pt x="2650" y="6765"/>
                        <a:pt x="2864" y="6999"/>
                      </a:cubicBezTo>
                      <a:cubicBezTo>
                        <a:pt x="2964" y="7099"/>
                        <a:pt x="3051" y="7200"/>
                        <a:pt x="3132" y="7307"/>
                      </a:cubicBezTo>
                      <a:cubicBezTo>
                        <a:pt x="3413" y="7568"/>
                        <a:pt x="3694" y="7842"/>
                        <a:pt x="3961" y="8116"/>
                      </a:cubicBezTo>
                      <a:cubicBezTo>
                        <a:pt x="4677" y="6383"/>
                        <a:pt x="6076" y="4751"/>
                        <a:pt x="7882" y="4102"/>
                      </a:cubicBezTo>
                      <a:cubicBezTo>
                        <a:pt x="6336" y="2516"/>
                        <a:pt x="4590" y="1138"/>
                        <a:pt x="2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4"/>
                <p:cNvSpPr/>
                <p:nvPr/>
              </p:nvSpPr>
              <p:spPr>
                <a:xfrm>
                  <a:off x="8312128" y="1674944"/>
                  <a:ext cx="217081" cy="203517"/>
                </a:xfrm>
                <a:custGeom>
                  <a:avLst/>
                  <a:gdLst/>
                  <a:ahLst/>
                  <a:cxnLst/>
                  <a:rect l="l" t="t" r="r" b="b"/>
                  <a:pathLst>
                    <a:path w="8498" h="7967" extrusionOk="0">
                      <a:moveTo>
                        <a:pt x="4008" y="1"/>
                      </a:moveTo>
                      <a:cubicBezTo>
                        <a:pt x="3948" y="128"/>
                        <a:pt x="3881" y="261"/>
                        <a:pt x="3814" y="389"/>
                      </a:cubicBezTo>
                      <a:cubicBezTo>
                        <a:pt x="3841" y="389"/>
                        <a:pt x="3874" y="402"/>
                        <a:pt x="3894" y="422"/>
                      </a:cubicBezTo>
                      <a:cubicBezTo>
                        <a:pt x="5072" y="1600"/>
                        <a:pt x="4784" y="3968"/>
                        <a:pt x="3627" y="5065"/>
                      </a:cubicBezTo>
                      <a:cubicBezTo>
                        <a:pt x="3205" y="5469"/>
                        <a:pt x="2617" y="5687"/>
                        <a:pt x="2046" y="5687"/>
                      </a:cubicBezTo>
                      <a:cubicBezTo>
                        <a:pt x="1346" y="5687"/>
                        <a:pt x="672" y="5361"/>
                        <a:pt x="355" y="4651"/>
                      </a:cubicBezTo>
                      <a:cubicBezTo>
                        <a:pt x="355" y="4644"/>
                        <a:pt x="355" y="4644"/>
                        <a:pt x="355" y="4637"/>
                      </a:cubicBezTo>
                      <a:cubicBezTo>
                        <a:pt x="235" y="4731"/>
                        <a:pt x="121" y="4818"/>
                        <a:pt x="0" y="4905"/>
                      </a:cubicBezTo>
                      <a:lnTo>
                        <a:pt x="34" y="4952"/>
                      </a:lnTo>
                      <a:cubicBezTo>
                        <a:pt x="59" y="4933"/>
                        <a:pt x="88" y="4921"/>
                        <a:pt x="119" y="4921"/>
                      </a:cubicBezTo>
                      <a:cubicBezTo>
                        <a:pt x="153" y="4921"/>
                        <a:pt x="189" y="4936"/>
                        <a:pt x="221" y="4972"/>
                      </a:cubicBezTo>
                      <a:cubicBezTo>
                        <a:pt x="1205" y="6009"/>
                        <a:pt x="2222" y="7099"/>
                        <a:pt x="3567" y="7648"/>
                      </a:cubicBezTo>
                      <a:cubicBezTo>
                        <a:pt x="4061" y="7850"/>
                        <a:pt x="4616" y="7966"/>
                        <a:pt x="5165" y="7966"/>
                      </a:cubicBezTo>
                      <a:cubicBezTo>
                        <a:pt x="5999" y="7966"/>
                        <a:pt x="6818" y="7698"/>
                        <a:pt x="7387" y="7052"/>
                      </a:cubicBezTo>
                      <a:cubicBezTo>
                        <a:pt x="7427" y="7006"/>
                        <a:pt x="7461" y="6965"/>
                        <a:pt x="7501" y="6919"/>
                      </a:cubicBezTo>
                      <a:cubicBezTo>
                        <a:pt x="8498" y="5621"/>
                        <a:pt x="7976" y="3774"/>
                        <a:pt x="7019" y="2610"/>
                      </a:cubicBezTo>
                      <a:cubicBezTo>
                        <a:pt x="6203" y="1620"/>
                        <a:pt x="5085" y="977"/>
                        <a:pt x="4028" y="275"/>
                      </a:cubicBezTo>
                      <a:cubicBezTo>
                        <a:pt x="3921" y="208"/>
                        <a:pt x="3948" y="74"/>
                        <a:pt x="4022" y="14"/>
                      </a:cubicBezTo>
                      <a:cubicBezTo>
                        <a:pt x="4015" y="7"/>
                        <a:pt x="4015" y="1"/>
                        <a:pt x="4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4"/>
                <p:cNvSpPr/>
                <p:nvPr/>
              </p:nvSpPr>
              <p:spPr>
                <a:xfrm>
                  <a:off x="8323240" y="2075898"/>
                  <a:ext cx="170768" cy="174523"/>
                </a:xfrm>
                <a:custGeom>
                  <a:avLst/>
                  <a:gdLst/>
                  <a:ahLst/>
                  <a:cxnLst/>
                  <a:rect l="l" t="t" r="r" b="b"/>
                  <a:pathLst>
                    <a:path w="6685" h="6832" extrusionOk="0">
                      <a:moveTo>
                        <a:pt x="6604" y="1"/>
                      </a:moveTo>
                      <a:cubicBezTo>
                        <a:pt x="6336" y="188"/>
                        <a:pt x="6069" y="369"/>
                        <a:pt x="5788" y="543"/>
                      </a:cubicBezTo>
                      <a:cubicBezTo>
                        <a:pt x="5888" y="2289"/>
                        <a:pt x="5982" y="4035"/>
                        <a:pt x="6075" y="5781"/>
                      </a:cubicBezTo>
                      <a:cubicBezTo>
                        <a:pt x="6081" y="5858"/>
                        <a:pt x="6004" y="5923"/>
                        <a:pt x="5929" y="5923"/>
                      </a:cubicBezTo>
                      <a:cubicBezTo>
                        <a:pt x="5906" y="5923"/>
                        <a:pt x="5882" y="5916"/>
                        <a:pt x="5861" y="5902"/>
                      </a:cubicBezTo>
                      <a:cubicBezTo>
                        <a:pt x="4389" y="4811"/>
                        <a:pt x="2830" y="3901"/>
                        <a:pt x="1218" y="3032"/>
                      </a:cubicBezTo>
                      <a:cubicBezTo>
                        <a:pt x="1151" y="2998"/>
                        <a:pt x="1151" y="2931"/>
                        <a:pt x="1178" y="2884"/>
                      </a:cubicBezTo>
                      <a:lnTo>
                        <a:pt x="1178" y="2884"/>
                      </a:lnTo>
                      <a:cubicBezTo>
                        <a:pt x="790" y="3038"/>
                        <a:pt x="395" y="3179"/>
                        <a:pt x="0" y="3306"/>
                      </a:cubicBezTo>
                      <a:cubicBezTo>
                        <a:pt x="2222" y="4490"/>
                        <a:pt x="4336" y="5795"/>
                        <a:pt x="6644" y="6832"/>
                      </a:cubicBezTo>
                      <a:cubicBezTo>
                        <a:pt x="6644" y="4584"/>
                        <a:pt x="6604" y="2329"/>
                        <a:pt x="6671" y="81"/>
                      </a:cubicBezTo>
                      <a:cubicBezTo>
                        <a:pt x="6671" y="54"/>
                        <a:pt x="6678" y="34"/>
                        <a:pt x="6684" y="14"/>
                      </a:cubicBezTo>
                      <a:cubicBezTo>
                        <a:pt x="6658" y="14"/>
                        <a:pt x="6631" y="7"/>
                        <a:pt x="6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4"/>
                <p:cNvSpPr/>
                <p:nvPr/>
              </p:nvSpPr>
              <p:spPr>
                <a:xfrm>
                  <a:off x="8414154" y="1955760"/>
                  <a:ext cx="79164" cy="112986"/>
                </a:xfrm>
                <a:custGeom>
                  <a:avLst/>
                  <a:gdLst/>
                  <a:ahLst/>
                  <a:cxnLst/>
                  <a:rect l="l" t="t" r="r" b="b"/>
                  <a:pathLst>
                    <a:path w="3099" h="4423" extrusionOk="0">
                      <a:moveTo>
                        <a:pt x="1" y="0"/>
                      </a:moveTo>
                      <a:lnTo>
                        <a:pt x="1" y="0"/>
                      </a:lnTo>
                      <a:cubicBezTo>
                        <a:pt x="255" y="950"/>
                        <a:pt x="543" y="1914"/>
                        <a:pt x="1071" y="2757"/>
                      </a:cubicBezTo>
                      <a:cubicBezTo>
                        <a:pt x="1560" y="3540"/>
                        <a:pt x="2182" y="4021"/>
                        <a:pt x="2945" y="4423"/>
                      </a:cubicBezTo>
                      <a:cubicBezTo>
                        <a:pt x="2998" y="4389"/>
                        <a:pt x="3045" y="4356"/>
                        <a:pt x="3099" y="4316"/>
                      </a:cubicBezTo>
                      <a:cubicBezTo>
                        <a:pt x="3018" y="2395"/>
                        <a:pt x="1446" y="109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4"/>
                <p:cNvSpPr/>
                <p:nvPr/>
              </p:nvSpPr>
              <p:spPr>
                <a:xfrm>
                  <a:off x="8410910" y="1389121"/>
                  <a:ext cx="98808" cy="123817"/>
                </a:xfrm>
                <a:custGeom>
                  <a:avLst/>
                  <a:gdLst/>
                  <a:ahLst/>
                  <a:cxnLst/>
                  <a:rect l="l" t="t" r="r" b="b"/>
                  <a:pathLst>
                    <a:path w="3868" h="4847" extrusionOk="0">
                      <a:moveTo>
                        <a:pt x="619" y="1"/>
                      </a:moveTo>
                      <a:cubicBezTo>
                        <a:pt x="406" y="1"/>
                        <a:pt x="198" y="41"/>
                        <a:pt x="1" y="130"/>
                      </a:cubicBezTo>
                      <a:cubicBezTo>
                        <a:pt x="717" y="1575"/>
                        <a:pt x="1165" y="3167"/>
                        <a:pt x="1292" y="4847"/>
                      </a:cubicBezTo>
                      <a:cubicBezTo>
                        <a:pt x="2483" y="4378"/>
                        <a:pt x="3868" y="3107"/>
                        <a:pt x="3145" y="1716"/>
                      </a:cubicBezTo>
                      <a:cubicBezTo>
                        <a:pt x="2715" y="888"/>
                        <a:pt x="1620"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4"/>
                <p:cNvSpPr/>
                <p:nvPr/>
              </p:nvSpPr>
              <p:spPr>
                <a:xfrm>
                  <a:off x="8422201" y="1560272"/>
                  <a:ext cx="74004" cy="99881"/>
                </a:xfrm>
                <a:custGeom>
                  <a:avLst/>
                  <a:gdLst/>
                  <a:ahLst/>
                  <a:cxnLst/>
                  <a:rect l="l" t="t" r="r" b="b"/>
                  <a:pathLst>
                    <a:path w="2897" h="3910" extrusionOk="0">
                      <a:moveTo>
                        <a:pt x="857" y="0"/>
                      </a:moveTo>
                      <a:cubicBezTo>
                        <a:pt x="763" y="1332"/>
                        <a:pt x="462" y="2603"/>
                        <a:pt x="0" y="3794"/>
                      </a:cubicBezTo>
                      <a:cubicBezTo>
                        <a:pt x="7" y="3790"/>
                        <a:pt x="14" y="3789"/>
                        <a:pt x="20" y="3789"/>
                      </a:cubicBezTo>
                      <a:cubicBezTo>
                        <a:pt x="27" y="3789"/>
                        <a:pt x="34" y="3790"/>
                        <a:pt x="40" y="3794"/>
                      </a:cubicBezTo>
                      <a:cubicBezTo>
                        <a:pt x="327" y="3857"/>
                        <a:pt x="605" y="3909"/>
                        <a:pt x="874" y="3909"/>
                      </a:cubicBezTo>
                      <a:cubicBezTo>
                        <a:pt x="1203" y="3909"/>
                        <a:pt x="1519" y="3831"/>
                        <a:pt x="1820" y="3600"/>
                      </a:cubicBezTo>
                      <a:cubicBezTo>
                        <a:pt x="2222" y="3292"/>
                        <a:pt x="2469" y="2783"/>
                        <a:pt x="2603" y="2308"/>
                      </a:cubicBezTo>
                      <a:cubicBezTo>
                        <a:pt x="2896" y="1230"/>
                        <a:pt x="2271" y="11"/>
                        <a:pt x="1109" y="11"/>
                      </a:cubicBezTo>
                      <a:cubicBezTo>
                        <a:pt x="1053" y="11"/>
                        <a:pt x="996" y="14"/>
                        <a:pt x="937" y="20"/>
                      </a:cubicBezTo>
                      <a:cubicBezTo>
                        <a:pt x="931" y="21"/>
                        <a:pt x="925" y="22"/>
                        <a:pt x="919" y="22"/>
                      </a:cubicBezTo>
                      <a:cubicBezTo>
                        <a:pt x="894" y="22"/>
                        <a:pt x="873" y="11"/>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4"/>
                <p:cNvSpPr/>
                <p:nvPr/>
              </p:nvSpPr>
              <p:spPr>
                <a:xfrm>
                  <a:off x="8356908" y="2094188"/>
                  <a:ext cx="113854" cy="122054"/>
                </a:xfrm>
                <a:custGeom>
                  <a:avLst/>
                  <a:gdLst/>
                  <a:ahLst/>
                  <a:cxnLst/>
                  <a:rect l="l" t="t" r="r" b="b"/>
                  <a:pathLst>
                    <a:path w="4457" h="4778" extrusionOk="0">
                      <a:moveTo>
                        <a:pt x="4195" y="1"/>
                      </a:moveTo>
                      <a:cubicBezTo>
                        <a:pt x="2871" y="830"/>
                        <a:pt x="1472" y="1539"/>
                        <a:pt x="0" y="2115"/>
                      </a:cubicBezTo>
                      <a:cubicBezTo>
                        <a:pt x="7" y="2115"/>
                        <a:pt x="7" y="2115"/>
                        <a:pt x="14" y="2122"/>
                      </a:cubicBezTo>
                      <a:cubicBezTo>
                        <a:pt x="1586" y="2831"/>
                        <a:pt x="3065" y="3761"/>
                        <a:pt x="4456" y="4778"/>
                      </a:cubicBezTo>
                      <a:cubicBezTo>
                        <a:pt x="4369" y="3185"/>
                        <a:pt x="4282" y="1593"/>
                        <a:pt x="4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4"/>
                <p:cNvSpPr/>
                <p:nvPr/>
              </p:nvSpPr>
              <p:spPr>
                <a:xfrm>
                  <a:off x="8289060" y="1144732"/>
                  <a:ext cx="211947" cy="218333"/>
                </a:xfrm>
                <a:custGeom>
                  <a:avLst/>
                  <a:gdLst/>
                  <a:ahLst/>
                  <a:cxnLst/>
                  <a:rect l="l" t="t" r="r" b="b"/>
                  <a:pathLst>
                    <a:path w="8297" h="8547" extrusionOk="0">
                      <a:moveTo>
                        <a:pt x="4404" y="0"/>
                      </a:moveTo>
                      <a:cubicBezTo>
                        <a:pt x="3745" y="0"/>
                        <a:pt x="3063" y="230"/>
                        <a:pt x="2476" y="651"/>
                      </a:cubicBezTo>
                      <a:cubicBezTo>
                        <a:pt x="1184" y="1561"/>
                        <a:pt x="629" y="3087"/>
                        <a:pt x="0" y="4465"/>
                      </a:cubicBezTo>
                      <a:cubicBezTo>
                        <a:pt x="154" y="4559"/>
                        <a:pt x="301" y="4652"/>
                        <a:pt x="449" y="4753"/>
                      </a:cubicBezTo>
                      <a:cubicBezTo>
                        <a:pt x="648" y="3744"/>
                        <a:pt x="1547" y="3217"/>
                        <a:pt x="2468" y="3217"/>
                      </a:cubicBezTo>
                      <a:cubicBezTo>
                        <a:pt x="2971" y="3217"/>
                        <a:pt x="3481" y="3374"/>
                        <a:pt x="3887" y="3695"/>
                      </a:cubicBezTo>
                      <a:cubicBezTo>
                        <a:pt x="5426" y="4913"/>
                        <a:pt x="5085" y="7001"/>
                        <a:pt x="4035" y="8399"/>
                      </a:cubicBezTo>
                      <a:lnTo>
                        <a:pt x="4122" y="8546"/>
                      </a:lnTo>
                      <a:cubicBezTo>
                        <a:pt x="5921" y="6666"/>
                        <a:pt x="8297" y="3896"/>
                        <a:pt x="6570" y="1193"/>
                      </a:cubicBezTo>
                      <a:cubicBezTo>
                        <a:pt x="6517" y="1106"/>
                        <a:pt x="6457" y="1026"/>
                        <a:pt x="6396" y="946"/>
                      </a:cubicBezTo>
                      <a:cubicBezTo>
                        <a:pt x="6162" y="738"/>
                        <a:pt x="5928" y="531"/>
                        <a:pt x="5687" y="337"/>
                      </a:cubicBezTo>
                      <a:cubicBezTo>
                        <a:pt x="5296" y="108"/>
                        <a:pt x="4855" y="0"/>
                        <a:pt x="4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4"/>
                <p:cNvSpPr/>
                <p:nvPr/>
              </p:nvSpPr>
              <p:spPr>
                <a:xfrm>
                  <a:off x="8329396" y="1825685"/>
                  <a:ext cx="148876" cy="155058"/>
                </a:xfrm>
                <a:custGeom>
                  <a:avLst/>
                  <a:gdLst/>
                  <a:ahLst/>
                  <a:cxnLst/>
                  <a:rect l="l" t="t" r="r" b="b"/>
                  <a:pathLst>
                    <a:path w="5828" h="6070" extrusionOk="0">
                      <a:moveTo>
                        <a:pt x="0" y="1"/>
                      </a:moveTo>
                      <a:cubicBezTo>
                        <a:pt x="823" y="1807"/>
                        <a:pt x="1746" y="4557"/>
                        <a:pt x="596" y="6069"/>
                      </a:cubicBezTo>
                      <a:cubicBezTo>
                        <a:pt x="2549" y="5059"/>
                        <a:pt x="4316" y="3734"/>
                        <a:pt x="5828" y="2155"/>
                      </a:cubicBezTo>
                      <a:lnTo>
                        <a:pt x="5828" y="2155"/>
                      </a:lnTo>
                      <a:cubicBezTo>
                        <a:pt x="5401" y="2314"/>
                        <a:pt x="4939" y="2387"/>
                        <a:pt x="4479" y="2387"/>
                      </a:cubicBezTo>
                      <a:cubicBezTo>
                        <a:pt x="4124" y="2387"/>
                        <a:pt x="3770" y="2344"/>
                        <a:pt x="3433" y="2262"/>
                      </a:cubicBezTo>
                      <a:cubicBezTo>
                        <a:pt x="2068" y="1928"/>
                        <a:pt x="977" y="9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4"/>
                <p:cNvSpPr/>
                <p:nvPr/>
              </p:nvSpPr>
              <p:spPr>
                <a:xfrm>
                  <a:off x="8376399" y="975394"/>
                  <a:ext cx="68205" cy="120470"/>
                </a:xfrm>
                <a:custGeom>
                  <a:avLst/>
                  <a:gdLst/>
                  <a:ahLst/>
                  <a:cxnLst/>
                  <a:rect l="l" t="t" r="r" b="b"/>
                  <a:pathLst>
                    <a:path w="2670" h="4716" extrusionOk="0">
                      <a:moveTo>
                        <a:pt x="2549" y="1"/>
                      </a:moveTo>
                      <a:cubicBezTo>
                        <a:pt x="1853" y="563"/>
                        <a:pt x="1238" y="1192"/>
                        <a:pt x="816" y="1995"/>
                      </a:cubicBezTo>
                      <a:cubicBezTo>
                        <a:pt x="609" y="2403"/>
                        <a:pt x="435" y="2824"/>
                        <a:pt x="328" y="3273"/>
                      </a:cubicBezTo>
                      <a:cubicBezTo>
                        <a:pt x="248" y="3587"/>
                        <a:pt x="0" y="4330"/>
                        <a:pt x="154" y="4624"/>
                      </a:cubicBezTo>
                      <a:cubicBezTo>
                        <a:pt x="190" y="4689"/>
                        <a:pt x="230" y="4715"/>
                        <a:pt x="274" y="4715"/>
                      </a:cubicBezTo>
                      <a:cubicBezTo>
                        <a:pt x="391" y="4715"/>
                        <a:pt x="531" y="4525"/>
                        <a:pt x="683" y="4403"/>
                      </a:cubicBezTo>
                      <a:cubicBezTo>
                        <a:pt x="836" y="4276"/>
                        <a:pt x="984" y="4136"/>
                        <a:pt x="1131" y="4002"/>
                      </a:cubicBezTo>
                      <a:cubicBezTo>
                        <a:pt x="1472" y="3667"/>
                        <a:pt x="1787" y="3286"/>
                        <a:pt x="2001" y="2851"/>
                      </a:cubicBezTo>
                      <a:cubicBezTo>
                        <a:pt x="2436" y="1981"/>
                        <a:pt x="2328" y="971"/>
                        <a:pt x="2670" y="74"/>
                      </a:cubicBezTo>
                      <a:cubicBezTo>
                        <a:pt x="2630" y="48"/>
                        <a:pt x="2589" y="28"/>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4"/>
                <p:cNvSpPr/>
                <p:nvPr/>
              </p:nvSpPr>
              <p:spPr>
                <a:xfrm>
                  <a:off x="8288192" y="787740"/>
                  <a:ext cx="154190" cy="179658"/>
                </a:xfrm>
                <a:custGeom>
                  <a:avLst/>
                  <a:gdLst/>
                  <a:ahLst/>
                  <a:cxnLst/>
                  <a:rect l="l" t="t" r="r" b="b"/>
                  <a:pathLst>
                    <a:path w="6036" h="7033" extrusionOk="0">
                      <a:moveTo>
                        <a:pt x="4517" y="1"/>
                      </a:moveTo>
                      <a:cubicBezTo>
                        <a:pt x="3072" y="1580"/>
                        <a:pt x="1573" y="3098"/>
                        <a:pt x="1" y="4543"/>
                      </a:cubicBezTo>
                      <a:cubicBezTo>
                        <a:pt x="322" y="4630"/>
                        <a:pt x="636" y="4724"/>
                        <a:pt x="951" y="4818"/>
                      </a:cubicBezTo>
                      <a:cubicBezTo>
                        <a:pt x="951" y="4811"/>
                        <a:pt x="958" y="4804"/>
                        <a:pt x="958" y="4798"/>
                      </a:cubicBezTo>
                      <a:cubicBezTo>
                        <a:pt x="1821" y="3493"/>
                        <a:pt x="3072" y="2362"/>
                        <a:pt x="4109" y="1198"/>
                      </a:cubicBezTo>
                      <a:cubicBezTo>
                        <a:pt x="4133" y="1171"/>
                        <a:pt x="4168" y="1159"/>
                        <a:pt x="4204" y="1159"/>
                      </a:cubicBezTo>
                      <a:cubicBezTo>
                        <a:pt x="4266" y="1159"/>
                        <a:pt x="4330" y="1197"/>
                        <a:pt x="4343" y="1265"/>
                      </a:cubicBezTo>
                      <a:cubicBezTo>
                        <a:pt x="4711" y="3078"/>
                        <a:pt x="5079" y="4898"/>
                        <a:pt x="5447" y="6711"/>
                      </a:cubicBezTo>
                      <a:cubicBezTo>
                        <a:pt x="5641" y="6818"/>
                        <a:pt x="5842" y="6925"/>
                        <a:pt x="6036" y="7032"/>
                      </a:cubicBezTo>
                      <a:cubicBezTo>
                        <a:pt x="5715" y="4651"/>
                        <a:pt x="5219" y="2302"/>
                        <a:pt x="4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4"/>
                <p:cNvSpPr/>
                <p:nvPr/>
              </p:nvSpPr>
              <p:spPr>
                <a:xfrm>
                  <a:off x="8269748" y="1952158"/>
                  <a:ext cx="213147" cy="201371"/>
                </a:xfrm>
                <a:custGeom>
                  <a:avLst/>
                  <a:gdLst/>
                  <a:ahLst/>
                  <a:cxnLst/>
                  <a:rect l="l" t="t" r="r" b="b"/>
                  <a:pathLst>
                    <a:path w="8344" h="7883" extrusionOk="0">
                      <a:moveTo>
                        <a:pt x="5333" y="1"/>
                      </a:moveTo>
                      <a:cubicBezTo>
                        <a:pt x="3713" y="1125"/>
                        <a:pt x="1920" y="2021"/>
                        <a:pt x="0" y="2630"/>
                      </a:cubicBezTo>
                      <a:cubicBezTo>
                        <a:pt x="1238" y="4089"/>
                        <a:pt x="2021" y="5955"/>
                        <a:pt x="1994" y="7882"/>
                      </a:cubicBezTo>
                      <a:cubicBezTo>
                        <a:pt x="4269" y="7133"/>
                        <a:pt x="6403" y="6069"/>
                        <a:pt x="8343" y="4738"/>
                      </a:cubicBezTo>
                      <a:cubicBezTo>
                        <a:pt x="6550" y="4082"/>
                        <a:pt x="5794" y="1687"/>
                        <a:pt x="5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44"/>
                <p:cNvSpPr/>
                <p:nvPr/>
              </p:nvSpPr>
              <p:spPr>
                <a:xfrm>
                  <a:off x="8316572" y="828765"/>
                  <a:ext cx="102410" cy="125988"/>
                </a:xfrm>
                <a:custGeom>
                  <a:avLst/>
                  <a:gdLst/>
                  <a:ahLst/>
                  <a:cxnLst/>
                  <a:rect l="l" t="t" r="r" b="b"/>
                  <a:pathLst>
                    <a:path w="4009" h="4932" extrusionOk="0">
                      <a:moveTo>
                        <a:pt x="3018" y="0"/>
                      </a:moveTo>
                      <a:cubicBezTo>
                        <a:pt x="2048" y="1098"/>
                        <a:pt x="1111" y="2335"/>
                        <a:pt x="0" y="3265"/>
                      </a:cubicBezTo>
                      <a:cubicBezTo>
                        <a:pt x="1392" y="3707"/>
                        <a:pt x="2730" y="4269"/>
                        <a:pt x="4008" y="4931"/>
                      </a:cubicBezTo>
                      <a:cubicBezTo>
                        <a:pt x="3680" y="3285"/>
                        <a:pt x="3346" y="1639"/>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4"/>
                <p:cNvSpPr/>
                <p:nvPr/>
              </p:nvSpPr>
              <p:spPr>
                <a:xfrm>
                  <a:off x="8325104" y="1689811"/>
                  <a:ext cx="103943" cy="123433"/>
                </a:xfrm>
                <a:custGeom>
                  <a:avLst/>
                  <a:gdLst/>
                  <a:ahLst/>
                  <a:cxnLst/>
                  <a:rect l="l" t="t" r="r" b="b"/>
                  <a:pathLst>
                    <a:path w="4069" h="4832" extrusionOk="0">
                      <a:moveTo>
                        <a:pt x="3212" y="1"/>
                      </a:moveTo>
                      <a:cubicBezTo>
                        <a:pt x="2410" y="1519"/>
                        <a:pt x="1312" y="2858"/>
                        <a:pt x="1" y="3935"/>
                      </a:cubicBezTo>
                      <a:cubicBezTo>
                        <a:pt x="8" y="3941"/>
                        <a:pt x="14" y="3955"/>
                        <a:pt x="28" y="3968"/>
                      </a:cubicBezTo>
                      <a:cubicBezTo>
                        <a:pt x="381" y="4572"/>
                        <a:pt x="921" y="4832"/>
                        <a:pt x="1479" y="4832"/>
                      </a:cubicBezTo>
                      <a:cubicBezTo>
                        <a:pt x="2176" y="4832"/>
                        <a:pt x="2899" y="4425"/>
                        <a:pt x="3320" y="3774"/>
                      </a:cubicBezTo>
                      <a:cubicBezTo>
                        <a:pt x="4069" y="2617"/>
                        <a:pt x="3948" y="110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4"/>
                <p:cNvSpPr/>
                <p:nvPr/>
              </p:nvSpPr>
              <p:spPr>
                <a:xfrm>
                  <a:off x="8281014" y="2162214"/>
                  <a:ext cx="205305" cy="166656"/>
                </a:xfrm>
                <a:custGeom>
                  <a:avLst/>
                  <a:gdLst/>
                  <a:ahLst/>
                  <a:cxnLst/>
                  <a:rect l="l" t="t" r="r" b="b"/>
                  <a:pathLst>
                    <a:path w="8037" h="6524" extrusionOk="0">
                      <a:moveTo>
                        <a:pt x="1453" y="1"/>
                      </a:moveTo>
                      <a:cubicBezTo>
                        <a:pt x="978" y="2162"/>
                        <a:pt x="503" y="4316"/>
                        <a:pt x="21" y="6470"/>
                      </a:cubicBezTo>
                      <a:cubicBezTo>
                        <a:pt x="21" y="6490"/>
                        <a:pt x="7" y="6510"/>
                        <a:pt x="1" y="6524"/>
                      </a:cubicBezTo>
                      <a:cubicBezTo>
                        <a:pt x="2838" y="5942"/>
                        <a:pt x="5534" y="4972"/>
                        <a:pt x="8036" y="3687"/>
                      </a:cubicBezTo>
                      <a:cubicBezTo>
                        <a:pt x="5768" y="2670"/>
                        <a:pt x="3413" y="1533"/>
                        <a:pt x="1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4"/>
                <p:cNvSpPr/>
                <p:nvPr/>
              </p:nvSpPr>
              <p:spPr>
                <a:xfrm>
                  <a:off x="7821102" y="1242313"/>
                  <a:ext cx="588633" cy="586666"/>
                </a:xfrm>
                <a:custGeom>
                  <a:avLst/>
                  <a:gdLst/>
                  <a:ahLst/>
                  <a:cxnLst/>
                  <a:rect l="l" t="t" r="r" b="b"/>
                  <a:pathLst>
                    <a:path w="23043" h="22966" extrusionOk="0">
                      <a:moveTo>
                        <a:pt x="11328" y="431"/>
                      </a:moveTo>
                      <a:lnTo>
                        <a:pt x="11328" y="431"/>
                      </a:lnTo>
                      <a:cubicBezTo>
                        <a:pt x="13074" y="3789"/>
                        <a:pt x="12291" y="7596"/>
                        <a:pt x="11582" y="11149"/>
                      </a:cubicBezTo>
                      <a:cubicBezTo>
                        <a:pt x="11562" y="11122"/>
                        <a:pt x="11542" y="11096"/>
                        <a:pt x="11528" y="11076"/>
                      </a:cubicBezTo>
                      <a:cubicBezTo>
                        <a:pt x="10277" y="7590"/>
                        <a:pt x="10110" y="3950"/>
                        <a:pt x="11328" y="431"/>
                      </a:cubicBezTo>
                      <a:close/>
                      <a:moveTo>
                        <a:pt x="3265" y="4131"/>
                      </a:moveTo>
                      <a:lnTo>
                        <a:pt x="3265" y="4131"/>
                      </a:lnTo>
                      <a:cubicBezTo>
                        <a:pt x="6912" y="5121"/>
                        <a:pt x="9173" y="8266"/>
                        <a:pt x="11294" y="11189"/>
                      </a:cubicBezTo>
                      <a:cubicBezTo>
                        <a:pt x="11234" y="11176"/>
                        <a:pt x="11174" y="11163"/>
                        <a:pt x="11113" y="11149"/>
                      </a:cubicBezTo>
                      <a:cubicBezTo>
                        <a:pt x="7755" y="9704"/>
                        <a:pt x="5005" y="7376"/>
                        <a:pt x="3265" y="4131"/>
                      </a:cubicBezTo>
                      <a:close/>
                      <a:moveTo>
                        <a:pt x="18875" y="3227"/>
                      </a:moveTo>
                      <a:lnTo>
                        <a:pt x="18875" y="3227"/>
                      </a:lnTo>
                      <a:cubicBezTo>
                        <a:pt x="17898" y="6820"/>
                        <a:pt x="14827" y="9068"/>
                        <a:pt x="11943" y="11163"/>
                      </a:cubicBezTo>
                      <a:cubicBezTo>
                        <a:pt x="11903" y="11183"/>
                        <a:pt x="11863" y="11196"/>
                        <a:pt x="11823" y="11216"/>
                      </a:cubicBezTo>
                      <a:cubicBezTo>
                        <a:pt x="11829" y="11169"/>
                        <a:pt x="11843" y="11122"/>
                        <a:pt x="11849" y="11076"/>
                      </a:cubicBezTo>
                      <a:cubicBezTo>
                        <a:pt x="13301" y="7717"/>
                        <a:pt x="15623" y="4967"/>
                        <a:pt x="18875" y="3227"/>
                      </a:cubicBezTo>
                      <a:close/>
                      <a:moveTo>
                        <a:pt x="17389" y="10462"/>
                      </a:moveTo>
                      <a:cubicBezTo>
                        <a:pt x="19130" y="10462"/>
                        <a:pt x="20870" y="10756"/>
                        <a:pt x="22574" y="11383"/>
                      </a:cubicBezTo>
                      <a:cubicBezTo>
                        <a:pt x="21133" y="12101"/>
                        <a:pt x="19620" y="12359"/>
                        <a:pt x="18085" y="12359"/>
                      </a:cubicBezTo>
                      <a:cubicBezTo>
                        <a:pt x="16043" y="12359"/>
                        <a:pt x="13961" y="11903"/>
                        <a:pt x="11956" y="11464"/>
                      </a:cubicBezTo>
                      <a:cubicBezTo>
                        <a:pt x="12030" y="11417"/>
                        <a:pt x="12097" y="11370"/>
                        <a:pt x="12164" y="11316"/>
                      </a:cubicBezTo>
                      <a:cubicBezTo>
                        <a:pt x="13885" y="10760"/>
                        <a:pt x="15638" y="10462"/>
                        <a:pt x="17389" y="10462"/>
                      </a:cubicBezTo>
                      <a:close/>
                      <a:moveTo>
                        <a:pt x="5192" y="10617"/>
                      </a:moveTo>
                      <a:cubicBezTo>
                        <a:pt x="7205" y="10617"/>
                        <a:pt x="9259" y="11040"/>
                        <a:pt x="11234" y="11437"/>
                      </a:cubicBezTo>
                      <a:cubicBezTo>
                        <a:pt x="9322" y="12134"/>
                        <a:pt x="7364" y="12507"/>
                        <a:pt x="5405" y="12507"/>
                      </a:cubicBezTo>
                      <a:cubicBezTo>
                        <a:pt x="3752" y="12507"/>
                        <a:pt x="2098" y="12241"/>
                        <a:pt x="469" y="11678"/>
                      </a:cubicBezTo>
                      <a:cubicBezTo>
                        <a:pt x="1974" y="10892"/>
                        <a:pt x="3569" y="10617"/>
                        <a:pt x="5192" y="10617"/>
                      </a:cubicBezTo>
                      <a:close/>
                      <a:moveTo>
                        <a:pt x="11803" y="11691"/>
                      </a:moveTo>
                      <a:lnTo>
                        <a:pt x="11803" y="11691"/>
                      </a:lnTo>
                      <a:cubicBezTo>
                        <a:pt x="11849" y="11704"/>
                        <a:pt x="11896" y="11718"/>
                        <a:pt x="11950" y="11725"/>
                      </a:cubicBezTo>
                      <a:cubicBezTo>
                        <a:pt x="15295" y="13237"/>
                        <a:pt x="18025" y="15612"/>
                        <a:pt x="19711" y="18904"/>
                      </a:cubicBezTo>
                      <a:cubicBezTo>
                        <a:pt x="16085" y="17846"/>
                        <a:pt x="13877" y="14655"/>
                        <a:pt x="11803" y="11691"/>
                      </a:cubicBezTo>
                      <a:close/>
                      <a:moveTo>
                        <a:pt x="11307" y="11765"/>
                      </a:moveTo>
                      <a:lnTo>
                        <a:pt x="11307" y="11765"/>
                      </a:lnTo>
                      <a:cubicBezTo>
                        <a:pt x="11301" y="11812"/>
                        <a:pt x="11287" y="11858"/>
                        <a:pt x="11281" y="11912"/>
                      </a:cubicBezTo>
                      <a:cubicBezTo>
                        <a:pt x="9769" y="15257"/>
                        <a:pt x="7393" y="17987"/>
                        <a:pt x="4102" y="19673"/>
                      </a:cubicBezTo>
                      <a:cubicBezTo>
                        <a:pt x="5152" y="16047"/>
                        <a:pt x="8350" y="13839"/>
                        <a:pt x="11307" y="11765"/>
                      </a:cubicBezTo>
                      <a:close/>
                      <a:moveTo>
                        <a:pt x="11562" y="11798"/>
                      </a:moveTo>
                      <a:cubicBezTo>
                        <a:pt x="11575" y="11812"/>
                        <a:pt x="11582" y="11825"/>
                        <a:pt x="11595" y="11838"/>
                      </a:cubicBezTo>
                      <a:cubicBezTo>
                        <a:pt x="12793" y="15364"/>
                        <a:pt x="12907" y="19017"/>
                        <a:pt x="11622" y="22537"/>
                      </a:cubicBezTo>
                      <a:cubicBezTo>
                        <a:pt x="9929" y="19138"/>
                        <a:pt x="10792" y="15337"/>
                        <a:pt x="11562" y="11798"/>
                      </a:cubicBezTo>
                      <a:close/>
                      <a:moveTo>
                        <a:pt x="11314" y="0"/>
                      </a:moveTo>
                      <a:cubicBezTo>
                        <a:pt x="11261" y="0"/>
                        <a:pt x="11207" y="35"/>
                        <a:pt x="11187" y="90"/>
                      </a:cubicBezTo>
                      <a:cubicBezTo>
                        <a:pt x="9976" y="3368"/>
                        <a:pt x="9856" y="7108"/>
                        <a:pt x="11047" y="10413"/>
                      </a:cubicBezTo>
                      <a:cubicBezTo>
                        <a:pt x="8952" y="7563"/>
                        <a:pt x="6651" y="4673"/>
                        <a:pt x="3051" y="3816"/>
                      </a:cubicBezTo>
                      <a:cubicBezTo>
                        <a:pt x="3040" y="3814"/>
                        <a:pt x="3030" y="3812"/>
                        <a:pt x="3020" y="3812"/>
                      </a:cubicBezTo>
                      <a:cubicBezTo>
                        <a:pt x="2926" y="3812"/>
                        <a:pt x="2875" y="3919"/>
                        <a:pt x="2917" y="4004"/>
                      </a:cubicBezTo>
                      <a:cubicBezTo>
                        <a:pt x="4450" y="6988"/>
                        <a:pt x="6959" y="9523"/>
                        <a:pt x="10016" y="10935"/>
                      </a:cubicBezTo>
                      <a:cubicBezTo>
                        <a:pt x="8421" y="10631"/>
                        <a:pt x="6793" y="10370"/>
                        <a:pt x="5189" y="10370"/>
                      </a:cubicBezTo>
                      <a:cubicBezTo>
                        <a:pt x="3435" y="10370"/>
                        <a:pt x="1712" y="10682"/>
                        <a:pt x="94" y="11591"/>
                      </a:cubicBezTo>
                      <a:cubicBezTo>
                        <a:pt x="0" y="11651"/>
                        <a:pt x="34" y="11785"/>
                        <a:pt x="127" y="11818"/>
                      </a:cubicBezTo>
                      <a:cubicBezTo>
                        <a:pt x="1860" y="12454"/>
                        <a:pt x="3722" y="12790"/>
                        <a:pt x="5580" y="12790"/>
                      </a:cubicBezTo>
                      <a:cubicBezTo>
                        <a:pt x="7338" y="12790"/>
                        <a:pt x="9093" y="12489"/>
                        <a:pt x="10732" y="11858"/>
                      </a:cubicBezTo>
                      <a:lnTo>
                        <a:pt x="10732" y="11858"/>
                      </a:lnTo>
                      <a:cubicBezTo>
                        <a:pt x="7775" y="13939"/>
                        <a:pt x="4724" y="16214"/>
                        <a:pt x="3781" y="19887"/>
                      </a:cubicBezTo>
                      <a:cubicBezTo>
                        <a:pt x="3759" y="19973"/>
                        <a:pt x="3832" y="20033"/>
                        <a:pt x="3910" y="20033"/>
                      </a:cubicBezTo>
                      <a:cubicBezTo>
                        <a:pt x="3929" y="20033"/>
                        <a:pt x="3949" y="20029"/>
                        <a:pt x="3968" y="20021"/>
                      </a:cubicBezTo>
                      <a:cubicBezTo>
                        <a:pt x="6992" y="18536"/>
                        <a:pt x="9581" y="16060"/>
                        <a:pt x="11047" y="13002"/>
                      </a:cubicBezTo>
                      <a:lnTo>
                        <a:pt x="11047" y="13002"/>
                      </a:lnTo>
                      <a:cubicBezTo>
                        <a:pt x="10351" y="16328"/>
                        <a:pt x="9856" y="19793"/>
                        <a:pt x="11528" y="22905"/>
                      </a:cubicBezTo>
                      <a:cubicBezTo>
                        <a:pt x="11554" y="22947"/>
                        <a:pt x="11593" y="22966"/>
                        <a:pt x="11631" y="22966"/>
                      </a:cubicBezTo>
                      <a:cubicBezTo>
                        <a:pt x="11684" y="22966"/>
                        <a:pt x="11736" y="22932"/>
                        <a:pt x="11756" y="22878"/>
                      </a:cubicBezTo>
                      <a:cubicBezTo>
                        <a:pt x="13027" y="19599"/>
                        <a:pt x="13214" y="15846"/>
                        <a:pt x="12064" y="12507"/>
                      </a:cubicBezTo>
                      <a:lnTo>
                        <a:pt x="12064" y="12507"/>
                      </a:lnTo>
                      <a:cubicBezTo>
                        <a:pt x="14097" y="15391"/>
                        <a:pt x="16346" y="18301"/>
                        <a:pt x="19925" y="19218"/>
                      </a:cubicBezTo>
                      <a:cubicBezTo>
                        <a:pt x="19935" y="19221"/>
                        <a:pt x="19945" y="19222"/>
                        <a:pt x="19955" y="19222"/>
                      </a:cubicBezTo>
                      <a:cubicBezTo>
                        <a:pt x="20044" y="19222"/>
                        <a:pt x="20095" y="19116"/>
                        <a:pt x="20059" y="19037"/>
                      </a:cubicBezTo>
                      <a:cubicBezTo>
                        <a:pt x="18573" y="16013"/>
                        <a:pt x="16098" y="13417"/>
                        <a:pt x="13040" y="11959"/>
                      </a:cubicBezTo>
                      <a:lnTo>
                        <a:pt x="13040" y="11959"/>
                      </a:lnTo>
                      <a:cubicBezTo>
                        <a:pt x="14708" y="12304"/>
                        <a:pt x="16410" y="12603"/>
                        <a:pt x="18086" y="12603"/>
                      </a:cubicBezTo>
                      <a:cubicBezTo>
                        <a:pt x="19752" y="12603"/>
                        <a:pt x="21391" y="12308"/>
                        <a:pt x="22942" y="11470"/>
                      </a:cubicBezTo>
                      <a:cubicBezTo>
                        <a:pt x="23043" y="11417"/>
                        <a:pt x="23009" y="11283"/>
                        <a:pt x="22916" y="11243"/>
                      </a:cubicBezTo>
                      <a:cubicBezTo>
                        <a:pt x="21111" y="10544"/>
                        <a:pt x="19163" y="10174"/>
                        <a:pt x="17219" y="10174"/>
                      </a:cubicBezTo>
                      <a:cubicBezTo>
                        <a:pt x="15718" y="10174"/>
                        <a:pt x="14221" y="10394"/>
                        <a:pt x="12793" y="10855"/>
                      </a:cubicBezTo>
                      <a:cubicBezTo>
                        <a:pt x="15576" y="8807"/>
                        <a:pt x="18353" y="6526"/>
                        <a:pt x="19189" y="3013"/>
                      </a:cubicBezTo>
                      <a:cubicBezTo>
                        <a:pt x="19210" y="2925"/>
                        <a:pt x="19137" y="2864"/>
                        <a:pt x="19063" y="2864"/>
                      </a:cubicBezTo>
                      <a:cubicBezTo>
                        <a:pt x="19042" y="2864"/>
                        <a:pt x="19021" y="2869"/>
                        <a:pt x="19002" y="2880"/>
                      </a:cubicBezTo>
                      <a:cubicBezTo>
                        <a:pt x="16018" y="4412"/>
                        <a:pt x="13475" y="6921"/>
                        <a:pt x="12064" y="9978"/>
                      </a:cubicBezTo>
                      <a:cubicBezTo>
                        <a:pt x="12706" y="6640"/>
                        <a:pt x="13147" y="3154"/>
                        <a:pt x="11415" y="56"/>
                      </a:cubicBezTo>
                      <a:cubicBezTo>
                        <a:pt x="11390" y="17"/>
                        <a:pt x="11352" y="0"/>
                        <a:pt x="11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4"/>
                <p:cNvSpPr/>
                <p:nvPr/>
              </p:nvSpPr>
              <p:spPr>
                <a:xfrm>
                  <a:off x="8278459" y="1065976"/>
                  <a:ext cx="136078" cy="139833"/>
                </a:xfrm>
                <a:custGeom>
                  <a:avLst/>
                  <a:gdLst/>
                  <a:ahLst/>
                  <a:cxnLst/>
                  <a:rect l="l" t="t" r="r" b="b"/>
                  <a:pathLst>
                    <a:path w="5327" h="5474" extrusionOk="0">
                      <a:moveTo>
                        <a:pt x="0" y="1"/>
                      </a:moveTo>
                      <a:lnTo>
                        <a:pt x="0" y="1"/>
                      </a:lnTo>
                      <a:cubicBezTo>
                        <a:pt x="683" y="543"/>
                        <a:pt x="1138" y="1359"/>
                        <a:pt x="1312" y="2236"/>
                      </a:cubicBezTo>
                      <a:cubicBezTo>
                        <a:pt x="1539" y="3333"/>
                        <a:pt x="1379" y="4423"/>
                        <a:pt x="1078" y="5474"/>
                      </a:cubicBezTo>
                      <a:cubicBezTo>
                        <a:pt x="1593" y="4524"/>
                        <a:pt x="2275" y="3674"/>
                        <a:pt x="3252" y="3166"/>
                      </a:cubicBezTo>
                      <a:cubicBezTo>
                        <a:pt x="3746" y="2906"/>
                        <a:pt x="4290" y="2770"/>
                        <a:pt x="4825" y="2770"/>
                      </a:cubicBezTo>
                      <a:cubicBezTo>
                        <a:pt x="4994" y="2770"/>
                        <a:pt x="5161" y="2784"/>
                        <a:pt x="5326" y="2811"/>
                      </a:cubicBezTo>
                      <a:cubicBezTo>
                        <a:pt x="3720" y="1613"/>
                        <a:pt x="1927" y="66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4"/>
                <p:cNvSpPr/>
                <p:nvPr/>
              </p:nvSpPr>
              <p:spPr>
                <a:xfrm>
                  <a:off x="8303928" y="1233245"/>
                  <a:ext cx="114876" cy="120061"/>
                </a:xfrm>
                <a:custGeom>
                  <a:avLst/>
                  <a:gdLst/>
                  <a:ahLst/>
                  <a:cxnLst/>
                  <a:rect l="l" t="t" r="r" b="b"/>
                  <a:pathLst>
                    <a:path w="4497" h="4700" extrusionOk="0">
                      <a:moveTo>
                        <a:pt x="1892" y="1"/>
                      </a:moveTo>
                      <a:cubicBezTo>
                        <a:pt x="1113" y="1"/>
                        <a:pt x="360" y="470"/>
                        <a:pt x="27" y="1348"/>
                      </a:cubicBezTo>
                      <a:cubicBezTo>
                        <a:pt x="20" y="1361"/>
                        <a:pt x="14" y="1375"/>
                        <a:pt x="0" y="1381"/>
                      </a:cubicBezTo>
                      <a:cubicBezTo>
                        <a:pt x="1292" y="2278"/>
                        <a:pt x="2402" y="3402"/>
                        <a:pt x="3292" y="4700"/>
                      </a:cubicBezTo>
                      <a:cubicBezTo>
                        <a:pt x="4142" y="3542"/>
                        <a:pt x="4496" y="1957"/>
                        <a:pt x="3486" y="772"/>
                      </a:cubicBezTo>
                      <a:cubicBezTo>
                        <a:pt x="3043" y="250"/>
                        <a:pt x="2461"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4"/>
                <p:cNvSpPr/>
                <p:nvPr/>
              </p:nvSpPr>
              <p:spPr>
                <a:xfrm>
                  <a:off x="8243590" y="910126"/>
                  <a:ext cx="194346" cy="192456"/>
                </a:xfrm>
                <a:custGeom>
                  <a:avLst/>
                  <a:gdLst/>
                  <a:ahLst/>
                  <a:cxnLst/>
                  <a:rect l="l" t="t" r="r" b="b"/>
                  <a:pathLst>
                    <a:path w="7608" h="7534" extrusionOk="0">
                      <a:moveTo>
                        <a:pt x="1553" y="0"/>
                      </a:moveTo>
                      <a:cubicBezTo>
                        <a:pt x="1519" y="1285"/>
                        <a:pt x="1466" y="2616"/>
                        <a:pt x="997" y="3827"/>
                      </a:cubicBezTo>
                      <a:cubicBezTo>
                        <a:pt x="884" y="4135"/>
                        <a:pt x="476" y="5199"/>
                        <a:pt x="1" y="5393"/>
                      </a:cubicBezTo>
                      <a:cubicBezTo>
                        <a:pt x="1827" y="5868"/>
                        <a:pt x="3547" y="6590"/>
                        <a:pt x="5132" y="7534"/>
                      </a:cubicBezTo>
                      <a:cubicBezTo>
                        <a:pt x="5039" y="5567"/>
                        <a:pt x="5922" y="3533"/>
                        <a:pt x="7608" y="2476"/>
                      </a:cubicBezTo>
                      <a:cubicBezTo>
                        <a:pt x="5721" y="1405"/>
                        <a:pt x="3694" y="562"/>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4"/>
                <p:cNvSpPr/>
                <p:nvPr/>
              </p:nvSpPr>
              <p:spPr>
                <a:xfrm>
                  <a:off x="7797677" y="1217407"/>
                  <a:ext cx="639928" cy="639928"/>
                </a:xfrm>
                <a:custGeom>
                  <a:avLst/>
                  <a:gdLst/>
                  <a:ahLst/>
                  <a:cxnLst/>
                  <a:rect l="l" t="t" r="r" b="b"/>
                  <a:pathLst>
                    <a:path w="25051" h="25051" extrusionOk="0">
                      <a:moveTo>
                        <a:pt x="12231" y="975"/>
                      </a:moveTo>
                      <a:cubicBezTo>
                        <a:pt x="12269" y="975"/>
                        <a:pt x="12307" y="992"/>
                        <a:pt x="12332" y="1031"/>
                      </a:cubicBezTo>
                      <a:cubicBezTo>
                        <a:pt x="14064" y="4129"/>
                        <a:pt x="13623" y="7615"/>
                        <a:pt x="12981" y="10953"/>
                      </a:cubicBezTo>
                      <a:cubicBezTo>
                        <a:pt x="14392" y="7896"/>
                        <a:pt x="16935" y="5387"/>
                        <a:pt x="19919" y="3855"/>
                      </a:cubicBezTo>
                      <a:cubicBezTo>
                        <a:pt x="19938" y="3844"/>
                        <a:pt x="19959" y="3839"/>
                        <a:pt x="19980" y="3839"/>
                      </a:cubicBezTo>
                      <a:cubicBezTo>
                        <a:pt x="20054" y="3839"/>
                        <a:pt x="20127" y="3900"/>
                        <a:pt x="20106" y="3988"/>
                      </a:cubicBezTo>
                      <a:cubicBezTo>
                        <a:pt x="19270" y="7501"/>
                        <a:pt x="16493" y="9782"/>
                        <a:pt x="13710" y="11830"/>
                      </a:cubicBezTo>
                      <a:cubicBezTo>
                        <a:pt x="15138" y="11369"/>
                        <a:pt x="16635" y="11149"/>
                        <a:pt x="18136" y="11149"/>
                      </a:cubicBezTo>
                      <a:cubicBezTo>
                        <a:pt x="20080" y="11149"/>
                        <a:pt x="22028" y="11519"/>
                        <a:pt x="23833" y="12218"/>
                      </a:cubicBezTo>
                      <a:cubicBezTo>
                        <a:pt x="23926" y="12258"/>
                        <a:pt x="23960" y="12392"/>
                        <a:pt x="23859" y="12445"/>
                      </a:cubicBezTo>
                      <a:cubicBezTo>
                        <a:pt x="22308" y="13283"/>
                        <a:pt x="20669" y="13578"/>
                        <a:pt x="19003" y="13578"/>
                      </a:cubicBezTo>
                      <a:cubicBezTo>
                        <a:pt x="17327" y="13578"/>
                        <a:pt x="15625" y="13279"/>
                        <a:pt x="13957" y="12934"/>
                      </a:cubicBezTo>
                      <a:lnTo>
                        <a:pt x="13957" y="12934"/>
                      </a:lnTo>
                      <a:cubicBezTo>
                        <a:pt x="17015" y="14392"/>
                        <a:pt x="19490" y="16988"/>
                        <a:pt x="20976" y="20012"/>
                      </a:cubicBezTo>
                      <a:cubicBezTo>
                        <a:pt x="21012" y="20091"/>
                        <a:pt x="20961" y="20197"/>
                        <a:pt x="20872" y="20197"/>
                      </a:cubicBezTo>
                      <a:cubicBezTo>
                        <a:pt x="20862" y="20197"/>
                        <a:pt x="20852" y="20196"/>
                        <a:pt x="20842" y="20193"/>
                      </a:cubicBezTo>
                      <a:cubicBezTo>
                        <a:pt x="17263" y="19276"/>
                        <a:pt x="15014" y="16366"/>
                        <a:pt x="12981" y="13482"/>
                      </a:cubicBezTo>
                      <a:lnTo>
                        <a:pt x="12981" y="13482"/>
                      </a:lnTo>
                      <a:cubicBezTo>
                        <a:pt x="14131" y="16821"/>
                        <a:pt x="13944" y="20574"/>
                        <a:pt x="12673" y="23853"/>
                      </a:cubicBezTo>
                      <a:cubicBezTo>
                        <a:pt x="12653" y="23907"/>
                        <a:pt x="12601" y="23941"/>
                        <a:pt x="12548" y="23941"/>
                      </a:cubicBezTo>
                      <a:cubicBezTo>
                        <a:pt x="12510" y="23941"/>
                        <a:pt x="12471" y="23922"/>
                        <a:pt x="12445" y="23880"/>
                      </a:cubicBezTo>
                      <a:cubicBezTo>
                        <a:pt x="10773" y="20768"/>
                        <a:pt x="11268" y="17303"/>
                        <a:pt x="11964" y="13977"/>
                      </a:cubicBezTo>
                      <a:lnTo>
                        <a:pt x="11964" y="13977"/>
                      </a:lnTo>
                      <a:cubicBezTo>
                        <a:pt x="10498" y="17035"/>
                        <a:pt x="7909" y="19511"/>
                        <a:pt x="4885" y="20996"/>
                      </a:cubicBezTo>
                      <a:cubicBezTo>
                        <a:pt x="4866" y="21004"/>
                        <a:pt x="4846" y="21008"/>
                        <a:pt x="4827" y="21008"/>
                      </a:cubicBezTo>
                      <a:cubicBezTo>
                        <a:pt x="4749" y="21008"/>
                        <a:pt x="4676" y="20948"/>
                        <a:pt x="4698" y="20862"/>
                      </a:cubicBezTo>
                      <a:cubicBezTo>
                        <a:pt x="5641" y="17189"/>
                        <a:pt x="8692" y="14914"/>
                        <a:pt x="11649" y="12833"/>
                      </a:cubicBezTo>
                      <a:lnTo>
                        <a:pt x="11649" y="12833"/>
                      </a:lnTo>
                      <a:cubicBezTo>
                        <a:pt x="10010" y="13464"/>
                        <a:pt x="8255" y="13765"/>
                        <a:pt x="6497" y="13765"/>
                      </a:cubicBezTo>
                      <a:cubicBezTo>
                        <a:pt x="4639" y="13765"/>
                        <a:pt x="2777" y="13429"/>
                        <a:pt x="1044" y="12793"/>
                      </a:cubicBezTo>
                      <a:cubicBezTo>
                        <a:pt x="951" y="12760"/>
                        <a:pt x="917" y="12626"/>
                        <a:pt x="1011" y="12566"/>
                      </a:cubicBezTo>
                      <a:cubicBezTo>
                        <a:pt x="2629" y="11657"/>
                        <a:pt x="4352" y="11345"/>
                        <a:pt x="6106" y="11345"/>
                      </a:cubicBezTo>
                      <a:cubicBezTo>
                        <a:pt x="7710" y="11345"/>
                        <a:pt x="9338" y="11606"/>
                        <a:pt x="10933" y="11910"/>
                      </a:cubicBezTo>
                      <a:cubicBezTo>
                        <a:pt x="7876" y="10498"/>
                        <a:pt x="5367" y="7963"/>
                        <a:pt x="3834" y="4979"/>
                      </a:cubicBezTo>
                      <a:cubicBezTo>
                        <a:pt x="3792" y="4894"/>
                        <a:pt x="3843" y="4787"/>
                        <a:pt x="3937" y="4787"/>
                      </a:cubicBezTo>
                      <a:cubicBezTo>
                        <a:pt x="3947" y="4787"/>
                        <a:pt x="3957" y="4789"/>
                        <a:pt x="3968" y="4791"/>
                      </a:cubicBezTo>
                      <a:cubicBezTo>
                        <a:pt x="7568" y="5648"/>
                        <a:pt x="9869" y="8538"/>
                        <a:pt x="11964" y="11388"/>
                      </a:cubicBezTo>
                      <a:cubicBezTo>
                        <a:pt x="10773" y="8083"/>
                        <a:pt x="10893" y="4343"/>
                        <a:pt x="12104" y="1065"/>
                      </a:cubicBezTo>
                      <a:cubicBezTo>
                        <a:pt x="12124" y="1010"/>
                        <a:pt x="12178" y="975"/>
                        <a:pt x="12231" y="975"/>
                      </a:cubicBezTo>
                      <a:close/>
                      <a:moveTo>
                        <a:pt x="12526" y="1"/>
                      </a:moveTo>
                      <a:cubicBezTo>
                        <a:pt x="5621" y="1"/>
                        <a:pt x="1" y="5621"/>
                        <a:pt x="1" y="12526"/>
                      </a:cubicBezTo>
                      <a:cubicBezTo>
                        <a:pt x="1" y="13643"/>
                        <a:pt x="148" y="14720"/>
                        <a:pt x="422" y="15750"/>
                      </a:cubicBezTo>
                      <a:cubicBezTo>
                        <a:pt x="456" y="15777"/>
                        <a:pt x="469" y="15824"/>
                        <a:pt x="456" y="15864"/>
                      </a:cubicBezTo>
                      <a:cubicBezTo>
                        <a:pt x="523" y="16092"/>
                        <a:pt x="589" y="16312"/>
                        <a:pt x="663" y="16533"/>
                      </a:cubicBezTo>
                      <a:cubicBezTo>
                        <a:pt x="723" y="16580"/>
                        <a:pt x="743" y="16660"/>
                        <a:pt x="730" y="16721"/>
                      </a:cubicBezTo>
                      <a:cubicBezTo>
                        <a:pt x="2456" y="21571"/>
                        <a:pt x="7093" y="25050"/>
                        <a:pt x="12526" y="25050"/>
                      </a:cubicBezTo>
                      <a:cubicBezTo>
                        <a:pt x="19430" y="25050"/>
                        <a:pt x="25050" y="19430"/>
                        <a:pt x="25050" y="12526"/>
                      </a:cubicBezTo>
                      <a:cubicBezTo>
                        <a:pt x="25050" y="5621"/>
                        <a:pt x="19430" y="1"/>
                        <a:pt x="12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4"/>
                <p:cNvSpPr/>
                <p:nvPr/>
              </p:nvSpPr>
              <p:spPr>
                <a:xfrm>
                  <a:off x="8263771" y="2027541"/>
                  <a:ext cx="50783" cy="129053"/>
                </a:xfrm>
                <a:custGeom>
                  <a:avLst/>
                  <a:gdLst/>
                  <a:ahLst/>
                  <a:cxnLst/>
                  <a:rect l="l" t="t" r="r" b="b"/>
                  <a:pathLst>
                    <a:path w="1988" h="5052" extrusionOk="0">
                      <a:moveTo>
                        <a:pt x="194" y="0"/>
                      </a:moveTo>
                      <a:lnTo>
                        <a:pt x="194" y="0"/>
                      </a:lnTo>
                      <a:cubicBezTo>
                        <a:pt x="0" y="1974"/>
                        <a:pt x="328" y="3700"/>
                        <a:pt x="1867" y="5052"/>
                      </a:cubicBezTo>
                      <a:cubicBezTo>
                        <a:pt x="1893" y="5005"/>
                        <a:pt x="1940" y="4985"/>
                        <a:pt x="1987" y="4985"/>
                      </a:cubicBezTo>
                      <a:cubicBezTo>
                        <a:pt x="1887" y="3125"/>
                        <a:pt x="1365" y="1459"/>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4"/>
                <p:cNvSpPr/>
                <p:nvPr/>
              </p:nvSpPr>
              <p:spPr>
                <a:xfrm>
                  <a:off x="8177965" y="1800216"/>
                  <a:ext cx="211947" cy="199174"/>
                </a:xfrm>
                <a:custGeom>
                  <a:avLst/>
                  <a:gdLst/>
                  <a:ahLst/>
                  <a:cxnLst/>
                  <a:rect l="l" t="t" r="r" b="b"/>
                  <a:pathLst>
                    <a:path w="8297" h="7797" extrusionOk="0">
                      <a:moveTo>
                        <a:pt x="5252" y="1"/>
                      </a:moveTo>
                      <a:cubicBezTo>
                        <a:pt x="5179" y="61"/>
                        <a:pt x="5099" y="115"/>
                        <a:pt x="5025" y="168"/>
                      </a:cubicBezTo>
                      <a:cubicBezTo>
                        <a:pt x="5052" y="175"/>
                        <a:pt x="5072" y="195"/>
                        <a:pt x="5085" y="222"/>
                      </a:cubicBezTo>
                      <a:cubicBezTo>
                        <a:pt x="5814" y="1707"/>
                        <a:pt x="5440" y="3661"/>
                        <a:pt x="3767" y="4283"/>
                      </a:cubicBezTo>
                      <a:cubicBezTo>
                        <a:pt x="3498" y="4382"/>
                        <a:pt x="3226" y="4428"/>
                        <a:pt x="2960" y="4428"/>
                      </a:cubicBezTo>
                      <a:cubicBezTo>
                        <a:pt x="1752" y="4428"/>
                        <a:pt x="665" y="3478"/>
                        <a:pt x="495" y="2222"/>
                      </a:cubicBezTo>
                      <a:cubicBezTo>
                        <a:pt x="495" y="2215"/>
                        <a:pt x="502" y="2209"/>
                        <a:pt x="502" y="2195"/>
                      </a:cubicBezTo>
                      <a:lnTo>
                        <a:pt x="502" y="2195"/>
                      </a:lnTo>
                      <a:cubicBezTo>
                        <a:pt x="335" y="2235"/>
                        <a:pt x="168" y="2269"/>
                        <a:pt x="0" y="2296"/>
                      </a:cubicBezTo>
                      <a:cubicBezTo>
                        <a:pt x="7" y="2309"/>
                        <a:pt x="14" y="2322"/>
                        <a:pt x="20" y="2336"/>
                      </a:cubicBezTo>
                      <a:cubicBezTo>
                        <a:pt x="569" y="4414"/>
                        <a:pt x="1573" y="7797"/>
                        <a:pt x="4164" y="7797"/>
                      </a:cubicBezTo>
                      <a:cubicBezTo>
                        <a:pt x="4418" y="7797"/>
                        <a:pt x="4686" y="7764"/>
                        <a:pt x="4971" y="7695"/>
                      </a:cubicBezTo>
                      <a:cubicBezTo>
                        <a:pt x="8297" y="6885"/>
                        <a:pt x="6149" y="2075"/>
                        <a:pt x="5226" y="255"/>
                      </a:cubicBezTo>
                      <a:cubicBezTo>
                        <a:pt x="5186" y="175"/>
                        <a:pt x="5219" y="94"/>
                        <a:pt x="5286" y="48"/>
                      </a:cubicBezTo>
                      <a:lnTo>
                        <a:pt x="5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4"/>
                <p:cNvSpPr/>
                <p:nvPr/>
              </p:nvSpPr>
              <p:spPr>
                <a:xfrm>
                  <a:off x="8130094" y="2164769"/>
                  <a:ext cx="179326" cy="154547"/>
                </a:xfrm>
                <a:custGeom>
                  <a:avLst/>
                  <a:gdLst/>
                  <a:ahLst/>
                  <a:cxnLst/>
                  <a:rect l="l" t="t" r="r" b="b"/>
                  <a:pathLst>
                    <a:path w="7020" h="6050" extrusionOk="0">
                      <a:moveTo>
                        <a:pt x="7019" y="1"/>
                      </a:moveTo>
                      <a:lnTo>
                        <a:pt x="7019" y="1"/>
                      </a:lnTo>
                      <a:cubicBezTo>
                        <a:pt x="6692" y="101"/>
                        <a:pt x="6364" y="195"/>
                        <a:pt x="6036" y="282"/>
                      </a:cubicBezTo>
                      <a:cubicBezTo>
                        <a:pt x="5742" y="1680"/>
                        <a:pt x="5454" y="3038"/>
                        <a:pt x="5360" y="4470"/>
                      </a:cubicBezTo>
                      <a:cubicBezTo>
                        <a:pt x="5355" y="4547"/>
                        <a:pt x="5287" y="4620"/>
                        <a:pt x="5214" y="4620"/>
                      </a:cubicBezTo>
                      <a:cubicBezTo>
                        <a:pt x="5191" y="4620"/>
                        <a:pt x="5168" y="4613"/>
                        <a:pt x="5146" y="4597"/>
                      </a:cubicBezTo>
                      <a:cubicBezTo>
                        <a:pt x="3788" y="3554"/>
                        <a:pt x="2269" y="2430"/>
                        <a:pt x="1219" y="1065"/>
                      </a:cubicBezTo>
                      <a:cubicBezTo>
                        <a:pt x="817" y="1091"/>
                        <a:pt x="409" y="1105"/>
                        <a:pt x="1" y="1118"/>
                      </a:cubicBezTo>
                      <a:cubicBezTo>
                        <a:pt x="1901" y="2764"/>
                        <a:pt x="3741" y="4464"/>
                        <a:pt x="5688" y="6049"/>
                      </a:cubicBezTo>
                      <a:cubicBezTo>
                        <a:pt x="6130" y="4035"/>
                        <a:pt x="6571" y="2015"/>
                        <a:pt x="7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4"/>
                <p:cNvSpPr/>
                <p:nvPr/>
              </p:nvSpPr>
              <p:spPr>
                <a:xfrm>
                  <a:off x="8185833" y="732205"/>
                  <a:ext cx="213480" cy="165276"/>
                </a:xfrm>
                <a:custGeom>
                  <a:avLst/>
                  <a:gdLst/>
                  <a:ahLst/>
                  <a:cxnLst/>
                  <a:rect l="l" t="t" r="r" b="b"/>
                  <a:pathLst>
                    <a:path w="8357" h="6470" extrusionOk="0">
                      <a:moveTo>
                        <a:pt x="0" y="0"/>
                      </a:moveTo>
                      <a:lnTo>
                        <a:pt x="0" y="0"/>
                      </a:lnTo>
                      <a:cubicBezTo>
                        <a:pt x="13" y="13"/>
                        <a:pt x="27" y="27"/>
                        <a:pt x="34" y="40"/>
                      </a:cubicBezTo>
                      <a:cubicBezTo>
                        <a:pt x="1151" y="2262"/>
                        <a:pt x="2409" y="4409"/>
                        <a:pt x="3800" y="6470"/>
                      </a:cubicBezTo>
                      <a:cubicBezTo>
                        <a:pt x="5386" y="5005"/>
                        <a:pt x="6905" y="3473"/>
                        <a:pt x="8357" y="1867"/>
                      </a:cubicBezTo>
                      <a:cubicBezTo>
                        <a:pt x="5721" y="883"/>
                        <a:pt x="2917" y="2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4"/>
                <p:cNvSpPr/>
                <p:nvPr/>
              </p:nvSpPr>
              <p:spPr>
                <a:xfrm>
                  <a:off x="8196077" y="1807573"/>
                  <a:ext cx="117967" cy="99191"/>
                </a:xfrm>
                <a:custGeom>
                  <a:avLst/>
                  <a:gdLst/>
                  <a:ahLst/>
                  <a:cxnLst/>
                  <a:rect l="l" t="t" r="r" b="b"/>
                  <a:pathLst>
                    <a:path w="4618" h="3883" extrusionOk="0">
                      <a:moveTo>
                        <a:pt x="4149" y="0"/>
                      </a:moveTo>
                      <a:cubicBezTo>
                        <a:pt x="2904" y="850"/>
                        <a:pt x="1506" y="1486"/>
                        <a:pt x="1" y="1860"/>
                      </a:cubicBezTo>
                      <a:cubicBezTo>
                        <a:pt x="1" y="1867"/>
                        <a:pt x="7" y="1867"/>
                        <a:pt x="7" y="1874"/>
                      </a:cubicBezTo>
                      <a:cubicBezTo>
                        <a:pt x="232" y="2990"/>
                        <a:pt x="1163" y="3883"/>
                        <a:pt x="2242" y="3883"/>
                      </a:cubicBezTo>
                      <a:cubicBezTo>
                        <a:pt x="2546" y="3883"/>
                        <a:pt x="2863" y="3811"/>
                        <a:pt x="3179" y="3654"/>
                      </a:cubicBezTo>
                      <a:cubicBezTo>
                        <a:pt x="4617" y="2924"/>
                        <a:pt x="4597" y="1365"/>
                        <a:pt x="4155" y="27"/>
                      </a:cubicBezTo>
                      <a:cubicBezTo>
                        <a:pt x="4149" y="14"/>
                        <a:pt x="4149" y="7"/>
                        <a:pt x="4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4"/>
                <p:cNvSpPr/>
                <p:nvPr/>
              </p:nvSpPr>
              <p:spPr>
                <a:xfrm>
                  <a:off x="8126518" y="1509540"/>
                  <a:ext cx="271262" cy="48433"/>
                </a:xfrm>
                <a:custGeom>
                  <a:avLst/>
                  <a:gdLst/>
                  <a:ahLst/>
                  <a:cxnLst/>
                  <a:rect l="l" t="t" r="r" b="b"/>
                  <a:pathLst>
                    <a:path w="10619" h="1896" extrusionOk="0">
                      <a:moveTo>
                        <a:pt x="5433" y="1"/>
                      </a:moveTo>
                      <a:cubicBezTo>
                        <a:pt x="3682" y="1"/>
                        <a:pt x="1929" y="299"/>
                        <a:pt x="208" y="855"/>
                      </a:cubicBezTo>
                      <a:cubicBezTo>
                        <a:pt x="141" y="909"/>
                        <a:pt x="74" y="956"/>
                        <a:pt x="0" y="1003"/>
                      </a:cubicBezTo>
                      <a:cubicBezTo>
                        <a:pt x="2004" y="1442"/>
                        <a:pt x="4084" y="1896"/>
                        <a:pt x="6124" y="1896"/>
                      </a:cubicBezTo>
                      <a:cubicBezTo>
                        <a:pt x="7661" y="1896"/>
                        <a:pt x="9176" y="1638"/>
                        <a:pt x="10618" y="922"/>
                      </a:cubicBezTo>
                      <a:cubicBezTo>
                        <a:pt x="8914" y="295"/>
                        <a:pt x="7174" y="1"/>
                        <a:pt x="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4"/>
                <p:cNvSpPr/>
                <p:nvPr/>
              </p:nvSpPr>
              <p:spPr>
                <a:xfrm>
                  <a:off x="8145498" y="1056397"/>
                  <a:ext cx="188522" cy="199839"/>
                </a:xfrm>
                <a:custGeom>
                  <a:avLst/>
                  <a:gdLst/>
                  <a:ahLst/>
                  <a:cxnLst/>
                  <a:rect l="l" t="t" r="r" b="b"/>
                  <a:pathLst>
                    <a:path w="7380" h="7823" extrusionOk="0">
                      <a:moveTo>
                        <a:pt x="3297" y="1"/>
                      </a:moveTo>
                      <a:cubicBezTo>
                        <a:pt x="796" y="1"/>
                        <a:pt x="237" y="4101"/>
                        <a:pt x="0" y="5969"/>
                      </a:cubicBezTo>
                      <a:lnTo>
                        <a:pt x="0" y="5976"/>
                      </a:lnTo>
                      <a:cubicBezTo>
                        <a:pt x="0" y="5989"/>
                        <a:pt x="7" y="6003"/>
                        <a:pt x="7" y="6009"/>
                      </a:cubicBezTo>
                      <a:cubicBezTo>
                        <a:pt x="7" y="6029"/>
                        <a:pt x="7" y="6050"/>
                        <a:pt x="0" y="6070"/>
                      </a:cubicBezTo>
                      <a:cubicBezTo>
                        <a:pt x="94" y="6076"/>
                        <a:pt x="181" y="6083"/>
                        <a:pt x="268" y="6090"/>
                      </a:cubicBezTo>
                      <a:lnTo>
                        <a:pt x="268" y="6083"/>
                      </a:lnTo>
                      <a:cubicBezTo>
                        <a:pt x="250" y="4761"/>
                        <a:pt x="1425" y="3702"/>
                        <a:pt x="2691" y="3702"/>
                      </a:cubicBezTo>
                      <a:cubicBezTo>
                        <a:pt x="2880" y="3702"/>
                        <a:pt x="3070" y="3725"/>
                        <a:pt x="3258" y="3775"/>
                      </a:cubicBezTo>
                      <a:cubicBezTo>
                        <a:pt x="5065" y="4250"/>
                        <a:pt x="5306" y="6016"/>
                        <a:pt x="5065" y="7595"/>
                      </a:cubicBezTo>
                      <a:cubicBezTo>
                        <a:pt x="5199" y="7669"/>
                        <a:pt x="5326" y="7749"/>
                        <a:pt x="5460" y="7823"/>
                      </a:cubicBezTo>
                      <a:cubicBezTo>
                        <a:pt x="5460" y="7802"/>
                        <a:pt x="5473" y="7789"/>
                        <a:pt x="5473" y="7769"/>
                      </a:cubicBezTo>
                      <a:cubicBezTo>
                        <a:pt x="5386" y="7749"/>
                        <a:pt x="5312" y="7675"/>
                        <a:pt x="5353" y="7568"/>
                      </a:cubicBezTo>
                      <a:cubicBezTo>
                        <a:pt x="6202" y="5300"/>
                        <a:pt x="7380" y="1125"/>
                        <a:pt x="4101" y="128"/>
                      </a:cubicBezTo>
                      <a:cubicBezTo>
                        <a:pt x="3813" y="41"/>
                        <a:pt x="3546" y="1"/>
                        <a:pt x="3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4"/>
                <p:cNvSpPr/>
                <p:nvPr/>
              </p:nvSpPr>
              <p:spPr>
                <a:xfrm>
                  <a:off x="8225479" y="915082"/>
                  <a:ext cx="51294" cy="124430"/>
                </a:xfrm>
                <a:custGeom>
                  <a:avLst/>
                  <a:gdLst/>
                  <a:ahLst/>
                  <a:cxnLst/>
                  <a:rect l="l" t="t" r="r" b="b"/>
                  <a:pathLst>
                    <a:path w="2008" h="4871" extrusionOk="0">
                      <a:moveTo>
                        <a:pt x="2008" y="0"/>
                      </a:moveTo>
                      <a:cubicBezTo>
                        <a:pt x="1499" y="642"/>
                        <a:pt x="1071" y="1325"/>
                        <a:pt x="797" y="2108"/>
                      </a:cubicBezTo>
                      <a:cubicBezTo>
                        <a:pt x="669" y="2482"/>
                        <a:pt x="0" y="4817"/>
                        <a:pt x="710" y="4871"/>
                      </a:cubicBezTo>
                      <a:cubicBezTo>
                        <a:pt x="711" y="4871"/>
                        <a:pt x="712" y="4871"/>
                        <a:pt x="713" y="4871"/>
                      </a:cubicBezTo>
                      <a:cubicBezTo>
                        <a:pt x="949" y="4871"/>
                        <a:pt x="1466" y="3585"/>
                        <a:pt x="1519" y="3432"/>
                      </a:cubicBezTo>
                      <a:cubicBezTo>
                        <a:pt x="1653" y="3071"/>
                        <a:pt x="1740" y="2696"/>
                        <a:pt x="1813" y="2315"/>
                      </a:cubicBezTo>
                      <a:cubicBezTo>
                        <a:pt x="1954" y="1552"/>
                        <a:pt x="1987" y="776"/>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4"/>
                <p:cNvSpPr/>
                <p:nvPr/>
              </p:nvSpPr>
              <p:spPr>
                <a:xfrm>
                  <a:off x="8156942" y="1158066"/>
                  <a:ext cx="116255" cy="88948"/>
                </a:xfrm>
                <a:custGeom>
                  <a:avLst/>
                  <a:gdLst/>
                  <a:ahLst/>
                  <a:cxnLst/>
                  <a:rect l="l" t="t" r="r" b="b"/>
                  <a:pathLst>
                    <a:path w="4551" h="3482" extrusionOk="0">
                      <a:moveTo>
                        <a:pt x="2206" y="0"/>
                      </a:moveTo>
                      <a:cubicBezTo>
                        <a:pt x="1062" y="0"/>
                        <a:pt x="227" y="986"/>
                        <a:pt x="0" y="2130"/>
                      </a:cubicBezTo>
                      <a:cubicBezTo>
                        <a:pt x="1553" y="2317"/>
                        <a:pt x="3018" y="2785"/>
                        <a:pt x="4356" y="3481"/>
                      </a:cubicBezTo>
                      <a:cubicBezTo>
                        <a:pt x="4550" y="2130"/>
                        <a:pt x="4383" y="571"/>
                        <a:pt x="2857" y="102"/>
                      </a:cubicBezTo>
                      <a:cubicBezTo>
                        <a:pt x="2631" y="33"/>
                        <a:pt x="2413"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4"/>
                <p:cNvSpPr/>
                <p:nvPr/>
              </p:nvSpPr>
              <p:spPr>
                <a:xfrm>
                  <a:off x="8167185" y="2173837"/>
                  <a:ext cx="109767" cy="98118"/>
                </a:xfrm>
                <a:custGeom>
                  <a:avLst/>
                  <a:gdLst/>
                  <a:ahLst/>
                  <a:cxnLst/>
                  <a:rect l="l" t="t" r="r" b="b"/>
                  <a:pathLst>
                    <a:path w="4297" h="3841" extrusionOk="0">
                      <a:moveTo>
                        <a:pt x="4296" y="0"/>
                      </a:moveTo>
                      <a:cubicBezTo>
                        <a:pt x="2905" y="348"/>
                        <a:pt x="1473" y="583"/>
                        <a:pt x="1" y="696"/>
                      </a:cubicBezTo>
                      <a:cubicBezTo>
                        <a:pt x="1252" y="1687"/>
                        <a:pt x="2376" y="2844"/>
                        <a:pt x="3641" y="3841"/>
                      </a:cubicBezTo>
                      <a:cubicBezTo>
                        <a:pt x="3734" y="2550"/>
                        <a:pt x="3908" y="1232"/>
                        <a:pt x="4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4"/>
                <p:cNvSpPr/>
                <p:nvPr/>
              </p:nvSpPr>
              <p:spPr>
                <a:xfrm>
                  <a:off x="8106337" y="743982"/>
                  <a:ext cx="168546" cy="156412"/>
                </a:xfrm>
                <a:custGeom>
                  <a:avLst/>
                  <a:gdLst/>
                  <a:ahLst/>
                  <a:cxnLst/>
                  <a:rect l="l" t="t" r="r" b="b"/>
                  <a:pathLst>
                    <a:path w="6598" h="6123" extrusionOk="0">
                      <a:moveTo>
                        <a:pt x="2998" y="1"/>
                      </a:moveTo>
                      <a:cubicBezTo>
                        <a:pt x="1988" y="1787"/>
                        <a:pt x="1025" y="3600"/>
                        <a:pt x="1" y="5380"/>
                      </a:cubicBezTo>
                      <a:lnTo>
                        <a:pt x="610" y="5380"/>
                      </a:lnTo>
                      <a:cubicBezTo>
                        <a:pt x="1265" y="4042"/>
                        <a:pt x="1955" y="2724"/>
                        <a:pt x="2637" y="1399"/>
                      </a:cubicBezTo>
                      <a:cubicBezTo>
                        <a:pt x="2662" y="1348"/>
                        <a:pt x="2709" y="1326"/>
                        <a:pt x="2757" y="1326"/>
                      </a:cubicBezTo>
                      <a:cubicBezTo>
                        <a:pt x="2811" y="1326"/>
                        <a:pt x="2866" y="1353"/>
                        <a:pt x="2898" y="1399"/>
                      </a:cubicBezTo>
                      <a:cubicBezTo>
                        <a:pt x="3868" y="2851"/>
                        <a:pt x="4778" y="4336"/>
                        <a:pt x="5621" y="5868"/>
                      </a:cubicBezTo>
                      <a:cubicBezTo>
                        <a:pt x="5628" y="5882"/>
                        <a:pt x="5628" y="5895"/>
                        <a:pt x="5634" y="5902"/>
                      </a:cubicBezTo>
                      <a:cubicBezTo>
                        <a:pt x="5956" y="5969"/>
                        <a:pt x="6277" y="6042"/>
                        <a:pt x="6598" y="6123"/>
                      </a:cubicBezTo>
                      <a:cubicBezTo>
                        <a:pt x="5273" y="4156"/>
                        <a:pt x="4076" y="2115"/>
                        <a:pt x="2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4"/>
                <p:cNvSpPr/>
                <p:nvPr/>
              </p:nvSpPr>
              <p:spPr>
                <a:xfrm>
                  <a:off x="8123963" y="2021385"/>
                  <a:ext cx="181702" cy="164612"/>
                </a:xfrm>
                <a:custGeom>
                  <a:avLst/>
                  <a:gdLst/>
                  <a:ahLst/>
                  <a:cxnLst/>
                  <a:rect l="l" t="t" r="r" b="b"/>
                  <a:pathLst>
                    <a:path w="7113" h="6444" extrusionOk="0">
                      <a:moveTo>
                        <a:pt x="5446" y="0"/>
                      </a:moveTo>
                      <a:lnTo>
                        <a:pt x="5446" y="0"/>
                      </a:lnTo>
                      <a:cubicBezTo>
                        <a:pt x="3720" y="516"/>
                        <a:pt x="1894" y="810"/>
                        <a:pt x="0" y="830"/>
                      </a:cubicBezTo>
                      <a:cubicBezTo>
                        <a:pt x="1198" y="2496"/>
                        <a:pt x="1291" y="4691"/>
                        <a:pt x="248" y="6444"/>
                      </a:cubicBezTo>
                      <a:cubicBezTo>
                        <a:pt x="2630" y="6397"/>
                        <a:pt x="4931" y="6022"/>
                        <a:pt x="7112" y="5360"/>
                      </a:cubicBezTo>
                      <a:cubicBezTo>
                        <a:pt x="5339" y="4343"/>
                        <a:pt x="5239" y="1800"/>
                        <a:pt x="5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4"/>
                <p:cNvSpPr/>
                <p:nvPr/>
              </p:nvSpPr>
              <p:spPr>
                <a:xfrm>
                  <a:off x="8110961" y="888592"/>
                  <a:ext cx="165302" cy="156744"/>
                </a:xfrm>
                <a:custGeom>
                  <a:avLst/>
                  <a:gdLst/>
                  <a:ahLst/>
                  <a:cxnLst/>
                  <a:rect l="l" t="t" r="r" b="b"/>
                  <a:pathLst>
                    <a:path w="6471" h="6136" extrusionOk="0">
                      <a:moveTo>
                        <a:pt x="262" y="0"/>
                      </a:moveTo>
                      <a:cubicBezTo>
                        <a:pt x="175" y="0"/>
                        <a:pt x="88" y="7"/>
                        <a:pt x="1" y="7"/>
                      </a:cubicBezTo>
                      <a:cubicBezTo>
                        <a:pt x="1225" y="1586"/>
                        <a:pt x="1312" y="3834"/>
                        <a:pt x="496" y="5620"/>
                      </a:cubicBezTo>
                      <a:cubicBezTo>
                        <a:pt x="1961" y="5634"/>
                        <a:pt x="3393" y="5814"/>
                        <a:pt x="4771" y="6135"/>
                      </a:cubicBezTo>
                      <a:cubicBezTo>
                        <a:pt x="4383" y="5654"/>
                        <a:pt x="4778" y="4008"/>
                        <a:pt x="4871" y="3660"/>
                      </a:cubicBezTo>
                      <a:cubicBezTo>
                        <a:pt x="5146" y="2576"/>
                        <a:pt x="5688" y="1566"/>
                        <a:pt x="6470" y="769"/>
                      </a:cubicBezTo>
                      <a:cubicBezTo>
                        <a:pt x="4483" y="268"/>
                        <a:pt x="240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4"/>
                <p:cNvSpPr/>
                <p:nvPr/>
              </p:nvSpPr>
              <p:spPr>
                <a:xfrm>
                  <a:off x="8122584" y="1540960"/>
                  <a:ext cx="202035" cy="184256"/>
                </a:xfrm>
                <a:custGeom>
                  <a:avLst/>
                  <a:gdLst/>
                  <a:ahLst/>
                  <a:cxnLst/>
                  <a:rect l="l" t="t" r="r" b="b"/>
                  <a:pathLst>
                    <a:path w="7909" h="7213" extrusionOk="0">
                      <a:moveTo>
                        <a:pt x="1" y="0"/>
                      </a:moveTo>
                      <a:lnTo>
                        <a:pt x="1" y="0"/>
                      </a:lnTo>
                      <a:cubicBezTo>
                        <a:pt x="2075" y="2964"/>
                        <a:pt x="4283" y="6155"/>
                        <a:pt x="7909" y="7213"/>
                      </a:cubicBezTo>
                      <a:cubicBezTo>
                        <a:pt x="6223" y="3921"/>
                        <a:pt x="3493" y="1546"/>
                        <a:pt x="148" y="34"/>
                      </a:cubicBezTo>
                      <a:cubicBezTo>
                        <a:pt x="94" y="27"/>
                        <a:pt x="47" y="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4"/>
                <p:cNvSpPr/>
                <p:nvPr/>
              </p:nvSpPr>
              <p:spPr>
                <a:xfrm>
                  <a:off x="8123095" y="1324747"/>
                  <a:ext cx="180169" cy="204105"/>
                </a:xfrm>
                <a:custGeom>
                  <a:avLst/>
                  <a:gdLst/>
                  <a:ahLst/>
                  <a:cxnLst/>
                  <a:rect l="l" t="t" r="r" b="b"/>
                  <a:pathLst>
                    <a:path w="7053" h="7990" extrusionOk="0">
                      <a:moveTo>
                        <a:pt x="7053" y="0"/>
                      </a:moveTo>
                      <a:lnTo>
                        <a:pt x="7053" y="0"/>
                      </a:lnTo>
                      <a:cubicBezTo>
                        <a:pt x="3801" y="1740"/>
                        <a:pt x="1479" y="4490"/>
                        <a:pt x="27" y="7849"/>
                      </a:cubicBezTo>
                      <a:cubicBezTo>
                        <a:pt x="21" y="7895"/>
                        <a:pt x="7" y="7942"/>
                        <a:pt x="1" y="7989"/>
                      </a:cubicBezTo>
                      <a:cubicBezTo>
                        <a:pt x="41" y="7969"/>
                        <a:pt x="81" y="7956"/>
                        <a:pt x="121" y="7936"/>
                      </a:cubicBezTo>
                      <a:cubicBezTo>
                        <a:pt x="3005" y="5841"/>
                        <a:pt x="6076" y="3593"/>
                        <a:pt x="7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4"/>
                <p:cNvSpPr/>
                <p:nvPr/>
              </p:nvSpPr>
              <p:spPr>
                <a:xfrm>
                  <a:off x="8130273" y="1898156"/>
                  <a:ext cx="152657" cy="137100"/>
                </a:xfrm>
                <a:custGeom>
                  <a:avLst/>
                  <a:gdLst/>
                  <a:ahLst/>
                  <a:cxnLst/>
                  <a:rect l="l" t="t" r="r" b="b"/>
                  <a:pathLst>
                    <a:path w="5976" h="5367" extrusionOk="0">
                      <a:moveTo>
                        <a:pt x="2041" y="1"/>
                      </a:moveTo>
                      <a:cubicBezTo>
                        <a:pt x="2168" y="2088"/>
                        <a:pt x="1854" y="4497"/>
                        <a:pt x="1" y="5366"/>
                      </a:cubicBezTo>
                      <a:cubicBezTo>
                        <a:pt x="2088" y="5313"/>
                        <a:pt x="4095" y="4931"/>
                        <a:pt x="5975" y="4269"/>
                      </a:cubicBezTo>
                      <a:cubicBezTo>
                        <a:pt x="3908" y="4222"/>
                        <a:pt x="2677" y="2008"/>
                        <a:pt x="2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4"/>
                <p:cNvSpPr/>
                <p:nvPr/>
              </p:nvSpPr>
              <p:spPr>
                <a:xfrm>
                  <a:off x="8129430" y="789273"/>
                  <a:ext cx="110431" cy="103432"/>
                </a:xfrm>
                <a:custGeom>
                  <a:avLst/>
                  <a:gdLst/>
                  <a:ahLst/>
                  <a:cxnLst/>
                  <a:rect l="l" t="t" r="r" b="b"/>
                  <a:pathLst>
                    <a:path w="4323" h="4049" extrusionOk="0">
                      <a:moveTo>
                        <a:pt x="1874" y="1"/>
                      </a:moveTo>
                      <a:cubicBezTo>
                        <a:pt x="1258" y="1205"/>
                        <a:pt x="642" y="2416"/>
                        <a:pt x="0" y="3607"/>
                      </a:cubicBezTo>
                      <a:cubicBezTo>
                        <a:pt x="1472" y="3634"/>
                        <a:pt x="2917" y="3788"/>
                        <a:pt x="4322" y="4049"/>
                      </a:cubicBezTo>
                      <a:cubicBezTo>
                        <a:pt x="3560" y="2670"/>
                        <a:pt x="2743" y="1319"/>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4"/>
                <p:cNvSpPr/>
                <p:nvPr/>
              </p:nvSpPr>
              <p:spPr>
                <a:xfrm>
                  <a:off x="7983644" y="729293"/>
                  <a:ext cx="197591" cy="147344"/>
                </a:xfrm>
                <a:custGeom>
                  <a:avLst/>
                  <a:gdLst/>
                  <a:ahLst/>
                  <a:cxnLst/>
                  <a:rect l="l" t="t" r="r" b="b"/>
                  <a:pathLst>
                    <a:path w="7735" h="5768" extrusionOk="0">
                      <a:moveTo>
                        <a:pt x="5246" y="0"/>
                      </a:moveTo>
                      <a:cubicBezTo>
                        <a:pt x="3459" y="0"/>
                        <a:pt x="1706" y="154"/>
                        <a:pt x="0" y="435"/>
                      </a:cubicBezTo>
                      <a:cubicBezTo>
                        <a:pt x="1773" y="2008"/>
                        <a:pt x="3312" y="3787"/>
                        <a:pt x="4617" y="5768"/>
                      </a:cubicBezTo>
                      <a:cubicBezTo>
                        <a:pt x="5547" y="3854"/>
                        <a:pt x="6617" y="2001"/>
                        <a:pt x="7674" y="154"/>
                      </a:cubicBezTo>
                      <a:cubicBezTo>
                        <a:pt x="7688" y="127"/>
                        <a:pt x="7708" y="114"/>
                        <a:pt x="7734" y="101"/>
                      </a:cubicBezTo>
                      <a:cubicBezTo>
                        <a:pt x="6912" y="34"/>
                        <a:pt x="6082"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4"/>
                <p:cNvSpPr/>
                <p:nvPr/>
              </p:nvSpPr>
              <p:spPr>
                <a:xfrm>
                  <a:off x="8011846" y="1853197"/>
                  <a:ext cx="169568" cy="181702"/>
                </a:xfrm>
                <a:custGeom>
                  <a:avLst/>
                  <a:gdLst/>
                  <a:ahLst/>
                  <a:cxnLst/>
                  <a:rect l="l" t="t" r="r" b="b"/>
                  <a:pathLst>
                    <a:path w="6638" h="7113" extrusionOk="0">
                      <a:moveTo>
                        <a:pt x="783" y="1"/>
                      </a:moveTo>
                      <a:lnTo>
                        <a:pt x="783" y="1"/>
                      </a:lnTo>
                      <a:cubicBezTo>
                        <a:pt x="790" y="14"/>
                        <a:pt x="790" y="28"/>
                        <a:pt x="790" y="41"/>
                      </a:cubicBezTo>
                      <a:cubicBezTo>
                        <a:pt x="716" y="1995"/>
                        <a:pt x="0" y="6598"/>
                        <a:pt x="2723" y="7080"/>
                      </a:cubicBezTo>
                      <a:cubicBezTo>
                        <a:pt x="2937" y="7100"/>
                        <a:pt x="3151" y="7106"/>
                        <a:pt x="3372" y="7113"/>
                      </a:cubicBezTo>
                      <a:cubicBezTo>
                        <a:pt x="4730" y="7026"/>
                        <a:pt x="5821" y="5855"/>
                        <a:pt x="6202" y="4617"/>
                      </a:cubicBezTo>
                      <a:cubicBezTo>
                        <a:pt x="6637" y="3212"/>
                        <a:pt x="6396" y="1707"/>
                        <a:pt x="6189" y="289"/>
                      </a:cubicBezTo>
                      <a:lnTo>
                        <a:pt x="6189" y="282"/>
                      </a:lnTo>
                      <a:cubicBezTo>
                        <a:pt x="6102" y="295"/>
                        <a:pt x="6015" y="309"/>
                        <a:pt x="5928" y="322"/>
                      </a:cubicBezTo>
                      <a:cubicBezTo>
                        <a:pt x="5935" y="329"/>
                        <a:pt x="5941" y="342"/>
                        <a:pt x="5941" y="355"/>
                      </a:cubicBezTo>
                      <a:cubicBezTo>
                        <a:pt x="6157" y="1966"/>
                        <a:pt x="5025" y="3514"/>
                        <a:pt x="3399" y="3514"/>
                      </a:cubicBezTo>
                      <a:cubicBezTo>
                        <a:pt x="3261" y="3514"/>
                        <a:pt x="3121" y="3503"/>
                        <a:pt x="2977" y="3480"/>
                      </a:cubicBezTo>
                      <a:cubicBezTo>
                        <a:pt x="1492" y="3232"/>
                        <a:pt x="422" y="1459"/>
                        <a:pt x="1285" y="121"/>
                      </a:cubicBezTo>
                      <a:cubicBezTo>
                        <a:pt x="1117" y="81"/>
                        <a:pt x="950" y="4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4"/>
                <p:cNvSpPr/>
                <p:nvPr/>
              </p:nvSpPr>
              <p:spPr>
                <a:xfrm>
                  <a:off x="8044135" y="1039333"/>
                  <a:ext cx="176235" cy="148697"/>
                </a:xfrm>
                <a:custGeom>
                  <a:avLst/>
                  <a:gdLst/>
                  <a:ahLst/>
                  <a:cxnLst/>
                  <a:rect l="l" t="t" r="r" b="b"/>
                  <a:pathLst>
                    <a:path w="6899" h="5821" extrusionOk="0">
                      <a:moveTo>
                        <a:pt x="2878" y="0"/>
                      </a:moveTo>
                      <a:cubicBezTo>
                        <a:pt x="1901" y="0"/>
                        <a:pt x="944" y="74"/>
                        <a:pt x="1" y="214"/>
                      </a:cubicBezTo>
                      <a:cubicBezTo>
                        <a:pt x="2362" y="555"/>
                        <a:pt x="3393" y="3546"/>
                        <a:pt x="3828" y="5821"/>
                      </a:cubicBezTo>
                      <a:cubicBezTo>
                        <a:pt x="3948" y="3754"/>
                        <a:pt x="4825" y="776"/>
                        <a:pt x="6899" y="415"/>
                      </a:cubicBezTo>
                      <a:cubicBezTo>
                        <a:pt x="5601" y="147"/>
                        <a:pt x="4256" y="0"/>
                        <a:pt x="2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4"/>
                <p:cNvSpPr/>
                <p:nvPr/>
              </p:nvSpPr>
              <p:spPr>
                <a:xfrm>
                  <a:off x="8037979" y="1857309"/>
                  <a:ext cx="123510" cy="78321"/>
                </a:xfrm>
                <a:custGeom>
                  <a:avLst/>
                  <a:gdLst/>
                  <a:ahLst/>
                  <a:cxnLst/>
                  <a:rect l="l" t="t" r="r" b="b"/>
                  <a:pathLst>
                    <a:path w="4835" h="3066" extrusionOk="0">
                      <a:moveTo>
                        <a:pt x="436" y="0"/>
                      </a:moveTo>
                      <a:lnTo>
                        <a:pt x="436" y="0"/>
                      </a:lnTo>
                      <a:cubicBezTo>
                        <a:pt x="1" y="1318"/>
                        <a:pt x="462" y="2777"/>
                        <a:pt x="1988" y="3031"/>
                      </a:cubicBezTo>
                      <a:cubicBezTo>
                        <a:pt x="2124" y="3054"/>
                        <a:pt x="2257" y="3065"/>
                        <a:pt x="2387" y="3065"/>
                      </a:cubicBezTo>
                      <a:cubicBezTo>
                        <a:pt x="3840" y="3065"/>
                        <a:pt x="4834" y="1678"/>
                        <a:pt x="4644" y="228"/>
                      </a:cubicBezTo>
                      <a:cubicBezTo>
                        <a:pt x="4637" y="215"/>
                        <a:pt x="4644" y="208"/>
                        <a:pt x="4644" y="194"/>
                      </a:cubicBezTo>
                      <a:lnTo>
                        <a:pt x="4644" y="194"/>
                      </a:lnTo>
                      <a:cubicBezTo>
                        <a:pt x="4142" y="255"/>
                        <a:pt x="3634" y="288"/>
                        <a:pt x="3119" y="288"/>
                      </a:cubicBezTo>
                      <a:cubicBezTo>
                        <a:pt x="2202" y="288"/>
                        <a:pt x="1305" y="188"/>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4"/>
                <p:cNvSpPr/>
                <p:nvPr/>
              </p:nvSpPr>
              <p:spPr>
                <a:xfrm>
                  <a:off x="8105852" y="2050736"/>
                  <a:ext cx="37449" cy="132527"/>
                </a:xfrm>
                <a:custGeom>
                  <a:avLst/>
                  <a:gdLst/>
                  <a:ahLst/>
                  <a:cxnLst/>
                  <a:rect l="l" t="t" r="r" b="b"/>
                  <a:pathLst>
                    <a:path w="1466" h="5188" extrusionOk="0">
                      <a:moveTo>
                        <a:pt x="622" y="1"/>
                      </a:moveTo>
                      <a:cubicBezTo>
                        <a:pt x="65" y="1"/>
                        <a:pt x="0" y="2269"/>
                        <a:pt x="33" y="2618"/>
                      </a:cubicBezTo>
                      <a:cubicBezTo>
                        <a:pt x="107" y="3521"/>
                        <a:pt x="375" y="4358"/>
                        <a:pt x="716" y="5187"/>
                      </a:cubicBezTo>
                      <a:cubicBezTo>
                        <a:pt x="1204" y="4385"/>
                        <a:pt x="1465" y="3488"/>
                        <a:pt x="1438" y="2538"/>
                      </a:cubicBezTo>
                      <a:cubicBezTo>
                        <a:pt x="1425" y="2096"/>
                        <a:pt x="1358" y="1641"/>
                        <a:pt x="1224" y="1213"/>
                      </a:cubicBezTo>
                      <a:cubicBezTo>
                        <a:pt x="1171" y="1046"/>
                        <a:pt x="870" y="29"/>
                        <a:pt x="649" y="2"/>
                      </a:cubicBezTo>
                      <a:cubicBezTo>
                        <a:pt x="640" y="1"/>
                        <a:pt x="631"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4"/>
                <p:cNvSpPr/>
                <p:nvPr/>
              </p:nvSpPr>
              <p:spPr>
                <a:xfrm>
                  <a:off x="7937357" y="1052642"/>
                  <a:ext cx="200120" cy="189416"/>
                </a:xfrm>
                <a:custGeom>
                  <a:avLst/>
                  <a:gdLst/>
                  <a:ahLst/>
                  <a:cxnLst/>
                  <a:rect l="l" t="t" r="r" b="b"/>
                  <a:pathLst>
                    <a:path w="7834" h="7415" extrusionOk="0">
                      <a:moveTo>
                        <a:pt x="3531" y="1"/>
                      </a:moveTo>
                      <a:cubicBezTo>
                        <a:pt x="0" y="1"/>
                        <a:pt x="396" y="5244"/>
                        <a:pt x="1544" y="7414"/>
                      </a:cubicBezTo>
                      <a:cubicBezTo>
                        <a:pt x="1718" y="7334"/>
                        <a:pt x="1892" y="7254"/>
                        <a:pt x="2073" y="7173"/>
                      </a:cubicBezTo>
                      <a:cubicBezTo>
                        <a:pt x="1404" y="5614"/>
                        <a:pt x="2642" y="3835"/>
                        <a:pt x="4221" y="3527"/>
                      </a:cubicBezTo>
                      <a:cubicBezTo>
                        <a:pt x="4409" y="3491"/>
                        <a:pt x="4594" y="3474"/>
                        <a:pt x="4774" y="3474"/>
                      </a:cubicBezTo>
                      <a:cubicBezTo>
                        <a:pt x="6272" y="3474"/>
                        <a:pt x="7472" y="4660"/>
                        <a:pt x="7633" y="6176"/>
                      </a:cubicBezTo>
                      <a:cubicBezTo>
                        <a:pt x="7700" y="6183"/>
                        <a:pt x="7767" y="6190"/>
                        <a:pt x="7834" y="6190"/>
                      </a:cubicBezTo>
                      <a:cubicBezTo>
                        <a:pt x="7479" y="3754"/>
                        <a:pt x="6710" y="14"/>
                        <a:pt x="3552" y="1"/>
                      </a:cubicBezTo>
                      <a:cubicBezTo>
                        <a:pt x="3545" y="1"/>
                        <a:pt x="3538"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4"/>
                <p:cNvSpPr/>
                <p:nvPr/>
              </p:nvSpPr>
              <p:spPr>
                <a:xfrm>
                  <a:off x="8089094" y="888745"/>
                  <a:ext cx="42226" cy="139246"/>
                </a:xfrm>
                <a:custGeom>
                  <a:avLst/>
                  <a:gdLst/>
                  <a:ahLst/>
                  <a:cxnLst/>
                  <a:rect l="l" t="t" r="r" b="b"/>
                  <a:pathLst>
                    <a:path w="1653" h="5451" extrusionOk="0">
                      <a:moveTo>
                        <a:pt x="562" y="1"/>
                      </a:moveTo>
                      <a:cubicBezTo>
                        <a:pt x="549" y="7"/>
                        <a:pt x="535" y="14"/>
                        <a:pt x="522" y="14"/>
                      </a:cubicBezTo>
                      <a:cubicBezTo>
                        <a:pt x="214" y="884"/>
                        <a:pt x="0" y="1754"/>
                        <a:pt x="87" y="2697"/>
                      </a:cubicBezTo>
                      <a:cubicBezTo>
                        <a:pt x="134" y="3212"/>
                        <a:pt x="241" y="3721"/>
                        <a:pt x="422" y="4209"/>
                      </a:cubicBezTo>
                      <a:cubicBezTo>
                        <a:pt x="489" y="4383"/>
                        <a:pt x="850" y="5393"/>
                        <a:pt x="1091" y="5447"/>
                      </a:cubicBezTo>
                      <a:cubicBezTo>
                        <a:pt x="1100" y="5449"/>
                        <a:pt x="1110" y="5450"/>
                        <a:pt x="1119" y="5450"/>
                      </a:cubicBezTo>
                      <a:cubicBezTo>
                        <a:pt x="1557" y="5450"/>
                        <a:pt x="1652" y="3006"/>
                        <a:pt x="1633" y="2730"/>
                      </a:cubicBezTo>
                      <a:cubicBezTo>
                        <a:pt x="1539" y="1707"/>
                        <a:pt x="1131" y="850"/>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4"/>
                <p:cNvSpPr/>
                <p:nvPr/>
              </p:nvSpPr>
              <p:spPr>
                <a:xfrm>
                  <a:off x="7990133" y="1148206"/>
                  <a:ext cx="134878" cy="86317"/>
                </a:xfrm>
                <a:custGeom>
                  <a:avLst/>
                  <a:gdLst/>
                  <a:ahLst/>
                  <a:cxnLst/>
                  <a:rect l="l" t="t" r="r" b="b"/>
                  <a:pathLst>
                    <a:path w="5280" h="3379" extrusionOk="0">
                      <a:moveTo>
                        <a:pt x="2683" y="0"/>
                      </a:moveTo>
                      <a:cubicBezTo>
                        <a:pt x="2443" y="0"/>
                        <a:pt x="2197" y="35"/>
                        <a:pt x="1947" y="107"/>
                      </a:cubicBezTo>
                      <a:cubicBezTo>
                        <a:pt x="388" y="555"/>
                        <a:pt x="0" y="1960"/>
                        <a:pt x="141" y="3379"/>
                      </a:cubicBezTo>
                      <a:cubicBezTo>
                        <a:pt x="1640" y="2763"/>
                        <a:pt x="3272" y="2422"/>
                        <a:pt x="4992" y="2422"/>
                      </a:cubicBezTo>
                      <a:cubicBezTo>
                        <a:pt x="5085" y="2422"/>
                        <a:pt x="5186" y="2429"/>
                        <a:pt x="5279" y="2429"/>
                      </a:cubicBezTo>
                      <a:cubicBezTo>
                        <a:pt x="5126" y="1051"/>
                        <a:pt x="4013" y="0"/>
                        <a:pt x="2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4"/>
                <p:cNvSpPr/>
                <p:nvPr/>
              </p:nvSpPr>
              <p:spPr>
                <a:xfrm>
                  <a:off x="8074738" y="1543693"/>
                  <a:ext cx="76073" cy="274328"/>
                </a:xfrm>
                <a:custGeom>
                  <a:avLst/>
                  <a:gdLst/>
                  <a:ahLst/>
                  <a:cxnLst/>
                  <a:rect l="l" t="t" r="r" b="b"/>
                  <a:pathLst>
                    <a:path w="2978" h="10739" extrusionOk="0">
                      <a:moveTo>
                        <a:pt x="1633" y="0"/>
                      </a:moveTo>
                      <a:lnTo>
                        <a:pt x="1633" y="0"/>
                      </a:lnTo>
                      <a:cubicBezTo>
                        <a:pt x="863" y="3539"/>
                        <a:pt x="0" y="7340"/>
                        <a:pt x="1693" y="10739"/>
                      </a:cubicBezTo>
                      <a:cubicBezTo>
                        <a:pt x="2978" y="7219"/>
                        <a:pt x="2864" y="3566"/>
                        <a:pt x="1666" y="40"/>
                      </a:cubicBezTo>
                      <a:cubicBezTo>
                        <a:pt x="1653" y="27"/>
                        <a:pt x="1646" y="14"/>
                        <a:pt x="1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4"/>
                <p:cNvSpPr/>
                <p:nvPr/>
              </p:nvSpPr>
              <p:spPr>
                <a:xfrm>
                  <a:off x="7981575" y="2030785"/>
                  <a:ext cx="138301" cy="155390"/>
                </a:xfrm>
                <a:custGeom>
                  <a:avLst/>
                  <a:gdLst/>
                  <a:ahLst/>
                  <a:cxnLst/>
                  <a:rect l="l" t="t" r="r" b="b"/>
                  <a:pathLst>
                    <a:path w="5414" h="6083" extrusionOk="0">
                      <a:moveTo>
                        <a:pt x="1058" y="0"/>
                      </a:moveTo>
                      <a:cubicBezTo>
                        <a:pt x="1392" y="1907"/>
                        <a:pt x="1620" y="4202"/>
                        <a:pt x="1" y="5513"/>
                      </a:cubicBezTo>
                      <a:cubicBezTo>
                        <a:pt x="1720" y="5888"/>
                        <a:pt x="3500" y="6082"/>
                        <a:pt x="5327" y="6082"/>
                      </a:cubicBezTo>
                      <a:lnTo>
                        <a:pt x="5414" y="6082"/>
                      </a:lnTo>
                      <a:cubicBezTo>
                        <a:pt x="4570" y="4316"/>
                        <a:pt x="4269" y="2195"/>
                        <a:pt x="5333" y="469"/>
                      </a:cubicBezTo>
                      <a:lnTo>
                        <a:pt x="5327" y="469"/>
                      </a:lnTo>
                      <a:cubicBezTo>
                        <a:pt x="5159" y="469"/>
                        <a:pt x="4992" y="462"/>
                        <a:pt x="4825" y="462"/>
                      </a:cubicBezTo>
                      <a:cubicBezTo>
                        <a:pt x="4758" y="469"/>
                        <a:pt x="4698" y="475"/>
                        <a:pt x="4631" y="482"/>
                      </a:cubicBezTo>
                      <a:cubicBezTo>
                        <a:pt x="4514" y="495"/>
                        <a:pt x="4401" y="500"/>
                        <a:pt x="4293" y="500"/>
                      </a:cubicBezTo>
                      <a:cubicBezTo>
                        <a:pt x="3994" y="500"/>
                        <a:pt x="3728" y="456"/>
                        <a:pt x="3487" y="382"/>
                      </a:cubicBezTo>
                      <a:cubicBezTo>
                        <a:pt x="2664" y="301"/>
                        <a:pt x="1847" y="174"/>
                        <a:pt x="1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4"/>
                <p:cNvSpPr/>
                <p:nvPr/>
              </p:nvSpPr>
              <p:spPr>
                <a:xfrm>
                  <a:off x="8079336" y="1253298"/>
                  <a:ext cx="75741" cy="273842"/>
                </a:xfrm>
                <a:custGeom>
                  <a:avLst/>
                  <a:gdLst/>
                  <a:ahLst/>
                  <a:cxnLst/>
                  <a:rect l="l" t="t" r="r" b="b"/>
                  <a:pathLst>
                    <a:path w="2965" h="10720" extrusionOk="0">
                      <a:moveTo>
                        <a:pt x="1219" y="1"/>
                      </a:moveTo>
                      <a:cubicBezTo>
                        <a:pt x="1" y="3520"/>
                        <a:pt x="168" y="7160"/>
                        <a:pt x="1419" y="10646"/>
                      </a:cubicBezTo>
                      <a:cubicBezTo>
                        <a:pt x="1433" y="10666"/>
                        <a:pt x="1453" y="10692"/>
                        <a:pt x="1473" y="10719"/>
                      </a:cubicBezTo>
                      <a:cubicBezTo>
                        <a:pt x="2182" y="7166"/>
                        <a:pt x="2965" y="3359"/>
                        <a:pt x="1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4"/>
                <p:cNvSpPr/>
                <p:nvPr/>
              </p:nvSpPr>
              <p:spPr>
                <a:xfrm>
                  <a:off x="7971843" y="2177414"/>
                  <a:ext cx="146501" cy="160525"/>
                </a:xfrm>
                <a:custGeom>
                  <a:avLst/>
                  <a:gdLst/>
                  <a:ahLst/>
                  <a:cxnLst/>
                  <a:rect l="l" t="t" r="r" b="b"/>
                  <a:pathLst>
                    <a:path w="5735" h="6284" extrusionOk="0">
                      <a:moveTo>
                        <a:pt x="67" y="1"/>
                      </a:moveTo>
                      <a:cubicBezTo>
                        <a:pt x="54" y="14"/>
                        <a:pt x="34" y="21"/>
                        <a:pt x="21" y="34"/>
                      </a:cubicBezTo>
                      <a:cubicBezTo>
                        <a:pt x="14" y="34"/>
                        <a:pt x="7" y="34"/>
                        <a:pt x="0" y="41"/>
                      </a:cubicBezTo>
                      <a:cubicBezTo>
                        <a:pt x="904" y="1935"/>
                        <a:pt x="1312" y="4216"/>
                        <a:pt x="1686" y="6283"/>
                      </a:cubicBezTo>
                      <a:cubicBezTo>
                        <a:pt x="3292" y="4571"/>
                        <a:pt x="4597" y="2677"/>
                        <a:pt x="5734" y="623"/>
                      </a:cubicBezTo>
                      <a:lnTo>
                        <a:pt x="5708" y="623"/>
                      </a:lnTo>
                      <a:cubicBezTo>
                        <a:pt x="5453" y="623"/>
                        <a:pt x="5199" y="623"/>
                        <a:pt x="4945" y="617"/>
                      </a:cubicBezTo>
                      <a:cubicBezTo>
                        <a:pt x="4938" y="637"/>
                        <a:pt x="4938" y="657"/>
                        <a:pt x="4925" y="683"/>
                      </a:cubicBezTo>
                      <a:cubicBezTo>
                        <a:pt x="4175" y="2109"/>
                        <a:pt x="3292" y="3440"/>
                        <a:pt x="2262" y="4678"/>
                      </a:cubicBezTo>
                      <a:cubicBezTo>
                        <a:pt x="2238" y="4709"/>
                        <a:pt x="2201" y="4723"/>
                        <a:pt x="2164" y="4723"/>
                      </a:cubicBezTo>
                      <a:cubicBezTo>
                        <a:pt x="2097" y="4723"/>
                        <a:pt x="2027" y="4679"/>
                        <a:pt x="2014" y="4611"/>
                      </a:cubicBezTo>
                      <a:cubicBezTo>
                        <a:pt x="1713" y="3139"/>
                        <a:pt x="1318" y="1680"/>
                        <a:pt x="1037" y="202"/>
                      </a:cubicBezTo>
                      <a:cubicBezTo>
                        <a:pt x="710" y="141"/>
                        <a:pt x="388" y="75"/>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4"/>
                <p:cNvSpPr/>
                <p:nvPr/>
              </p:nvSpPr>
              <p:spPr>
                <a:xfrm>
                  <a:off x="7925862" y="1542825"/>
                  <a:ext cx="184103" cy="202061"/>
                </a:xfrm>
                <a:custGeom>
                  <a:avLst/>
                  <a:gdLst/>
                  <a:ahLst/>
                  <a:cxnLst/>
                  <a:rect l="l" t="t" r="r" b="b"/>
                  <a:pathLst>
                    <a:path w="7207" h="7910" extrusionOk="0">
                      <a:moveTo>
                        <a:pt x="7206" y="1"/>
                      </a:moveTo>
                      <a:cubicBezTo>
                        <a:pt x="4249" y="2075"/>
                        <a:pt x="1051" y="4283"/>
                        <a:pt x="1" y="7909"/>
                      </a:cubicBezTo>
                      <a:cubicBezTo>
                        <a:pt x="3292" y="6223"/>
                        <a:pt x="5668" y="3493"/>
                        <a:pt x="7180" y="148"/>
                      </a:cubicBezTo>
                      <a:cubicBezTo>
                        <a:pt x="7186" y="94"/>
                        <a:pt x="7200" y="48"/>
                        <a:pt x="7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4"/>
                <p:cNvSpPr/>
                <p:nvPr/>
              </p:nvSpPr>
              <p:spPr>
                <a:xfrm>
                  <a:off x="7904506" y="1347814"/>
                  <a:ext cx="205126" cy="180348"/>
                </a:xfrm>
                <a:custGeom>
                  <a:avLst/>
                  <a:gdLst/>
                  <a:ahLst/>
                  <a:cxnLst/>
                  <a:rect l="l" t="t" r="r" b="b"/>
                  <a:pathLst>
                    <a:path w="8030" h="7060" extrusionOk="0">
                      <a:moveTo>
                        <a:pt x="0" y="1"/>
                      </a:moveTo>
                      <a:lnTo>
                        <a:pt x="0" y="1"/>
                      </a:lnTo>
                      <a:cubicBezTo>
                        <a:pt x="1740" y="3246"/>
                        <a:pt x="4490" y="5574"/>
                        <a:pt x="7848" y="7019"/>
                      </a:cubicBezTo>
                      <a:cubicBezTo>
                        <a:pt x="7909" y="7033"/>
                        <a:pt x="7969" y="7046"/>
                        <a:pt x="8029" y="7059"/>
                      </a:cubicBezTo>
                      <a:cubicBezTo>
                        <a:pt x="5908" y="4136"/>
                        <a:pt x="3647" y="9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4"/>
                <p:cNvSpPr/>
                <p:nvPr/>
              </p:nvSpPr>
              <p:spPr>
                <a:xfrm>
                  <a:off x="7942619" y="888924"/>
                  <a:ext cx="170079" cy="159477"/>
                </a:xfrm>
                <a:custGeom>
                  <a:avLst/>
                  <a:gdLst/>
                  <a:ahLst/>
                  <a:cxnLst/>
                  <a:rect l="l" t="t" r="r" b="b"/>
                  <a:pathLst>
                    <a:path w="6658" h="6243" extrusionOk="0">
                      <a:moveTo>
                        <a:pt x="6055" y="0"/>
                      </a:moveTo>
                      <a:lnTo>
                        <a:pt x="6055" y="0"/>
                      </a:lnTo>
                      <a:cubicBezTo>
                        <a:pt x="3961" y="67"/>
                        <a:pt x="1934" y="388"/>
                        <a:pt x="0" y="930"/>
                      </a:cubicBezTo>
                      <a:cubicBezTo>
                        <a:pt x="1706" y="2074"/>
                        <a:pt x="2001" y="4215"/>
                        <a:pt x="1887" y="6169"/>
                      </a:cubicBezTo>
                      <a:cubicBezTo>
                        <a:pt x="1887" y="6203"/>
                        <a:pt x="1874" y="6223"/>
                        <a:pt x="1860" y="6243"/>
                      </a:cubicBezTo>
                      <a:cubicBezTo>
                        <a:pt x="3392" y="5841"/>
                        <a:pt x="5005" y="5621"/>
                        <a:pt x="6658" y="5607"/>
                      </a:cubicBezTo>
                      <a:cubicBezTo>
                        <a:pt x="5540" y="4015"/>
                        <a:pt x="5172" y="1780"/>
                        <a:pt x="6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4"/>
                <p:cNvSpPr/>
                <p:nvPr/>
              </p:nvSpPr>
              <p:spPr>
                <a:xfrm>
                  <a:off x="7931839" y="746051"/>
                  <a:ext cx="162747" cy="161700"/>
                </a:xfrm>
                <a:custGeom>
                  <a:avLst/>
                  <a:gdLst/>
                  <a:ahLst/>
                  <a:cxnLst/>
                  <a:rect l="l" t="t" r="r" b="b"/>
                  <a:pathLst>
                    <a:path w="6371" h="6330" extrusionOk="0">
                      <a:moveTo>
                        <a:pt x="1767" y="0"/>
                      </a:moveTo>
                      <a:cubicBezTo>
                        <a:pt x="1178" y="2108"/>
                        <a:pt x="590" y="4222"/>
                        <a:pt x="1" y="6329"/>
                      </a:cubicBezTo>
                      <a:cubicBezTo>
                        <a:pt x="28" y="6323"/>
                        <a:pt x="48" y="6323"/>
                        <a:pt x="74" y="6323"/>
                      </a:cubicBezTo>
                      <a:cubicBezTo>
                        <a:pt x="262" y="6269"/>
                        <a:pt x="449" y="6216"/>
                        <a:pt x="636" y="6169"/>
                      </a:cubicBezTo>
                      <a:cubicBezTo>
                        <a:pt x="636" y="6155"/>
                        <a:pt x="636" y="6149"/>
                        <a:pt x="636" y="6135"/>
                      </a:cubicBezTo>
                      <a:cubicBezTo>
                        <a:pt x="911" y="4530"/>
                        <a:pt x="1520" y="2931"/>
                        <a:pt x="1981" y="1372"/>
                      </a:cubicBezTo>
                      <a:cubicBezTo>
                        <a:pt x="2003" y="1306"/>
                        <a:pt x="2070" y="1258"/>
                        <a:pt x="2135" y="1258"/>
                      </a:cubicBezTo>
                      <a:cubicBezTo>
                        <a:pt x="2169" y="1258"/>
                        <a:pt x="2203" y="1272"/>
                        <a:pt x="2229" y="1305"/>
                      </a:cubicBezTo>
                      <a:cubicBezTo>
                        <a:pt x="3333" y="2650"/>
                        <a:pt x="4443" y="3981"/>
                        <a:pt x="5547" y="5326"/>
                      </a:cubicBezTo>
                      <a:cubicBezTo>
                        <a:pt x="5554" y="5332"/>
                        <a:pt x="5561" y="5346"/>
                        <a:pt x="5567" y="5353"/>
                      </a:cubicBezTo>
                      <a:cubicBezTo>
                        <a:pt x="5828" y="5339"/>
                        <a:pt x="6096" y="5326"/>
                        <a:pt x="6370" y="5312"/>
                      </a:cubicBezTo>
                      <a:cubicBezTo>
                        <a:pt x="5072" y="3339"/>
                        <a:pt x="3533" y="1566"/>
                        <a:pt x="1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44"/>
                <p:cNvSpPr/>
                <p:nvPr/>
              </p:nvSpPr>
              <p:spPr>
                <a:xfrm>
                  <a:off x="8005000" y="2183749"/>
                  <a:ext cx="84963" cy="101720"/>
                </a:xfrm>
                <a:custGeom>
                  <a:avLst/>
                  <a:gdLst/>
                  <a:ahLst/>
                  <a:cxnLst/>
                  <a:rect l="l" t="t" r="r" b="b"/>
                  <a:pathLst>
                    <a:path w="3326" h="3982" extrusionOk="0">
                      <a:moveTo>
                        <a:pt x="0" y="1"/>
                      </a:moveTo>
                      <a:cubicBezTo>
                        <a:pt x="402" y="1299"/>
                        <a:pt x="669" y="2650"/>
                        <a:pt x="944" y="3981"/>
                      </a:cubicBezTo>
                      <a:cubicBezTo>
                        <a:pt x="1854" y="2851"/>
                        <a:pt x="2650" y="1646"/>
                        <a:pt x="3326" y="355"/>
                      </a:cubicBezTo>
                      <a:cubicBezTo>
                        <a:pt x="2195" y="308"/>
                        <a:pt x="1084" y="1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4"/>
                <p:cNvSpPr/>
                <p:nvPr/>
              </p:nvSpPr>
              <p:spPr>
                <a:xfrm>
                  <a:off x="7953220" y="790141"/>
                  <a:ext cx="110942" cy="112143"/>
                </a:xfrm>
                <a:custGeom>
                  <a:avLst/>
                  <a:gdLst/>
                  <a:ahLst/>
                  <a:cxnLst/>
                  <a:rect l="l" t="t" r="r" b="b"/>
                  <a:pathLst>
                    <a:path w="4343" h="4390" extrusionOk="0">
                      <a:moveTo>
                        <a:pt x="1352" y="0"/>
                      </a:moveTo>
                      <a:cubicBezTo>
                        <a:pt x="937" y="1459"/>
                        <a:pt x="589" y="2991"/>
                        <a:pt x="0" y="4389"/>
                      </a:cubicBezTo>
                      <a:cubicBezTo>
                        <a:pt x="1405" y="4021"/>
                        <a:pt x="2857" y="3774"/>
                        <a:pt x="4342" y="3653"/>
                      </a:cubicBezTo>
                      <a:cubicBezTo>
                        <a:pt x="3345" y="2436"/>
                        <a:pt x="2355" y="1218"/>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4"/>
                <p:cNvSpPr/>
                <p:nvPr/>
              </p:nvSpPr>
              <p:spPr>
                <a:xfrm>
                  <a:off x="7825036" y="1773573"/>
                  <a:ext cx="200145" cy="196109"/>
                </a:xfrm>
                <a:custGeom>
                  <a:avLst/>
                  <a:gdLst/>
                  <a:ahLst/>
                  <a:cxnLst/>
                  <a:rect l="l" t="t" r="r" b="b"/>
                  <a:pathLst>
                    <a:path w="7835" h="7677" extrusionOk="0">
                      <a:moveTo>
                        <a:pt x="2603" y="0"/>
                      </a:moveTo>
                      <a:cubicBezTo>
                        <a:pt x="1552" y="816"/>
                        <a:pt x="743" y="1860"/>
                        <a:pt x="388" y="3158"/>
                      </a:cubicBezTo>
                      <a:cubicBezTo>
                        <a:pt x="20" y="4483"/>
                        <a:pt x="0" y="6530"/>
                        <a:pt x="1399" y="7259"/>
                      </a:cubicBezTo>
                      <a:cubicBezTo>
                        <a:pt x="1950" y="7549"/>
                        <a:pt x="2491" y="7676"/>
                        <a:pt x="3010" y="7676"/>
                      </a:cubicBezTo>
                      <a:cubicBezTo>
                        <a:pt x="5303" y="7676"/>
                        <a:pt x="7187" y="5190"/>
                        <a:pt x="7781" y="3118"/>
                      </a:cubicBezTo>
                      <a:cubicBezTo>
                        <a:pt x="7795" y="3084"/>
                        <a:pt x="7815" y="3058"/>
                        <a:pt x="7835" y="3038"/>
                      </a:cubicBezTo>
                      <a:cubicBezTo>
                        <a:pt x="7668" y="2991"/>
                        <a:pt x="7507" y="2937"/>
                        <a:pt x="7340" y="2884"/>
                      </a:cubicBezTo>
                      <a:cubicBezTo>
                        <a:pt x="7119" y="4219"/>
                        <a:pt x="5983" y="5166"/>
                        <a:pt x="4734" y="5166"/>
                      </a:cubicBezTo>
                      <a:cubicBezTo>
                        <a:pt x="4319" y="5166"/>
                        <a:pt x="3890" y="5061"/>
                        <a:pt x="3479" y="4831"/>
                      </a:cubicBezTo>
                      <a:cubicBezTo>
                        <a:pt x="1874" y="3934"/>
                        <a:pt x="1673" y="1612"/>
                        <a:pt x="3178" y="515"/>
                      </a:cubicBezTo>
                      <a:cubicBezTo>
                        <a:pt x="2978" y="348"/>
                        <a:pt x="2790" y="181"/>
                        <a:pt x="2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4"/>
                <p:cNvSpPr/>
                <p:nvPr/>
              </p:nvSpPr>
              <p:spPr>
                <a:xfrm>
                  <a:off x="7876994" y="1882957"/>
                  <a:ext cx="176235" cy="148187"/>
                </a:xfrm>
                <a:custGeom>
                  <a:avLst/>
                  <a:gdLst/>
                  <a:ahLst/>
                  <a:cxnLst/>
                  <a:rect l="l" t="t" r="r" b="b"/>
                  <a:pathLst>
                    <a:path w="6899" h="5801" extrusionOk="0">
                      <a:moveTo>
                        <a:pt x="5687" y="0"/>
                      </a:moveTo>
                      <a:cubicBezTo>
                        <a:pt x="5172" y="1211"/>
                        <a:pt x="4389" y="2302"/>
                        <a:pt x="3232" y="2971"/>
                      </a:cubicBezTo>
                      <a:cubicBezTo>
                        <a:pt x="2536" y="3376"/>
                        <a:pt x="1678" y="3628"/>
                        <a:pt x="836" y="3628"/>
                      </a:cubicBezTo>
                      <a:cubicBezTo>
                        <a:pt x="554" y="3628"/>
                        <a:pt x="273" y="3600"/>
                        <a:pt x="0" y="3539"/>
                      </a:cubicBezTo>
                      <a:lnTo>
                        <a:pt x="0" y="3539"/>
                      </a:lnTo>
                      <a:cubicBezTo>
                        <a:pt x="315" y="3707"/>
                        <a:pt x="629" y="3874"/>
                        <a:pt x="944" y="4028"/>
                      </a:cubicBezTo>
                      <a:lnTo>
                        <a:pt x="950" y="4028"/>
                      </a:lnTo>
                      <a:cubicBezTo>
                        <a:pt x="2797" y="4924"/>
                        <a:pt x="4797" y="5533"/>
                        <a:pt x="6898" y="5801"/>
                      </a:cubicBezTo>
                      <a:cubicBezTo>
                        <a:pt x="5527" y="4697"/>
                        <a:pt x="5580" y="1927"/>
                        <a:pt x="5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4"/>
                <p:cNvSpPr/>
                <p:nvPr/>
              </p:nvSpPr>
              <p:spPr>
                <a:xfrm>
                  <a:off x="7964486" y="2039726"/>
                  <a:ext cx="45164" cy="129871"/>
                </a:xfrm>
                <a:custGeom>
                  <a:avLst/>
                  <a:gdLst/>
                  <a:ahLst/>
                  <a:cxnLst/>
                  <a:rect l="l" t="t" r="r" b="b"/>
                  <a:pathLst>
                    <a:path w="1768" h="5084" extrusionOk="0">
                      <a:moveTo>
                        <a:pt x="1512" y="1"/>
                      </a:moveTo>
                      <a:cubicBezTo>
                        <a:pt x="1442" y="1"/>
                        <a:pt x="1335" y="92"/>
                        <a:pt x="1172" y="319"/>
                      </a:cubicBezTo>
                      <a:cubicBezTo>
                        <a:pt x="155" y="1751"/>
                        <a:pt x="1" y="3424"/>
                        <a:pt x="342" y="5083"/>
                      </a:cubicBezTo>
                      <a:cubicBezTo>
                        <a:pt x="1218" y="4454"/>
                        <a:pt x="1640" y="3464"/>
                        <a:pt x="1727" y="2387"/>
                      </a:cubicBezTo>
                      <a:cubicBezTo>
                        <a:pt x="1767" y="1925"/>
                        <a:pt x="1734" y="1464"/>
                        <a:pt x="1687" y="1002"/>
                      </a:cubicBezTo>
                      <a:cubicBezTo>
                        <a:pt x="1639" y="580"/>
                        <a:pt x="1690"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4"/>
                <p:cNvSpPr/>
                <p:nvPr/>
              </p:nvSpPr>
              <p:spPr>
                <a:xfrm>
                  <a:off x="7832035" y="2181016"/>
                  <a:ext cx="174345" cy="156744"/>
                </a:xfrm>
                <a:custGeom>
                  <a:avLst/>
                  <a:gdLst/>
                  <a:ahLst/>
                  <a:cxnLst/>
                  <a:rect l="l" t="t" r="r" b="b"/>
                  <a:pathLst>
                    <a:path w="6825" h="6136" extrusionOk="0">
                      <a:moveTo>
                        <a:pt x="5293" y="0"/>
                      </a:moveTo>
                      <a:cubicBezTo>
                        <a:pt x="3694" y="1593"/>
                        <a:pt x="1914" y="3179"/>
                        <a:pt x="0" y="4396"/>
                      </a:cubicBezTo>
                      <a:cubicBezTo>
                        <a:pt x="2175" y="5219"/>
                        <a:pt x="4456" y="5808"/>
                        <a:pt x="6825" y="6136"/>
                      </a:cubicBezTo>
                      <a:cubicBezTo>
                        <a:pt x="6638" y="5125"/>
                        <a:pt x="6417" y="4129"/>
                        <a:pt x="6169" y="3132"/>
                      </a:cubicBezTo>
                      <a:cubicBezTo>
                        <a:pt x="5902" y="2088"/>
                        <a:pt x="5514" y="1058"/>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4"/>
                <p:cNvSpPr/>
                <p:nvPr/>
              </p:nvSpPr>
              <p:spPr>
                <a:xfrm>
                  <a:off x="7775453" y="916947"/>
                  <a:ext cx="211104" cy="185993"/>
                </a:xfrm>
                <a:custGeom>
                  <a:avLst/>
                  <a:gdLst/>
                  <a:ahLst/>
                  <a:cxnLst/>
                  <a:rect l="l" t="t" r="r" b="b"/>
                  <a:pathLst>
                    <a:path w="8264" h="7281" extrusionOk="0">
                      <a:moveTo>
                        <a:pt x="5962" y="1"/>
                      </a:moveTo>
                      <a:lnTo>
                        <a:pt x="5962" y="1"/>
                      </a:lnTo>
                      <a:cubicBezTo>
                        <a:pt x="3841" y="656"/>
                        <a:pt x="1841" y="1573"/>
                        <a:pt x="1" y="2724"/>
                      </a:cubicBezTo>
                      <a:cubicBezTo>
                        <a:pt x="1700" y="3721"/>
                        <a:pt x="2885" y="5346"/>
                        <a:pt x="3299" y="7280"/>
                      </a:cubicBezTo>
                      <a:cubicBezTo>
                        <a:pt x="4832" y="6370"/>
                        <a:pt x="6504" y="5654"/>
                        <a:pt x="8264" y="5179"/>
                      </a:cubicBezTo>
                      <a:lnTo>
                        <a:pt x="8250" y="5179"/>
                      </a:lnTo>
                      <a:cubicBezTo>
                        <a:pt x="6263" y="4316"/>
                        <a:pt x="5139" y="2041"/>
                        <a:pt x="59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4"/>
                <p:cNvSpPr/>
                <p:nvPr/>
              </p:nvSpPr>
              <p:spPr>
                <a:xfrm>
                  <a:off x="7923818" y="915082"/>
                  <a:ext cx="70938" cy="126371"/>
                </a:xfrm>
                <a:custGeom>
                  <a:avLst/>
                  <a:gdLst/>
                  <a:ahLst/>
                  <a:cxnLst/>
                  <a:rect l="l" t="t" r="r" b="b"/>
                  <a:pathLst>
                    <a:path w="2777" h="4947" extrusionOk="0">
                      <a:moveTo>
                        <a:pt x="415" y="0"/>
                      </a:moveTo>
                      <a:cubicBezTo>
                        <a:pt x="402" y="0"/>
                        <a:pt x="388" y="7"/>
                        <a:pt x="375" y="7"/>
                      </a:cubicBezTo>
                      <a:cubicBezTo>
                        <a:pt x="74" y="1057"/>
                        <a:pt x="0" y="2121"/>
                        <a:pt x="495" y="3138"/>
                      </a:cubicBezTo>
                      <a:cubicBezTo>
                        <a:pt x="690" y="3526"/>
                        <a:pt x="950" y="3887"/>
                        <a:pt x="1258" y="4188"/>
                      </a:cubicBezTo>
                      <a:cubicBezTo>
                        <a:pt x="1359" y="4295"/>
                        <a:pt x="2033" y="4946"/>
                        <a:pt x="2275" y="4946"/>
                      </a:cubicBezTo>
                      <a:cubicBezTo>
                        <a:pt x="2290" y="4946"/>
                        <a:pt x="2304" y="4943"/>
                        <a:pt x="2315" y="4938"/>
                      </a:cubicBezTo>
                      <a:cubicBezTo>
                        <a:pt x="2777" y="4717"/>
                        <a:pt x="2222" y="2489"/>
                        <a:pt x="2115" y="2161"/>
                      </a:cubicBezTo>
                      <a:cubicBezTo>
                        <a:pt x="1814" y="1245"/>
                        <a:pt x="1245" y="488"/>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4"/>
                <p:cNvSpPr/>
                <p:nvPr/>
              </p:nvSpPr>
              <p:spPr>
                <a:xfrm>
                  <a:off x="7780587" y="743139"/>
                  <a:ext cx="188037" cy="156923"/>
                </a:xfrm>
                <a:custGeom>
                  <a:avLst/>
                  <a:gdLst/>
                  <a:ahLst/>
                  <a:cxnLst/>
                  <a:rect l="l" t="t" r="r" b="b"/>
                  <a:pathLst>
                    <a:path w="7361" h="6143" extrusionOk="0">
                      <a:moveTo>
                        <a:pt x="7360" y="0"/>
                      </a:moveTo>
                      <a:lnTo>
                        <a:pt x="7360" y="0"/>
                      </a:lnTo>
                      <a:cubicBezTo>
                        <a:pt x="4784" y="482"/>
                        <a:pt x="2322" y="1278"/>
                        <a:pt x="1" y="2342"/>
                      </a:cubicBezTo>
                      <a:cubicBezTo>
                        <a:pt x="1887" y="3613"/>
                        <a:pt x="3774" y="4878"/>
                        <a:pt x="5654" y="6142"/>
                      </a:cubicBezTo>
                      <a:cubicBezTo>
                        <a:pt x="6223" y="4095"/>
                        <a:pt x="6792" y="2048"/>
                        <a:pt x="7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4"/>
                <p:cNvSpPr/>
                <p:nvPr/>
              </p:nvSpPr>
              <p:spPr>
                <a:xfrm>
                  <a:off x="7833057" y="1513525"/>
                  <a:ext cx="275017" cy="48306"/>
                </a:xfrm>
                <a:custGeom>
                  <a:avLst/>
                  <a:gdLst/>
                  <a:ahLst/>
                  <a:cxnLst/>
                  <a:rect l="l" t="t" r="r" b="b"/>
                  <a:pathLst>
                    <a:path w="10766" h="1891" extrusionOk="0">
                      <a:moveTo>
                        <a:pt x="4724" y="0"/>
                      </a:moveTo>
                      <a:cubicBezTo>
                        <a:pt x="3101" y="0"/>
                        <a:pt x="1506" y="275"/>
                        <a:pt x="1" y="1061"/>
                      </a:cubicBezTo>
                      <a:cubicBezTo>
                        <a:pt x="1630" y="1624"/>
                        <a:pt x="3284" y="1890"/>
                        <a:pt x="4937" y="1890"/>
                      </a:cubicBezTo>
                      <a:cubicBezTo>
                        <a:pt x="6896" y="1890"/>
                        <a:pt x="8854" y="1517"/>
                        <a:pt x="10766" y="820"/>
                      </a:cubicBezTo>
                      <a:cubicBezTo>
                        <a:pt x="8791" y="423"/>
                        <a:pt x="6737" y="0"/>
                        <a:pt x="4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4"/>
                <p:cNvSpPr/>
                <p:nvPr/>
              </p:nvSpPr>
              <p:spPr>
                <a:xfrm>
                  <a:off x="7842125" y="1056755"/>
                  <a:ext cx="144789" cy="130612"/>
                </a:xfrm>
                <a:custGeom>
                  <a:avLst/>
                  <a:gdLst/>
                  <a:ahLst/>
                  <a:cxnLst/>
                  <a:rect l="l" t="t" r="r" b="b"/>
                  <a:pathLst>
                    <a:path w="5668" h="5113" extrusionOk="0">
                      <a:moveTo>
                        <a:pt x="5667" y="1"/>
                      </a:moveTo>
                      <a:lnTo>
                        <a:pt x="5667" y="1"/>
                      </a:lnTo>
                      <a:cubicBezTo>
                        <a:pt x="3627" y="556"/>
                        <a:pt x="1720" y="1439"/>
                        <a:pt x="0" y="2583"/>
                      </a:cubicBezTo>
                      <a:cubicBezTo>
                        <a:pt x="203" y="2545"/>
                        <a:pt x="408" y="2526"/>
                        <a:pt x="613" y="2526"/>
                      </a:cubicBezTo>
                      <a:cubicBezTo>
                        <a:pt x="1341" y="2526"/>
                        <a:pt x="2068" y="2764"/>
                        <a:pt x="2690" y="3219"/>
                      </a:cubicBezTo>
                      <a:cubicBezTo>
                        <a:pt x="3379" y="3714"/>
                        <a:pt x="3874" y="4383"/>
                        <a:pt x="4269" y="5112"/>
                      </a:cubicBezTo>
                      <a:cubicBezTo>
                        <a:pt x="4122" y="4182"/>
                        <a:pt x="4128" y="3205"/>
                        <a:pt x="4242" y="2469"/>
                      </a:cubicBezTo>
                      <a:cubicBezTo>
                        <a:pt x="4396" y="1493"/>
                        <a:pt x="4871" y="549"/>
                        <a:pt x="5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4"/>
                <p:cNvSpPr/>
                <p:nvPr/>
              </p:nvSpPr>
              <p:spPr>
                <a:xfrm>
                  <a:off x="7745386" y="1128843"/>
                  <a:ext cx="221858" cy="197642"/>
                </a:xfrm>
                <a:custGeom>
                  <a:avLst/>
                  <a:gdLst/>
                  <a:ahLst/>
                  <a:cxnLst/>
                  <a:rect l="l" t="t" r="r" b="b"/>
                  <a:pathLst>
                    <a:path w="8685" h="7737" extrusionOk="0">
                      <a:moveTo>
                        <a:pt x="4332" y="0"/>
                      </a:moveTo>
                      <a:cubicBezTo>
                        <a:pt x="3836" y="0"/>
                        <a:pt x="3343" y="123"/>
                        <a:pt x="2897" y="390"/>
                      </a:cubicBezTo>
                      <a:cubicBezTo>
                        <a:pt x="2717" y="524"/>
                        <a:pt x="2543" y="664"/>
                        <a:pt x="2369" y="805"/>
                      </a:cubicBezTo>
                      <a:cubicBezTo>
                        <a:pt x="0" y="3100"/>
                        <a:pt x="2904" y="6244"/>
                        <a:pt x="4784" y="7736"/>
                      </a:cubicBezTo>
                      <a:cubicBezTo>
                        <a:pt x="4885" y="7623"/>
                        <a:pt x="4985" y="7502"/>
                        <a:pt x="5085" y="7395"/>
                      </a:cubicBezTo>
                      <a:cubicBezTo>
                        <a:pt x="4423" y="7107"/>
                        <a:pt x="4142" y="6171"/>
                        <a:pt x="4062" y="5508"/>
                      </a:cubicBezTo>
                      <a:cubicBezTo>
                        <a:pt x="3981" y="4806"/>
                        <a:pt x="4202" y="4144"/>
                        <a:pt x="4777" y="3715"/>
                      </a:cubicBezTo>
                      <a:cubicBezTo>
                        <a:pt x="5186" y="3411"/>
                        <a:pt x="5618" y="3280"/>
                        <a:pt x="6044" y="3280"/>
                      </a:cubicBezTo>
                      <a:cubicBezTo>
                        <a:pt x="6986" y="3280"/>
                        <a:pt x="7896" y="3921"/>
                        <a:pt x="8444" y="4746"/>
                      </a:cubicBezTo>
                      <a:cubicBezTo>
                        <a:pt x="8524" y="4706"/>
                        <a:pt x="8604" y="4665"/>
                        <a:pt x="8685" y="4625"/>
                      </a:cubicBezTo>
                      <a:cubicBezTo>
                        <a:pt x="8203" y="3287"/>
                        <a:pt x="7708" y="1895"/>
                        <a:pt x="6624" y="919"/>
                      </a:cubicBezTo>
                      <a:cubicBezTo>
                        <a:pt x="5985" y="338"/>
                        <a:pt x="5154" y="0"/>
                        <a:pt x="4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44"/>
                <p:cNvSpPr/>
                <p:nvPr/>
              </p:nvSpPr>
              <p:spPr>
                <a:xfrm>
                  <a:off x="7827258" y="2125481"/>
                  <a:ext cx="135388" cy="159988"/>
                </a:xfrm>
                <a:custGeom>
                  <a:avLst/>
                  <a:gdLst/>
                  <a:ahLst/>
                  <a:cxnLst/>
                  <a:rect l="l" t="t" r="r" b="b"/>
                  <a:pathLst>
                    <a:path w="5300" h="6263" extrusionOk="0">
                      <a:moveTo>
                        <a:pt x="0" y="0"/>
                      </a:moveTo>
                      <a:lnTo>
                        <a:pt x="0" y="0"/>
                      </a:lnTo>
                      <a:cubicBezTo>
                        <a:pt x="281" y="2054"/>
                        <a:pt x="194" y="4195"/>
                        <a:pt x="40" y="6262"/>
                      </a:cubicBezTo>
                      <a:cubicBezTo>
                        <a:pt x="1954" y="5025"/>
                        <a:pt x="3499" y="3365"/>
                        <a:pt x="5279" y="1947"/>
                      </a:cubicBezTo>
                      <a:cubicBezTo>
                        <a:pt x="5286" y="1940"/>
                        <a:pt x="5292" y="1934"/>
                        <a:pt x="5299" y="1934"/>
                      </a:cubicBezTo>
                      <a:cubicBezTo>
                        <a:pt x="4824" y="1820"/>
                        <a:pt x="4349" y="1686"/>
                        <a:pt x="3887" y="1546"/>
                      </a:cubicBezTo>
                      <a:cubicBezTo>
                        <a:pt x="3881" y="1559"/>
                        <a:pt x="3874" y="1572"/>
                        <a:pt x="3861" y="1586"/>
                      </a:cubicBezTo>
                      <a:cubicBezTo>
                        <a:pt x="2891" y="2797"/>
                        <a:pt x="1766" y="3901"/>
                        <a:pt x="642" y="4971"/>
                      </a:cubicBezTo>
                      <a:cubicBezTo>
                        <a:pt x="617" y="4995"/>
                        <a:pt x="581" y="5006"/>
                        <a:pt x="545" y="5006"/>
                      </a:cubicBezTo>
                      <a:cubicBezTo>
                        <a:pt x="469" y="5006"/>
                        <a:pt x="393" y="4957"/>
                        <a:pt x="402" y="4871"/>
                      </a:cubicBezTo>
                      <a:cubicBezTo>
                        <a:pt x="502" y="4048"/>
                        <a:pt x="596" y="3232"/>
                        <a:pt x="663" y="2402"/>
                      </a:cubicBezTo>
                      <a:cubicBezTo>
                        <a:pt x="716" y="1746"/>
                        <a:pt x="683" y="1044"/>
                        <a:pt x="857" y="408"/>
                      </a:cubicBezTo>
                      <a:cubicBezTo>
                        <a:pt x="569" y="274"/>
                        <a:pt x="281" y="1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44"/>
                <p:cNvSpPr/>
                <p:nvPr/>
              </p:nvSpPr>
              <p:spPr>
                <a:xfrm>
                  <a:off x="7831856" y="1994563"/>
                  <a:ext cx="169925" cy="174166"/>
                </a:xfrm>
                <a:custGeom>
                  <a:avLst/>
                  <a:gdLst/>
                  <a:ahLst/>
                  <a:cxnLst/>
                  <a:rect l="l" t="t" r="r" b="b"/>
                  <a:pathLst>
                    <a:path w="6652" h="6818" extrusionOk="0">
                      <a:moveTo>
                        <a:pt x="2764" y="0"/>
                      </a:moveTo>
                      <a:cubicBezTo>
                        <a:pt x="2630" y="1880"/>
                        <a:pt x="1680" y="3934"/>
                        <a:pt x="1" y="4898"/>
                      </a:cubicBezTo>
                      <a:cubicBezTo>
                        <a:pt x="1680" y="5727"/>
                        <a:pt x="3467" y="6376"/>
                        <a:pt x="5340" y="6818"/>
                      </a:cubicBezTo>
                      <a:cubicBezTo>
                        <a:pt x="4718" y="4931"/>
                        <a:pt x="5340" y="2803"/>
                        <a:pt x="6651" y="1358"/>
                      </a:cubicBezTo>
                      <a:cubicBezTo>
                        <a:pt x="5293" y="1037"/>
                        <a:pt x="3995" y="582"/>
                        <a:pt x="2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44"/>
                <p:cNvSpPr/>
                <p:nvPr/>
              </p:nvSpPr>
              <p:spPr>
                <a:xfrm>
                  <a:off x="7877658" y="1790305"/>
                  <a:ext cx="127878" cy="107774"/>
                </a:xfrm>
                <a:custGeom>
                  <a:avLst/>
                  <a:gdLst/>
                  <a:ahLst/>
                  <a:cxnLst/>
                  <a:rect l="l" t="t" r="r" b="b"/>
                  <a:pathLst>
                    <a:path w="5006" h="4219" extrusionOk="0">
                      <a:moveTo>
                        <a:pt x="1272" y="1"/>
                      </a:moveTo>
                      <a:cubicBezTo>
                        <a:pt x="135" y="1145"/>
                        <a:pt x="1" y="3045"/>
                        <a:pt x="1567" y="3921"/>
                      </a:cubicBezTo>
                      <a:cubicBezTo>
                        <a:pt x="1936" y="4126"/>
                        <a:pt x="2313" y="4218"/>
                        <a:pt x="2676" y="4218"/>
                      </a:cubicBezTo>
                      <a:cubicBezTo>
                        <a:pt x="3799" y="4218"/>
                        <a:pt x="4788" y="3333"/>
                        <a:pt x="5005" y="2135"/>
                      </a:cubicBezTo>
                      <a:cubicBezTo>
                        <a:pt x="3641" y="1633"/>
                        <a:pt x="2383" y="904"/>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4"/>
                <p:cNvSpPr/>
                <p:nvPr/>
              </p:nvSpPr>
              <p:spPr>
                <a:xfrm>
                  <a:off x="7769986" y="810654"/>
                  <a:ext cx="154701" cy="170590"/>
                </a:xfrm>
                <a:custGeom>
                  <a:avLst/>
                  <a:gdLst/>
                  <a:ahLst/>
                  <a:cxnLst/>
                  <a:rect l="l" t="t" r="r" b="b"/>
                  <a:pathLst>
                    <a:path w="6056" h="6678" extrusionOk="0">
                      <a:moveTo>
                        <a:pt x="288" y="0"/>
                      </a:moveTo>
                      <a:cubicBezTo>
                        <a:pt x="61" y="2228"/>
                        <a:pt x="21" y="4443"/>
                        <a:pt x="1" y="6677"/>
                      </a:cubicBezTo>
                      <a:cubicBezTo>
                        <a:pt x="175" y="6570"/>
                        <a:pt x="342" y="6470"/>
                        <a:pt x="516" y="6363"/>
                      </a:cubicBezTo>
                      <a:cubicBezTo>
                        <a:pt x="596" y="4657"/>
                        <a:pt x="683" y="2957"/>
                        <a:pt x="596" y="1251"/>
                      </a:cubicBezTo>
                      <a:cubicBezTo>
                        <a:pt x="596" y="1159"/>
                        <a:pt x="679" y="1090"/>
                        <a:pt x="762" y="1090"/>
                      </a:cubicBezTo>
                      <a:cubicBezTo>
                        <a:pt x="788" y="1090"/>
                        <a:pt x="814" y="1097"/>
                        <a:pt x="837" y="1111"/>
                      </a:cubicBezTo>
                      <a:cubicBezTo>
                        <a:pt x="2302" y="2047"/>
                        <a:pt x="3942" y="2904"/>
                        <a:pt x="5280" y="4014"/>
                      </a:cubicBezTo>
                      <a:cubicBezTo>
                        <a:pt x="5327" y="4055"/>
                        <a:pt x="5327" y="4108"/>
                        <a:pt x="5306" y="4148"/>
                      </a:cubicBezTo>
                      <a:cubicBezTo>
                        <a:pt x="5554" y="4061"/>
                        <a:pt x="5802" y="3981"/>
                        <a:pt x="6056" y="3901"/>
                      </a:cubicBezTo>
                      <a:cubicBezTo>
                        <a:pt x="4129" y="2603"/>
                        <a:pt x="2209" y="1298"/>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44"/>
                <p:cNvSpPr/>
                <p:nvPr/>
              </p:nvSpPr>
              <p:spPr>
                <a:xfrm>
                  <a:off x="7847771" y="1220038"/>
                  <a:ext cx="106829" cy="93801"/>
                </a:xfrm>
                <a:custGeom>
                  <a:avLst/>
                  <a:gdLst/>
                  <a:ahLst/>
                  <a:cxnLst/>
                  <a:rect l="l" t="t" r="r" b="b"/>
                  <a:pathLst>
                    <a:path w="4182" h="3672" extrusionOk="0">
                      <a:moveTo>
                        <a:pt x="2088" y="1"/>
                      </a:moveTo>
                      <a:cubicBezTo>
                        <a:pt x="1835" y="1"/>
                        <a:pt x="1574" y="54"/>
                        <a:pt x="1311" y="172"/>
                      </a:cubicBezTo>
                      <a:cubicBezTo>
                        <a:pt x="0" y="761"/>
                        <a:pt x="54" y="2902"/>
                        <a:pt x="1224" y="3671"/>
                      </a:cubicBezTo>
                      <a:cubicBezTo>
                        <a:pt x="2088" y="2748"/>
                        <a:pt x="3084" y="1958"/>
                        <a:pt x="4182" y="1323"/>
                      </a:cubicBezTo>
                      <a:cubicBezTo>
                        <a:pt x="3702" y="596"/>
                        <a:pt x="2937" y="1"/>
                        <a:pt x="2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4"/>
                <p:cNvSpPr/>
                <p:nvPr/>
              </p:nvSpPr>
              <p:spPr>
                <a:xfrm>
                  <a:off x="7679914" y="1647610"/>
                  <a:ext cx="203772" cy="185329"/>
                </a:xfrm>
                <a:custGeom>
                  <a:avLst/>
                  <a:gdLst/>
                  <a:ahLst/>
                  <a:cxnLst/>
                  <a:rect l="l" t="t" r="r" b="b"/>
                  <a:pathLst>
                    <a:path w="7977" h="7255" extrusionOk="0">
                      <a:moveTo>
                        <a:pt x="5079" y="0"/>
                      </a:moveTo>
                      <a:cubicBezTo>
                        <a:pt x="4651" y="87"/>
                        <a:pt x="4223" y="201"/>
                        <a:pt x="3788" y="328"/>
                      </a:cubicBezTo>
                      <a:cubicBezTo>
                        <a:pt x="2891" y="703"/>
                        <a:pt x="2035" y="1124"/>
                        <a:pt x="1352" y="1900"/>
                      </a:cubicBezTo>
                      <a:cubicBezTo>
                        <a:pt x="436" y="2944"/>
                        <a:pt x="1" y="4396"/>
                        <a:pt x="596" y="5700"/>
                      </a:cubicBezTo>
                      <a:cubicBezTo>
                        <a:pt x="690" y="5901"/>
                        <a:pt x="790" y="6068"/>
                        <a:pt x="897" y="6229"/>
                      </a:cubicBezTo>
                      <a:cubicBezTo>
                        <a:pt x="951" y="6236"/>
                        <a:pt x="984" y="6289"/>
                        <a:pt x="984" y="6349"/>
                      </a:cubicBezTo>
                      <a:cubicBezTo>
                        <a:pt x="1488" y="6998"/>
                        <a:pt x="2152" y="7255"/>
                        <a:pt x="2879" y="7255"/>
                      </a:cubicBezTo>
                      <a:cubicBezTo>
                        <a:pt x="4666" y="7255"/>
                        <a:pt x="6840" y="5709"/>
                        <a:pt x="7976" y="4630"/>
                      </a:cubicBezTo>
                      <a:cubicBezTo>
                        <a:pt x="7916" y="4563"/>
                        <a:pt x="7856" y="4503"/>
                        <a:pt x="7795" y="4436"/>
                      </a:cubicBezTo>
                      <a:cubicBezTo>
                        <a:pt x="7789" y="4443"/>
                        <a:pt x="7789" y="4449"/>
                        <a:pt x="7782" y="4456"/>
                      </a:cubicBezTo>
                      <a:cubicBezTo>
                        <a:pt x="7191" y="4971"/>
                        <a:pt x="6405" y="5263"/>
                        <a:pt x="5635" y="5263"/>
                      </a:cubicBezTo>
                      <a:cubicBezTo>
                        <a:pt x="4836" y="5263"/>
                        <a:pt x="4055" y="4948"/>
                        <a:pt x="3533" y="4242"/>
                      </a:cubicBezTo>
                      <a:cubicBezTo>
                        <a:pt x="2409" y="2723"/>
                        <a:pt x="3915" y="1204"/>
                        <a:pt x="5273" y="569"/>
                      </a:cubicBezTo>
                      <a:lnTo>
                        <a:pt x="5293" y="569"/>
                      </a:lnTo>
                      <a:cubicBezTo>
                        <a:pt x="5220" y="381"/>
                        <a:pt x="5146" y="194"/>
                        <a:pt x="50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44"/>
                <p:cNvSpPr/>
                <p:nvPr/>
              </p:nvSpPr>
              <p:spPr>
                <a:xfrm>
                  <a:off x="7825546" y="1994026"/>
                  <a:ext cx="70428" cy="121211"/>
                </a:xfrm>
                <a:custGeom>
                  <a:avLst/>
                  <a:gdLst/>
                  <a:ahLst/>
                  <a:cxnLst/>
                  <a:rect l="l" t="t" r="r" b="b"/>
                  <a:pathLst>
                    <a:path w="2757" h="4745" extrusionOk="0">
                      <a:moveTo>
                        <a:pt x="2757" y="1"/>
                      </a:moveTo>
                      <a:cubicBezTo>
                        <a:pt x="990" y="931"/>
                        <a:pt x="0" y="2757"/>
                        <a:pt x="74" y="4745"/>
                      </a:cubicBezTo>
                      <a:cubicBezTo>
                        <a:pt x="1573" y="3460"/>
                        <a:pt x="2610" y="2028"/>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4"/>
                <p:cNvSpPr/>
                <p:nvPr/>
              </p:nvSpPr>
              <p:spPr>
                <a:xfrm>
                  <a:off x="7751875" y="1666565"/>
                  <a:ext cx="122565" cy="107774"/>
                </a:xfrm>
                <a:custGeom>
                  <a:avLst/>
                  <a:gdLst/>
                  <a:ahLst/>
                  <a:cxnLst/>
                  <a:rect l="l" t="t" r="r" b="b"/>
                  <a:pathLst>
                    <a:path w="4798" h="4219" extrusionOk="0">
                      <a:moveTo>
                        <a:pt x="2550" y="1"/>
                      </a:moveTo>
                      <a:cubicBezTo>
                        <a:pt x="1586" y="730"/>
                        <a:pt x="1" y="1707"/>
                        <a:pt x="844" y="3152"/>
                      </a:cubicBezTo>
                      <a:cubicBezTo>
                        <a:pt x="1280" y="3898"/>
                        <a:pt x="2030" y="4218"/>
                        <a:pt x="2808" y="4218"/>
                      </a:cubicBezTo>
                      <a:cubicBezTo>
                        <a:pt x="3509" y="4218"/>
                        <a:pt x="4231" y="3957"/>
                        <a:pt x="4764" y="3513"/>
                      </a:cubicBezTo>
                      <a:cubicBezTo>
                        <a:pt x="4778" y="3507"/>
                        <a:pt x="4784" y="3507"/>
                        <a:pt x="4798" y="3500"/>
                      </a:cubicBezTo>
                      <a:cubicBezTo>
                        <a:pt x="3868" y="2470"/>
                        <a:pt x="3112" y="1292"/>
                        <a:pt x="2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4"/>
                <p:cNvSpPr/>
                <p:nvPr/>
              </p:nvSpPr>
              <p:spPr>
                <a:xfrm>
                  <a:off x="7845701" y="2137436"/>
                  <a:ext cx="74029" cy="102921"/>
                </a:xfrm>
                <a:custGeom>
                  <a:avLst/>
                  <a:gdLst/>
                  <a:ahLst/>
                  <a:cxnLst/>
                  <a:rect l="l" t="t" r="r" b="b"/>
                  <a:pathLst>
                    <a:path w="2898" h="4029" extrusionOk="0">
                      <a:moveTo>
                        <a:pt x="268" y="0"/>
                      </a:moveTo>
                      <a:cubicBezTo>
                        <a:pt x="362" y="636"/>
                        <a:pt x="262" y="1298"/>
                        <a:pt x="208" y="1934"/>
                      </a:cubicBezTo>
                      <a:cubicBezTo>
                        <a:pt x="155" y="2636"/>
                        <a:pt x="81" y="3332"/>
                        <a:pt x="1" y="4028"/>
                      </a:cubicBezTo>
                      <a:cubicBezTo>
                        <a:pt x="998" y="3045"/>
                        <a:pt x="1934" y="2014"/>
                        <a:pt x="2898" y="997"/>
                      </a:cubicBezTo>
                      <a:cubicBezTo>
                        <a:pt x="2001" y="710"/>
                        <a:pt x="1125" y="382"/>
                        <a:pt x="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4"/>
                <p:cNvSpPr/>
                <p:nvPr/>
              </p:nvSpPr>
              <p:spPr>
                <a:xfrm>
                  <a:off x="7655136" y="1292893"/>
                  <a:ext cx="206148" cy="195956"/>
                </a:xfrm>
                <a:custGeom>
                  <a:avLst/>
                  <a:gdLst/>
                  <a:ahLst/>
                  <a:cxnLst/>
                  <a:rect l="l" t="t" r="r" b="b"/>
                  <a:pathLst>
                    <a:path w="8070" h="7671" extrusionOk="0">
                      <a:moveTo>
                        <a:pt x="3397" y="0"/>
                      </a:moveTo>
                      <a:cubicBezTo>
                        <a:pt x="1996" y="0"/>
                        <a:pt x="795" y="561"/>
                        <a:pt x="516" y="2151"/>
                      </a:cubicBezTo>
                      <a:cubicBezTo>
                        <a:pt x="1" y="5068"/>
                        <a:pt x="2831" y="7329"/>
                        <a:pt x="5440" y="7670"/>
                      </a:cubicBezTo>
                      <a:cubicBezTo>
                        <a:pt x="5467" y="7476"/>
                        <a:pt x="5500" y="7282"/>
                        <a:pt x="5541" y="7088"/>
                      </a:cubicBezTo>
                      <a:cubicBezTo>
                        <a:pt x="4075" y="6787"/>
                        <a:pt x="3333" y="4753"/>
                        <a:pt x="3841" y="3455"/>
                      </a:cubicBezTo>
                      <a:cubicBezTo>
                        <a:pt x="4281" y="2328"/>
                        <a:pt x="5405" y="1705"/>
                        <a:pt x="6544" y="1705"/>
                      </a:cubicBezTo>
                      <a:cubicBezTo>
                        <a:pt x="6947" y="1705"/>
                        <a:pt x="7351" y="1783"/>
                        <a:pt x="7728" y="1943"/>
                      </a:cubicBezTo>
                      <a:cubicBezTo>
                        <a:pt x="7762" y="1957"/>
                        <a:pt x="7775" y="1970"/>
                        <a:pt x="7789" y="1990"/>
                      </a:cubicBezTo>
                      <a:cubicBezTo>
                        <a:pt x="7882" y="1863"/>
                        <a:pt x="7976" y="1743"/>
                        <a:pt x="8070" y="1622"/>
                      </a:cubicBezTo>
                      <a:cubicBezTo>
                        <a:pt x="7064" y="814"/>
                        <a:pt x="5086" y="0"/>
                        <a:pt x="3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4"/>
                <p:cNvSpPr/>
                <p:nvPr/>
              </p:nvSpPr>
              <p:spPr>
                <a:xfrm>
                  <a:off x="7790167" y="850121"/>
                  <a:ext cx="110942" cy="118989"/>
                </a:xfrm>
                <a:custGeom>
                  <a:avLst/>
                  <a:gdLst/>
                  <a:ahLst/>
                  <a:cxnLst/>
                  <a:rect l="l" t="t" r="r" b="b"/>
                  <a:pathLst>
                    <a:path w="4343" h="4658" extrusionOk="0">
                      <a:moveTo>
                        <a:pt x="127" y="1"/>
                      </a:moveTo>
                      <a:cubicBezTo>
                        <a:pt x="141" y="1560"/>
                        <a:pt x="141" y="3112"/>
                        <a:pt x="0" y="4657"/>
                      </a:cubicBezTo>
                      <a:cubicBezTo>
                        <a:pt x="1372" y="3861"/>
                        <a:pt x="2824" y="3192"/>
                        <a:pt x="4343" y="2663"/>
                      </a:cubicBezTo>
                      <a:cubicBezTo>
                        <a:pt x="2871" y="1954"/>
                        <a:pt x="1499" y="91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4"/>
                <p:cNvSpPr/>
                <p:nvPr/>
              </p:nvSpPr>
              <p:spPr>
                <a:xfrm>
                  <a:off x="7767432" y="990108"/>
                  <a:ext cx="93163" cy="110457"/>
                </a:xfrm>
                <a:custGeom>
                  <a:avLst/>
                  <a:gdLst/>
                  <a:ahLst/>
                  <a:cxnLst/>
                  <a:rect l="l" t="t" r="r" b="b"/>
                  <a:pathLst>
                    <a:path w="3647" h="4324" extrusionOk="0">
                      <a:moveTo>
                        <a:pt x="87" y="0"/>
                      </a:moveTo>
                      <a:cubicBezTo>
                        <a:pt x="61" y="20"/>
                        <a:pt x="27" y="34"/>
                        <a:pt x="0" y="54"/>
                      </a:cubicBezTo>
                      <a:cubicBezTo>
                        <a:pt x="148" y="937"/>
                        <a:pt x="415" y="1767"/>
                        <a:pt x="944" y="2496"/>
                      </a:cubicBezTo>
                      <a:cubicBezTo>
                        <a:pt x="1232" y="2911"/>
                        <a:pt x="1586" y="3272"/>
                        <a:pt x="1988" y="3580"/>
                      </a:cubicBezTo>
                      <a:cubicBezTo>
                        <a:pt x="2135" y="3691"/>
                        <a:pt x="2964" y="4324"/>
                        <a:pt x="3241" y="4324"/>
                      </a:cubicBezTo>
                      <a:cubicBezTo>
                        <a:pt x="3264" y="4324"/>
                        <a:pt x="3284" y="4319"/>
                        <a:pt x="3299" y="4309"/>
                      </a:cubicBezTo>
                      <a:cubicBezTo>
                        <a:pt x="3647" y="4075"/>
                        <a:pt x="2523" y="2262"/>
                        <a:pt x="2309" y="1967"/>
                      </a:cubicBezTo>
                      <a:cubicBezTo>
                        <a:pt x="1727" y="1144"/>
                        <a:pt x="964" y="489"/>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4"/>
                <p:cNvSpPr/>
                <p:nvPr/>
              </p:nvSpPr>
              <p:spPr>
                <a:xfrm>
                  <a:off x="7747609" y="1343267"/>
                  <a:ext cx="102921" cy="126601"/>
                </a:xfrm>
                <a:custGeom>
                  <a:avLst/>
                  <a:gdLst/>
                  <a:ahLst/>
                  <a:cxnLst/>
                  <a:rect l="l" t="t" r="r" b="b"/>
                  <a:pathLst>
                    <a:path w="4029" h="4956" extrusionOk="0">
                      <a:moveTo>
                        <a:pt x="2941" y="0"/>
                      </a:moveTo>
                      <a:cubicBezTo>
                        <a:pt x="1829" y="0"/>
                        <a:pt x="717" y="659"/>
                        <a:pt x="402" y="1791"/>
                      </a:cubicBezTo>
                      <a:cubicBezTo>
                        <a:pt x="0" y="3210"/>
                        <a:pt x="890" y="4220"/>
                        <a:pt x="1954" y="4956"/>
                      </a:cubicBezTo>
                      <a:cubicBezTo>
                        <a:pt x="2315" y="3223"/>
                        <a:pt x="3038" y="1617"/>
                        <a:pt x="4028" y="219"/>
                      </a:cubicBezTo>
                      <a:cubicBezTo>
                        <a:pt x="4008" y="219"/>
                        <a:pt x="3995" y="212"/>
                        <a:pt x="3975" y="205"/>
                      </a:cubicBezTo>
                      <a:cubicBezTo>
                        <a:pt x="3647" y="67"/>
                        <a:pt x="3294" y="0"/>
                        <a:pt x="2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4"/>
                <p:cNvSpPr/>
                <p:nvPr/>
              </p:nvSpPr>
              <p:spPr>
                <a:xfrm>
                  <a:off x="7714783" y="1800063"/>
                  <a:ext cx="139322" cy="147676"/>
                </a:xfrm>
                <a:custGeom>
                  <a:avLst/>
                  <a:gdLst/>
                  <a:ahLst/>
                  <a:cxnLst/>
                  <a:rect l="l" t="t" r="r" b="b"/>
                  <a:pathLst>
                    <a:path w="5454" h="5781" extrusionOk="0">
                      <a:moveTo>
                        <a:pt x="5454" y="0"/>
                      </a:moveTo>
                      <a:cubicBezTo>
                        <a:pt x="4262" y="840"/>
                        <a:pt x="2781" y="1580"/>
                        <a:pt x="1478" y="1580"/>
                      </a:cubicBezTo>
                      <a:cubicBezTo>
                        <a:pt x="945" y="1580"/>
                        <a:pt x="442" y="1456"/>
                        <a:pt x="1" y="1164"/>
                      </a:cubicBezTo>
                      <a:lnTo>
                        <a:pt x="1" y="1164"/>
                      </a:lnTo>
                      <a:cubicBezTo>
                        <a:pt x="1305" y="2957"/>
                        <a:pt x="2911" y="4523"/>
                        <a:pt x="4738" y="5781"/>
                      </a:cubicBezTo>
                      <a:cubicBezTo>
                        <a:pt x="4102" y="4864"/>
                        <a:pt x="4109" y="3466"/>
                        <a:pt x="4316" y="2435"/>
                      </a:cubicBezTo>
                      <a:cubicBezTo>
                        <a:pt x="4504" y="1546"/>
                        <a:pt x="4892" y="703"/>
                        <a:pt x="5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4"/>
                <p:cNvSpPr/>
                <p:nvPr/>
              </p:nvSpPr>
              <p:spPr>
                <a:xfrm>
                  <a:off x="7625580" y="994042"/>
                  <a:ext cx="228015" cy="218282"/>
                </a:xfrm>
                <a:custGeom>
                  <a:avLst/>
                  <a:gdLst/>
                  <a:ahLst/>
                  <a:cxnLst/>
                  <a:rect l="l" t="t" r="r" b="b"/>
                  <a:pathLst>
                    <a:path w="8926" h="8545" extrusionOk="0">
                      <a:moveTo>
                        <a:pt x="5406" y="0"/>
                      </a:moveTo>
                      <a:cubicBezTo>
                        <a:pt x="3392" y="1318"/>
                        <a:pt x="1566" y="2911"/>
                        <a:pt x="0" y="4737"/>
                      </a:cubicBezTo>
                      <a:lnTo>
                        <a:pt x="27" y="4737"/>
                      </a:lnTo>
                      <a:cubicBezTo>
                        <a:pt x="1914" y="5279"/>
                        <a:pt x="3392" y="6751"/>
                        <a:pt x="4135" y="8544"/>
                      </a:cubicBezTo>
                      <a:cubicBezTo>
                        <a:pt x="4958" y="7561"/>
                        <a:pt x="5881" y="6657"/>
                        <a:pt x="6885" y="5854"/>
                      </a:cubicBezTo>
                      <a:cubicBezTo>
                        <a:pt x="6965" y="5774"/>
                        <a:pt x="7045" y="5707"/>
                        <a:pt x="7132" y="5640"/>
                      </a:cubicBezTo>
                      <a:cubicBezTo>
                        <a:pt x="7213" y="5573"/>
                        <a:pt x="7293" y="5520"/>
                        <a:pt x="7373" y="5466"/>
                      </a:cubicBezTo>
                      <a:cubicBezTo>
                        <a:pt x="7875" y="5092"/>
                        <a:pt x="8390" y="4737"/>
                        <a:pt x="8926" y="4409"/>
                      </a:cubicBezTo>
                      <a:cubicBezTo>
                        <a:pt x="7052" y="3747"/>
                        <a:pt x="5533" y="2021"/>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4"/>
                <p:cNvSpPr/>
                <p:nvPr/>
              </p:nvSpPr>
              <p:spPr>
                <a:xfrm>
                  <a:off x="7705383" y="1926868"/>
                  <a:ext cx="186146" cy="188190"/>
                </a:xfrm>
                <a:custGeom>
                  <a:avLst/>
                  <a:gdLst/>
                  <a:ahLst/>
                  <a:cxnLst/>
                  <a:rect l="l" t="t" r="r" b="b"/>
                  <a:pathLst>
                    <a:path w="7287" h="7367" extrusionOk="0">
                      <a:moveTo>
                        <a:pt x="3553" y="1"/>
                      </a:moveTo>
                      <a:cubicBezTo>
                        <a:pt x="3192" y="1212"/>
                        <a:pt x="2677" y="2409"/>
                        <a:pt x="1740" y="3286"/>
                      </a:cubicBezTo>
                      <a:cubicBezTo>
                        <a:pt x="1466" y="3547"/>
                        <a:pt x="636" y="4196"/>
                        <a:pt x="1" y="4349"/>
                      </a:cubicBezTo>
                      <a:cubicBezTo>
                        <a:pt x="1412" y="5514"/>
                        <a:pt x="2951" y="6524"/>
                        <a:pt x="4591" y="7367"/>
                      </a:cubicBezTo>
                      <a:cubicBezTo>
                        <a:pt x="4390" y="5333"/>
                        <a:pt x="5514" y="3399"/>
                        <a:pt x="7287" y="2443"/>
                      </a:cubicBezTo>
                      <a:cubicBezTo>
                        <a:pt x="5949" y="1767"/>
                        <a:pt x="4698" y="951"/>
                        <a:pt x="3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4"/>
                <p:cNvSpPr/>
                <p:nvPr/>
              </p:nvSpPr>
              <p:spPr>
                <a:xfrm>
                  <a:off x="7671382" y="2126145"/>
                  <a:ext cx="151967" cy="162236"/>
                </a:xfrm>
                <a:custGeom>
                  <a:avLst/>
                  <a:gdLst/>
                  <a:ahLst/>
                  <a:cxnLst/>
                  <a:rect l="l" t="t" r="r" b="b"/>
                  <a:pathLst>
                    <a:path w="5949" h="6351" extrusionOk="0">
                      <a:moveTo>
                        <a:pt x="5868" y="1"/>
                      </a:moveTo>
                      <a:cubicBezTo>
                        <a:pt x="4048" y="1279"/>
                        <a:pt x="1974" y="2302"/>
                        <a:pt x="0" y="3313"/>
                      </a:cubicBezTo>
                      <a:cubicBezTo>
                        <a:pt x="1813" y="4510"/>
                        <a:pt x="3747" y="5534"/>
                        <a:pt x="5794" y="6350"/>
                      </a:cubicBezTo>
                      <a:cubicBezTo>
                        <a:pt x="5948" y="4223"/>
                        <a:pt x="5861" y="2128"/>
                        <a:pt x="5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4"/>
                <p:cNvSpPr/>
                <p:nvPr/>
              </p:nvSpPr>
              <p:spPr>
                <a:xfrm>
                  <a:off x="7666938" y="1167850"/>
                  <a:ext cx="170411" cy="157945"/>
                </a:xfrm>
                <a:custGeom>
                  <a:avLst/>
                  <a:gdLst/>
                  <a:ahLst/>
                  <a:cxnLst/>
                  <a:rect l="l" t="t" r="r" b="b"/>
                  <a:pathLst>
                    <a:path w="6671" h="6183" extrusionOk="0">
                      <a:moveTo>
                        <a:pt x="4590" y="0"/>
                      </a:moveTo>
                      <a:lnTo>
                        <a:pt x="4590" y="0"/>
                      </a:lnTo>
                      <a:cubicBezTo>
                        <a:pt x="2677" y="1727"/>
                        <a:pt x="1111" y="3828"/>
                        <a:pt x="0" y="6183"/>
                      </a:cubicBezTo>
                      <a:lnTo>
                        <a:pt x="7" y="6183"/>
                      </a:lnTo>
                      <a:cubicBezTo>
                        <a:pt x="543" y="5021"/>
                        <a:pt x="1673" y="4589"/>
                        <a:pt x="2943" y="4589"/>
                      </a:cubicBezTo>
                      <a:cubicBezTo>
                        <a:pt x="4196" y="4589"/>
                        <a:pt x="5585" y="5009"/>
                        <a:pt x="6671" y="5560"/>
                      </a:cubicBezTo>
                      <a:cubicBezTo>
                        <a:pt x="5741" y="4751"/>
                        <a:pt x="4918" y="3607"/>
                        <a:pt x="4517" y="2610"/>
                      </a:cubicBezTo>
                      <a:cubicBezTo>
                        <a:pt x="4175" y="1760"/>
                        <a:pt x="4215" y="810"/>
                        <a:pt x="4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4"/>
                <p:cNvSpPr/>
                <p:nvPr/>
              </p:nvSpPr>
              <p:spPr>
                <a:xfrm>
                  <a:off x="7623179" y="1494800"/>
                  <a:ext cx="183745" cy="168214"/>
                </a:xfrm>
                <a:custGeom>
                  <a:avLst/>
                  <a:gdLst/>
                  <a:ahLst/>
                  <a:cxnLst/>
                  <a:rect l="l" t="t" r="r" b="b"/>
                  <a:pathLst>
                    <a:path w="7193" h="6585" extrusionOk="0">
                      <a:moveTo>
                        <a:pt x="6564" y="1"/>
                      </a:moveTo>
                      <a:cubicBezTo>
                        <a:pt x="5126" y="61"/>
                        <a:pt x="3714" y="41"/>
                        <a:pt x="2376" y="690"/>
                      </a:cubicBezTo>
                      <a:cubicBezTo>
                        <a:pt x="1138" y="1285"/>
                        <a:pt x="161" y="2376"/>
                        <a:pt x="88" y="3794"/>
                      </a:cubicBezTo>
                      <a:cubicBezTo>
                        <a:pt x="1" y="5535"/>
                        <a:pt x="1350" y="6584"/>
                        <a:pt x="3016" y="6584"/>
                      </a:cubicBezTo>
                      <a:cubicBezTo>
                        <a:pt x="3021" y="6584"/>
                        <a:pt x="3026" y="6584"/>
                        <a:pt x="3031" y="6584"/>
                      </a:cubicBezTo>
                      <a:cubicBezTo>
                        <a:pt x="4463" y="6584"/>
                        <a:pt x="5801" y="5955"/>
                        <a:pt x="7193" y="5681"/>
                      </a:cubicBezTo>
                      <a:cubicBezTo>
                        <a:pt x="7139" y="5507"/>
                        <a:pt x="7086" y="5333"/>
                        <a:pt x="7032" y="5152"/>
                      </a:cubicBezTo>
                      <a:cubicBezTo>
                        <a:pt x="6685" y="5265"/>
                        <a:pt x="6325" y="5321"/>
                        <a:pt x="5974" y="5321"/>
                      </a:cubicBezTo>
                      <a:cubicBezTo>
                        <a:pt x="4677" y="5321"/>
                        <a:pt x="3495" y="4555"/>
                        <a:pt x="3453" y="3038"/>
                      </a:cubicBezTo>
                      <a:cubicBezTo>
                        <a:pt x="3418" y="1671"/>
                        <a:pt x="4653" y="562"/>
                        <a:pt x="5963" y="562"/>
                      </a:cubicBezTo>
                      <a:cubicBezTo>
                        <a:pt x="6172" y="562"/>
                        <a:pt x="6383" y="590"/>
                        <a:pt x="6591" y="650"/>
                      </a:cubicBezTo>
                      <a:cubicBezTo>
                        <a:pt x="6604" y="436"/>
                        <a:pt x="6631" y="221"/>
                        <a:pt x="6658" y="7"/>
                      </a:cubicBezTo>
                      <a:cubicBezTo>
                        <a:pt x="6631" y="7"/>
                        <a:pt x="6598" y="7"/>
                        <a:pt x="6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4"/>
                <p:cNvSpPr/>
                <p:nvPr/>
              </p:nvSpPr>
              <p:spPr>
                <a:xfrm>
                  <a:off x="7670693" y="2037274"/>
                  <a:ext cx="145811" cy="164459"/>
                </a:xfrm>
                <a:custGeom>
                  <a:avLst/>
                  <a:gdLst/>
                  <a:ahLst/>
                  <a:cxnLst/>
                  <a:rect l="l" t="t" r="r" b="b"/>
                  <a:pathLst>
                    <a:path w="5708" h="6438" extrusionOk="0">
                      <a:moveTo>
                        <a:pt x="850" y="1"/>
                      </a:moveTo>
                      <a:cubicBezTo>
                        <a:pt x="629" y="2148"/>
                        <a:pt x="295" y="4296"/>
                        <a:pt x="1" y="6437"/>
                      </a:cubicBezTo>
                      <a:cubicBezTo>
                        <a:pt x="1927" y="5420"/>
                        <a:pt x="3774" y="4249"/>
                        <a:pt x="5708" y="3239"/>
                      </a:cubicBezTo>
                      <a:cubicBezTo>
                        <a:pt x="5360" y="3058"/>
                        <a:pt x="5012" y="2871"/>
                        <a:pt x="4671" y="2677"/>
                      </a:cubicBezTo>
                      <a:cubicBezTo>
                        <a:pt x="3419" y="3573"/>
                        <a:pt x="2182" y="4483"/>
                        <a:pt x="951" y="5407"/>
                      </a:cubicBezTo>
                      <a:cubicBezTo>
                        <a:pt x="928" y="5424"/>
                        <a:pt x="903" y="5431"/>
                        <a:pt x="879" y="5431"/>
                      </a:cubicBezTo>
                      <a:cubicBezTo>
                        <a:pt x="789" y="5431"/>
                        <a:pt x="703" y="5329"/>
                        <a:pt x="730" y="5239"/>
                      </a:cubicBezTo>
                      <a:cubicBezTo>
                        <a:pt x="1191" y="3681"/>
                        <a:pt x="1305" y="2128"/>
                        <a:pt x="1533" y="536"/>
                      </a:cubicBezTo>
                      <a:cubicBezTo>
                        <a:pt x="1325" y="369"/>
                        <a:pt x="1118" y="195"/>
                        <a:pt x="910" y="21"/>
                      </a:cubicBezTo>
                      <a:cubicBezTo>
                        <a:pt x="890" y="14"/>
                        <a:pt x="870" y="7"/>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4"/>
                <p:cNvSpPr/>
                <p:nvPr/>
              </p:nvSpPr>
              <p:spPr>
                <a:xfrm>
                  <a:off x="7717900" y="1515466"/>
                  <a:ext cx="83047" cy="107851"/>
                </a:xfrm>
                <a:custGeom>
                  <a:avLst/>
                  <a:gdLst/>
                  <a:ahLst/>
                  <a:cxnLst/>
                  <a:rect l="l" t="t" r="r" b="b"/>
                  <a:pathLst>
                    <a:path w="3251" h="4222" extrusionOk="0">
                      <a:moveTo>
                        <a:pt x="2792" y="0"/>
                      </a:moveTo>
                      <a:cubicBezTo>
                        <a:pt x="1461" y="0"/>
                        <a:pt x="0" y="680"/>
                        <a:pt x="53" y="2229"/>
                      </a:cubicBezTo>
                      <a:cubicBezTo>
                        <a:pt x="73" y="2912"/>
                        <a:pt x="421" y="3607"/>
                        <a:pt x="1016" y="3955"/>
                      </a:cubicBezTo>
                      <a:cubicBezTo>
                        <a:pt x="1361" y="4158"/>
                        <a:pt x="1716" y="4222"/>
                        <a:pt x="2076" y="4222"/>
                      </a:cubicBezTo>
                      <a:cubicBezTo>
                        <a:pt x="2465" y="4222"/>
                        <a:pt x="2859" y="4148"/>
                        <a:pt x="3251" y="4096"/>
                      </a:cubicBezTo>
                      <a:cubicBezTo>
                        <a:pt x="2983" y="3059"/>
                        <a:pt x="2836" y="1975"/>
                        <a:pt x="2836" y="858"/>
                      </a:cubicBezTo>
                      <a:cubicBezTo>
                        <a:pt x="2836" y="570"/>
                        <a:pt x="2849" y="282"/>
                        <a:pt x="2869" y="1"/>
                      </a:cubicBezTo>
                      <a:cubicBezTo>
                        <a:pt x="2844" y="1"/>
                        <a:pt x="2818"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4"/>
                <p:cNvSpPr/>
                <p:nvPr/>
              </p:nvSpPr>
              <p:spPr>
                <a:xfrm>
                  <a:off x="7691537" y="1924978"/>
                  <a:ext cx="97965" cy="106625"/>
                </a:xfrm>
                <a:custGeom>
                  <a:avLst/>
                  <a:gdLst/>
                  <a:ahLst/>
                  <a:cxnLst/>
                  <a:rect l="l" t="t" r="r" b="b"/>
                  <a:pathLst>
                    <a:path w="3835" h="4174" extrusionOk="0">
                      <a:moveTo>
                        <a:pt x="3835" y="1"/>
                      </a:moveTo>
                      <a:lnTo>
                        <a:pt x="3835" y="1"/>
                      </a:lnTo>
                      <a:cubicBezTo>
                        <a:pt x="2925" y="188"/>
                        <a:pt x="2155" y="697"/>
                        <a:pt x="1546" y="1399"/>
                      </a:cubicBezTo>
                      <a:cubicBezTo>
                        <a:pt x="877" y="2175"/>
                        <a:pt x="610" y="3166"/>
                        <a:pt x="1" y="3962"/>
                      </a:cubicBezTo>
                      <a:cubicBezTo>
                        <a:pt x="7" y="3968"/>
                        <a:pt x="21" y="3975"/>
                        <a:pt x="28" y="3989"/>
                      </a:cubicBezTo>
                      <a:cubicBezTo>
                        <a:pt x="68" y="3989"/>
                        <a:pt x="101" y="4002"/>
                        <a:pt x="115" y="4055"/>
                      </a:cubicBezTo>
                      <a:cubicBezTo>
                        <a:pt x="121" y="4055"/>
                        <a:pt x="121" y="4062"/>
                        <a:pt x="121" y="4069"/>
                      </a:cubicBezTo>
                      <a:cubicBezTo>
                        <a:pt x="161" y="4102"/>
                        <a:pt x="202" y="4129"/>
                        <a:pt x="242" y="4169"/>
                      </a:cubicBezTo>
                      <a:cubicBezTo>
                        <a:pt x="257" y="4172"/>
                        <a:pt x="273" y="4173"/>
                        <a:pt x="290" y="4173"/>
                      </a:cubicBezTo>
                      <a:cubicBezTo>
                        <a:pt x="839" y="4173"/>
                        <a:pt x="2454" y="2758"/>
                        <a:pt x="2603" y="2570"/>
                      </a:cubicBezTo>
                      <a:cubicBezTo>
                        <a:pt x="3199" y="1814"/>
                        <a:pt x="3560" y="924"/>
                        <a:pt x="3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4"/>
                <p:cNvSpPr/>
                <p:nvPr/>
              </p:nvSpPr>
              <p:spPr>
                <a:xfrm>
                  <a:off x="7594977" y="808253"/>
                  <a:ext cx="174370" cy="173834"/>
                </a:xfrm>
                <a:custGeom>
                  <a:avLst/>
                  <a:gdLst/>
                  <a:ahLst/>
                  <a:cxnLst/>
                  <a:rect l="l" t="t" r="r" b="b"/>
                  <a:pathLst>
                    <a:path w="6826" h="6805" extrusionOk="0">
                      <a:moveTo>
                        <a:pt x="6825" y="0"/>
                      </a:moveTo>
                      <a:lnTo>
                        <a:pt x="6825" y="0"/>
                      </a:lnTo>
                      <a:cubicBezTo>
                        <a:pt x="4356" y="1185"/>
                        <a:pt x="2068" y="2683"/>
                        <a:pt x="1" y="4436"/>
                      </a:cubicBezTo>
                      <a:cubicBezTo>
                        <a:pt x="2188" y="5219"/>
                        <a:pt x="4376" y="5995"/>
                        <a:pt x="6564" y="6785"/>
                      </a:cubicBezTo>
                      <a:cubicBezTo>
                        <a:pt x="6577" y="6785"/>
                        <a:pt x="6584" y="6798"/>
                        <a:pt x="6598" y="6805"/>
                      </a:cubicBezTo>
                      <a:cubicBezTo>
                        <a:pt x="6464" y="4543"/>
                        <a:pt x="6591" y="2255"/>
                        <a:pt x="6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4"/>
                <p:cNvSpPr/>
                <p:nvPr/>
              </p:nvSpPr>
              <p:spPr>
                <a:xfrm>
                  <a:off x="7595667" y="930971"/>
                  <a:ext cx="162211" cy="175213"/>
                </a:xfrm>
                <a:custGeom>
                  <a:avLst/>
                  <a:gdLst/>
                  <a:ahLst/>
                  <a:cxnLst/>
                  <a:rect l="l" t="t" r="r" b="b"/>
                  <a:pathLst>
                    <a:path w="6350" h="6859" extrusionOk="0">
                      <a:moveTo>
                        <a:pt x="0" y="0"/>
                      </a:moveTo>
                      <a:lnTo>
                        <a:pt x="0" y="0"/>
                      </a:lnTo>
                      <a:cubicBezTo>
                        <a:pt x="482" y="2268"/>
                        <a:pt x="843" y="4550"/>
                        <a:pt x="1098" y="6858"/>
                      </a:cubicBezTo>
                      <a:cubicBezTo>
                        <a:pt x="1318" y="6604"/>
                        <a:pt x="1546" y="6356"/>
                        <a:pt x="1773" y="6116"/>
                      </a:cubicBezTo>
                      <a:cubicBezTo>
                        <a:pt x="1312" y="4603"/>
                        <a:pt x="1272" y="2891"/>
                        <a:pt x="1252" y="1325"/>
                      </a:cubicBezTo>
                      <a:cubicBezTo>
                        <a:pt x="1252" y="1252"/>
                        <a:pt x="1322" y="1175"/>
                        <a:pt x="1395" y="1175"/>
                      </a:cubicBezTo>
                      <a:cubicBezTo>
                        <a:pt x="1410" y="1175"/>
                        <a:pt x="1425" y="1178"/>
                        <a:pt x="1439" y="1185"/>
                      </a:cubicBezTo>
                      <a:cubicBezTo>
                        <a:pt x="2871" y="1747"/>
                        <a:pt x="4329" y="2201"/>
                        <a:pt x="5821" y="2549"/>
                      </a:cubicBezTo>
                      <a:cubicBezTo>
                        <a:pt x="5855" y="2556"/>
                        <a:pt x="5875" y="2569"/>
                        <a:pt x="5888" y="2583"/>
                      </a:cubicBezTo>
                      <a:cubicBezTo>
                        <a:pt x="6042" y="2476"/>
                        <a:pt x="6196" y="2375"/>
                        <a:pt x="6350" y="2275"/>
                      </a:cubicBezTo>
                      <a:cubicBezTo>
                        <a:pt x="4236" y="1519"/>
                        <a:pt x="2121" y="75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4"/>
                <p:cNvSpPr/>
                <p:nvPr/>
              </p:nvSpPr>
              <p:spPr>
                <a:xfrm>
                  <a:off x="7575844" y="1821087"/>
                  <a:ext cx="210746" cy="203389"/>
                </a:xfrm>
                <a:custGeom>
                  <a:avLst/>
                  <a:gdLst/>
                  <a:ahLst/>
                  <a:cxnLst/>
                  <a:rect l="l" t="t" r="r" b="b"/>
                  <a:pathLst>
                    <a:path w="8250" h="7962" extrusionOk="0">
                      <a:moveTo>
                        <a:pt x="4851" y="0"/>
                      </a:moveTo>
                      <a:cubicBezTo>
                        <a:pt x="3914" y="1661"/>
                        <a:pt x="2121" y="2848"/>
                        <a:pt x="202" y="2848"/>
                      </a:cubicBezTo>
                      <a:cubicBezTo>
                        <a:pt x="135" y="2848"/>
                        <a:pt x="68" y="2846"/>
                        <a:pt x="0" y="2844"/>
                      </a:cubicBezTo>
                      <a:lnTo>
                        <a:pt x="0" y="2844"/>
                      </a:lnTo>
                      <a:cubicBezTo>
                        <a:pt x="1258" y="4744"/>
                        <a:pt x="2757" y="6470"/>
                        <a:pt x="4456" y="7962"/>
                      </a:cubicBezTo>
                      <a:cubicBezTo>
                        <a:pt x="4791" y="6142"/>
                        <a:pt x="6410" y="4242"/>
                        <a:pt x="8250" y="3827"/>
                      </a:cubicBezTo>
                      <a:cubicBezTo>
                        <a:pt x="6959" y="2703"/>
                        <a:pt x="5814" y="1418"/>
                        <a:pt x="4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4"/>
                <p:cNvSpPr/>
                <p:nvPr/>
              </p:nvSpPr>
              <p:spPr>
                <a:xfrm>
                  <a:off x="7699737" y="2054874"/>
                  <a:ext cx="82766" cy="107544"/>
                </a:xfrm>
                <a:custGeom>
                  <a:avLst/>
                  <a:gdLst/>
                  <a:ahLst/>
                  <a:cxnLst/>
                  <a:rect l="l" t="t" r="r" b="b"/>
                  <a:pathLst>
                    <a:path w="3240" h="4210" extrusionOk="0">
                      <a:moveTo>
                        <a:pt x="590" y="1"/>
                      </a:moveTo>
                      <a:lnTo>
                        <a:pt x="590" y="1"/>
                      </a:lnTo>
                      <a:cubicBezTo>
                        <a:pt x="683" y="1386"/>
                        <a:pt x="369" y="2871"/>
                        <a:pt x="1" y="4209"/>
                      </a:cubicBezTo>
                      <a:cubicBezTo>
                        <a:pt x="1071" y="3400"/>
                        <a:pt x="2149" y="2603"/>
                        <a:pt x="3239" y="1814"/>
                      </a:cubicBezTo>
                      <a:cubicBezTo>
                        <a:pt x="2316" y="1259"/>
                        <a:pt x="1433" y="656"/>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4"/>
                <p:cNvSpPr/>
                <p:nvPr/>
              </p:nvSpPr>
              <p:spPr>
                <a:xfrm>
                  <a:off x="7624380" y="1120336"/>
                  <a:ext cx="97735" cy="88462"/>
                </a:xfrm>
                <a:custGeom>
                  <a:avLst/>
                  <a:gdLst/>
                  <a:ahLst/>
                  <a:cxnLst/>
                  <a:rect l="l" t="t" r="r" b="b"/>
                  <a:pathLst>
                    <a:path w="3826" h="3463" extrusionOk="0">
                      <a:moveTo>
                        <a:pt x="0" y="0"/>
                      </a:moveTo>
                      <a:cubicBezTo>
                        <a:pt x="81" y="1098"/>
                        <a:pt x="683" y="2021"/>
                        <a:pt x="1613" y="2637"/>
                      </a:cubicBezTo>
                      <a:cubicBezTo>
                        <a:pt x="2034" y="2918"/>
                        <a:pt x="2509" y="3125"/>
                        <a:pt x="2998" y="3279"/>
                      </a:cubicBezTo>
                      <a:cubicBezTo>
                        <a:pt x="3165" y="3332"/>
                        <a:pt x="3372" y="3419"/>
                        <a:pt x="3553" y="3426"/>
                      </a:cubicBezTo>
                      <a:cubicBezTo>
                        <a:pt x="3672" y="3435"/>
                        <a:pt x="3742" y="3463"/>
                        <a:pt x="3779" y="3463"/>
                      </a:cubicBezTo>
                      <a:cubicBezTo>
                        <a:pt x="3825" y="3463"/>
                        <a:pt x="3820" y="3420"/>
                        <a:pt x="3794" y="3245"/>
                      </a:cubicBezTo>
                      <a:cubicBezTo>
                        <a:pt x="3680" y="2556"/>
                        <a:pt x="2804" y="1753"/>
                        <a:pt x="2315" y="1312"/>
                      </a:cubicBezTo>
                      <a:cubicBezTo>
                        <a:pt x="1633" y="710"/>
                        <a:pt x="863" y="322"/>
                        <a:pt x="14" y="14"/>
                      </a:cubicBezTo>
                      <a:cubicBezTo>
                        <a:pt x="7" y="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4"/>
                <p:cNvSpPr/>
                <p:nvPr/>
              </p:nvSpPr>
              <p:spPr>
                <a:xfrm>
                  <a:off x="7630025" y="1639053"/>
                  <a:ext cx="110610" cy="138454"/>
                </a:xfrm>
                <a:custGeom>
                  <a:avLst/>
                  <a:gdLst/>
                  <a:ahLst/>
                  <a:cxnLst/>
                  <a:rect l="l" t="t" r="r" b="b"/>
                  <a:pathLst>
                    <a:path w="4330" h="5420" extrusionOk="0">
                      <a:moveTo>
                        <a:pt x="0" y="1"/>
                      </a:moveTo>
                      <a:lnTo>
                        <a:pt x="0" y="1"/>
                      </a:lnTo>
                      <a:cubicBezTo>
                        <a:pt x="402" y="1927"/>
                        <a:pt x="1091" y="3747"/>
                        <a:pt x="2014" y="5420"/>
                      </a:cubicBezTo>
                      <a:cubicBezTo>
                        <a:pt x="1639" y="3654"/>
                        <a:pt x="2783" y="2028"/>
                        <a:pt x="4329" y="1051"/>
                      </a:cubicBezTo>
                      <a:lnTo>
                        <a:pt x="4329" y="1051"/>
                      </a:lnTo>
                      <a:cubicBezTo>
                        <a:pt x="3794" y="1176"/>
                        <a:pt x="3258" y="1265"/>
                        <a:pt x="2721" y="1265"/>
                      </a:cubicBezTo>
                      <a:cubicBezTo>
                        <a:pt x="2339" y="1265"/>
                        <a:pt x="1956" y="1220"/>
                        <a:pt x="1572" y="1111"/>
                      </a:cubicBezTo>
                      <a:cubicBezTo>
                        <a:pt x="897" y="917"/>
                        <a:pt x="361" y="52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4"/>
                <p:cNvSpPr/>
                <p:nvPr/>
              </p:nvSpPr>
              <p:spPr>
                <a:xfrm>
                  <a:off x="7630025" y="972635"/>
                  <a:ext cx="107851" cy="110124"/>
                </a:xfrm>
                <a:custGeom>
                  <a:avLst/>
                  <a:gdLst/>
                  <a:ahLst/>
                  <a:cxnLst/>
                  <a:rect l="l" t="t" r="r" b="b"/>
                  <a:pathLst>
                    <a:path w="4222" h="4311" extrusionOk="0">
                      <a:moveTo>
                        <a:pt x="373" y="0"/>
                      </a:moveTo>
                      <a:cubicBezTo>
                        <a:pt x="329" y="0"/>
                        <a:pt x="296" y="7"/>
                        <a:pt x="274" y="22"/>
                      </a:cubicBezTo>
                      <a:cubicBezTo>
                        <a:pt x="0" y="203"/>
                        <a:pt x="301" y="1942"/>
                        <a:pt x="335" y="2310"/>
                      </a:cubicBezTo>
                      <a:cubicBezTo>
                        <a:pt x="408" y="2979"/>
                        <a:pt x="529" y="3641"/>
                        <a:pt x="589" y="4311"/>
                      </a:cubicBezTo>
                      <a:cubicBezTo>
                        <a:pt x="1700" y="3160"/>
                        <a:pt x="2917" y="2109"/>
                        <a:pt x="4222" y="1173"/>
                      </a:cubicBezTo>
                      <a:cubicBezTo>
                        <a:pt x="3540" y="1012"/>
                        <a:pt x="2850" y="831"/>
                        <a:pt x="2181" y="624"/>
                      </a:cubicBezTo>
                      <a:cubicBezTo>
                        <a:pt x="1928" y="540"/>
                        <a:pt x="760" y="0"/>
                        <a:pt x="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4"/>
                <p:cNvSpPr/>
                <p:nvPr/>
              </p:nvSpPr>
              <p:spPr>
                <a:xfrm>
                  <a:off x="7530195" y="1122048"/>
                  <a:ext cx="197769" cy="203926"/>
                </a:xfrm>
                <a:custGeom>
                  <a:avLst/>
                  <a:gdLst/>
                  <a:ahLst/>
                  <a:cxnLst/>
                  <a:rect l="l" t="t" r="r" b="b"/>
                  <a:pathLst>
                    <a:path w="7742" h="7983" extrusionOk="0">
                      <a:moveTo>
                        <a:pt x="3500" y="0"/>
                      </a:moveTo>
                      <a:cubicBezTo>
                        <a:pt x="2115" y="1666"/>
                        <a:pt x="931" y="3506"/>
                        <a:pt x="1" y="5487"/>
                      </a:cubicBezTo>
                      <a:cubicBezTo>
                        <a:pt x="191" y="5457"/>
                        <a:pt x="379" y="5443"/>
                        <a:pt x="562" y="5443"/>
                      </a:cubicBezTo>
                      <a:cubicBezTo>
                        <a:pt x="2328" y="5443"/>
                        <a:pt x="3790" y="6740"/>
                        <a:pt x="5032" y="7982"/>
                      </a:cubicBezTo>
                      <a:cubicBezTo>
                        <a:pt x="5748" y="6430"/>
                        <a:pt x="6665" y="4985"/>
                        <a:pt x="7742" y="3680"/>
                      </a:cubicBezTo>
                      <a:cubicBezTo>
                        <a:pt x="5795" y="3319"/>
                        <a:pt x="3580" y="2195"/>
                        <a:pt x="3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4"/>
                <p:cNvSpPr/>
                <p:nvPr/>
              </p:nvSpPr>
              <p:spPr>
                <a:xfrm>
                  <a:off x="7619603" y="1325769"/>
                  <a:ext cx="135388" cy="244772"/>
                </a:xfrm>
                <a:custGeom>
                  <a:avLst/>
                  <a:gdLst/>
                  <a:ahLst/>
                  <a:cxnLst/>
                  <a:rect l="l" t="t" r="r" b="b"/>
                  <a:pathLst>
                    <a:path w="5300" h="9582" extrusionOk="0">
                      <a:moveTo>
                        <a:pt x="1853" y="1"/>
                      </a:moveTo>
                      <a:cubicBezTo>
                        <a:pt x="662" y="2516"/>
                        <a:pt x="0" y="5320"/>
                        <a:pt x="0" y="8284"/>
                      </a:cubicBezTo>
                      <a:cubicBezTo>
                        <a:pt x="0" y="8718"/>
                        <a:pt x="13" y="9153"/>
                        <a:pt x="47" y="9582"/>
                      </a:cubicBezTo>
                      <a:cubicBezTo>
                        <a:pt x="642" y="7487"/>
                        <a:pt x="3084" y="6350"/>
                        <a:pt x="5299" y="6303"/>
                      </a:cubicBezTo>
                      <a:cubicBezTo>
                        <a:pt x="2977" y="5453"/>
                        <a:pt x="1004" y="3072"/>
                        <a:pt x="1666" y="543"/>
                      </a:cubicBezTo>
                      <a:cubicBezTo>
                        <a:pt x="1720" y="349"/>
                        <a:pt x="1780" y="168"/>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4"/>
                <p:cNvSpPr/>
                <p:nvPr/>
              </p:nvSpPr>
              <p:spPr>
                <a:xfrm>
                  <a:off x="7519262" y="1895601"/>
                  <a:ext cx="163411" cy="172812"/>
                </a:xfrm>
                <a:custGeom>
                  <a:avLst/>
                  <a:gdLst/>
                  <a:ahLst/>
                  <a:cxnLst/>
                  <a:rect l="l" t="t" r="r" b="b"/>
                  <a:pathLst>
                    <a:path w="6397" h="6765" extrusionOk="0">
                      <a:moveTo>
                        <a:pt x="1921" y="0"/>
                      </a:moveTo>
                      <a:cubicBezTo>
                        <a:pt x="1747" y="1091"/>
                        <a:pt x="1412" y="2175"/>
                        <a:pt x="1091" y="3232"/>
                      </a:cubicBezTo>
                      <a:cubicBezTo>
                        <a:pt x="804" y="4188"/>
                        <a:pt x="242" y="5239"/>
                        <a:pt x="88" y="6216"/>
                      </a:cubicBezTo>
                      <a:cubicBezTo>
                        <a:pt x="21" y="6644"/>
                        <a:pt x="1" y="6677"/>
                        <a:pt x="462" y="6751"/>
                      </a:cubicBezTo>
                      <a:cubicBezTo>
                        <a:pt x="513" y="6760"/>
                        <a:pt x="565" y="6764"/>
                        <a:pt x="618" y="6764"/>
                      </a:cubicBezTo>
                      <a:cubicBezTo>
                        <a:pt x="913" y="6764"/>
                        <a:pt x="1236" y="6637"/>
                        <a:pt x="1519" y="6564"/>
                      </a:cubicBezTo>
                      <a:cubicBezTo>
                        <a:pt x="2041" y="6437"/>
                        <a:pt x="2556" y="6276"/>
                        <a:pt x="3078" y="6129"/>
                      </a:cubicBezTo>
                      <a:cubicBezTo>
                        <a:pt x="4182" y="5814"/>
                        <a:pt x="5293" y="5486"/>
                        <a:pt x="6397" y="5185"/>
                      </a:cubicBezTo>
                      <a:cubicBezTo>
                        <a:pt x="6163" y="4978"/>
                        <a:pt x="5935" y="4771"/>
                        <a:pt x="5708" y="4550"/>
                      </a:cubicBezTo>
                      <a:cubicBezTo>
                        <a:pt x="5688" y="4570"/>
                        <a:pt x="5668" y="4590"/>
                        <a:pt x="5634" y="4597"/>
                      </a:cubicBezTo>
                      <a:cubicBezTo>
                        <a:pt x="4216" y="5052"/>
                        <a:pt x="2797" y="5507"/>
                        <a:pt x="1372" y="5961"/>
                      </a:cubicBezTo>
                      <a:cubicBezTo>
                        <a:pt x="1362" y="5964"/>
                        <a:pt x="1351" y="5966"/>
                        <a:pt x="1340" y="5966"/>
                      </a:cubicBezTo>
                      <a:cubicBezTo>
                        <a:pt x="1247" y="5966"/>
                        <a:pt x="1149" y="5869"/>
                        <a:pt x="1185" y="5767"/>
                      </a:cubicBezTo>
                      <a:cubicBezTo>
                        <a:pt x="1807" y="4188"/>
                        <a:pt x="2108" y="2576"/>
                        <a:pt x="2577" y="950"/>
                      </a:cubicBezTo>
                      <a:cubicBezTo>
                        <a:pt x="2349" y="636"/>
                        <a:pt x="2135" y="321"/>
                        <a:pt x="1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4"/>
                <p:cNvSpPr/>
                <p:nvPr/>
              </p:nvSpPr>
              <p:spPr>
                <a:xfrm>
                  <a:off x="7514996" y="2036073"/>
                  <a:ext cx="170768" cy="168214"/>
                </a:xfrm>
                <a:custGeom>
                  <a:avLst/>
                  <a:gdLst/>
                  <a:ahLst/>
                  <a:cxnLst/>
                  <a:rect l="l" t="t" r="r" b="b"/>
                  <a:pathLst>
                    <a:path w="6685" h="6585" extrusionOk="0">
                      <a:moveTo>
                        <a:pt x="6684" y="1"/>
                      </a:moveTo>
                      <a:lnTo>
                        <a:pt x="6684" y="1"/>
                      </a:lnTo>
                      <a:cubicBezTo>
                        <a:pt x="5393" y="382"/>
                        <a:pt x="4095" y="730"/>
                        <a:pt x="2797" y="1098"/>
                      </a:cubicBezTo>
                      <a:cubicBezTo>
                        <a:pt x="2032" y="1313"/>
                        <a:pt x="1284" y="1564"/>
                        <a:pt x="506" y="1564"/>
                      </a:cubicBezTo>
                      <a:cubicBezTo>
                        <a:pt x="339" y="1564"/>
                        <a:pt x="171" y="1552"/>
                        <a:pt x="0" y="1526"/>
                      </a:cubicBezTo>
                      <a:lnTo>
                        <a:pt x="0" y="1526"/>
                      </a:lnTo>
                      <a:cubicBezTo>
                        <a:pt x="1706" y="3433"/>
                        <a:pt x="3633" y="5133"/>
                        <a:pt x="5754" y="6584"/>
                      </a:cubicBezTo>
                      <a:cubicBezTo>
                        <a:pt x="6049" y="4390"/>
                        <a:pt x="6310" y="2182"/>
                        <a:pt x="6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4"/>
                <p:cNvSpPr/>
                <p:nvPr/>
              </p:nvSpPr>
              <p:spPr>
                <a:xfrm>
                  <a:off x="7559955" y="1926025"/>
                  <a:ext cx="99140" cy="111785"/>
                </a:xfrm>
                <a:custGeom>
                  <a:avLst/>
                  <a:gdLst/>
                  <a:ahLst/>
                  <a:cxnLst/>
                  <a:rect l="l" t="t" r="r" b="b"/>
                  <a:pathLst>
                    <a:path w="3881" h="4376" extrusionOk="0">
                      <a:moveTo>
                        <a:pt x="1157" y="0"/>
                      </a:moveTo>
                      <a:cubicBezTo>
                        <a:pt x="1037" y="1479"/>
                        <a:pt x="529" y="2991"/>
                        <a:pt x="0" y="4376"/>
                      </a:cubicBezTo>
                      <a:cubicBezTo>
                        <a:pt x="1291" y="3961"/>
                        <a:pt x="2589" y="3546"/>
                        <a:pt x="3881" y="3131"/>
                      </a:cubicBezTo>
                      <a:cubicBezTo>
                        <a:pt x="2890" y="2161"/>
                        <a:pt x="1980" y="1117"/>
                        <a:pt x="1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4"/>
                <p:cNvSpPr/>
                <p:nvPr/>
              </p:nvSpPr>
              <p:spPr>
                <a:xfrm>
                  <a:off x="7509529" y="1720746"/>
                  <a:ext cx="182545" cy="159145"/>
                </a:xfrm>
                <a:custGeom>
                  <a:avLst/>
                  <a:gdLst/>
                  <a:ahLst/>
                  <a:cxnLst/>
                  <a:rect l="l" t="t" r="r" b="b"/>
                  <a:pathLst>
                    <a:path w="7146" h="6230" extrusionOk="0">
                      <a:moveTo>
                        <a:pt x="5373" y="1"/>
                      </a:moveTo>
                      <a:cubicBezTo>
                        <a:pt x="4386" y="1095"/>
                        <a:pt x="2910" y="1795"/>
                        <a:pt x="1436" y="1795"/>
                      </a:cubicBezTo>
                      <a:cubicBezTo>
                        <a:pt x="981" y="1795"/>
                        <a:pt x="527" y="1728"/>
                        <a:pt x="87" y="1586"/>
                      </a:cubicBezTo>
                      <a:cubicBezTo>
                        <a:pt x="60" y="1613"/>
                        <a:pt x="27" y="1640"/>
                        <a:pt x="0" y="1673"/>
                      </a:cubicBezTo>
                      <a:cubicBezTo>
                        <a:pt x="596" y="3272"/>
                        <a:pt x="1352" y="4798"/>
                        <a:pt x="2248" y="6230"/>
                      </a:cubicBezTo>
                      <a:cubicBezTo>
                        <a:pt x="3546" y="4784"/>
                        <a:pt x="5339" y="4089"/>
                        <a:pt x="7146" y="3480"/>
                      </a:cubicBezTo>
                      <a:cubicBezTo>
                        <a:pt x="6450" y="2389"/>
                        <a:pt x="5855" y="1225"/>
                        <a:pt x="5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4"/>
                <p:cNvSpPr/>
                <p:nvPr/>
              </p:nvSpPr>
              <p:spPr>
                <a:xfrm>
                  <a:off x="7571042" y="1815594"/>
                  <a:ext cx="124276" cy="73365"/>
                </a:xfrm>
                <a:custGeom>
                  <a:avLst/>
                  <a:gdLst/>
                  <a:ahLst/>
                  <a:cxnLst/>
                  <a:rect l="l" t="t" r="r" b="b"/>
                  <a:pathLst>
                    <a:path w="4865" h="2872" extrusionOk="0">
                      <a:moveTo>
                        <a:pt x="4865" y="1"/>
                      </a:moveTo>
                      <a:lnTo>
                        <a:pt x="4865" y="1"/>
                      </a:lnTo>
                      <a:cubicBezTo>
                        <a:pt x="3079" y="610"/>
                        <a:pt x="1272" y="1326"/>
                        <a:pt x="1" y="2771"/>
                      </a:cubicBezTo>
                      <a:cubicBezTo>
                        <a:pt x="1" y="2778"/>
                        <a:pt x="1" y="2778"/>
                        <a:pt x="1" y="2778"/>
                      </a:cubicBezTo>
                      <a:lnTo>
                        <a:pt x="8" y="2778"/>
                      </a:lnTo>
                      <a:cubicBezTo>
                        <a:pt x="12" y="2777"/>
                        <a:pt x="16" y="2777"/>
                        <a:pt x="20" y="2777"/>
                      </a:cubicBezTo>
                      <a:cubicBezTo>
                        <a:pt x="80" y="2777"/>
                        <a:pt x="123" y="2821"/>
                        <a:pt x="148" y="2871"/>
                      </a:cubicBezTo>
                      <a:cubicBezTo>
                        <a:pt x="2142" y="2744"/>
                        <a:pt x="3908" y="1794"/>
                        <a:pt x="4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44"/>
                <p:cNvSpPr/>
                <p:nvPr/>
              </p:nvSpPr>
              <p:spPr>
                <a:xfrm>
                  <a:off x="7524218" y="1267858"/>
                  <a:ext cx="136410" cy="62713"/>
                </a:xfrm>
                <a:custGeom>
                  <a:avLst/>
                  <a:gdLst/>
                  <a:ahLst/>
                  <a:cxnLst/>
                  <a:rect l="l" t="t" r="r" b="b"/>
                  <a:pathLst>
                    <a:path w="5340" h="2455" extrusionOk="0">
                      <a:moveTo>
                        <a:pt x="811" y="1"/>
                      </a:moveTo>
                      <a:cubicBezTo>
                        <a:pt x="576" y="1"/>
                        <a:pt x="339" y="24"/>
                        <a:pt x="101" y="73"/>
                      </a:cubicBezTo>
                      <a:cubicBezTo>
                        <a:pt x="61" y="147"/>
                        <a:pt x="34" y="220"/>
                        <a:pt x="1" y="301"/>
                      </a:cubicBezTo>
                      <a:cubicBezTo>
                        <a:pt x="973" y="1593"/>
                        <a:pt x="2409" y="2455"/>
                        <a:pt x="4039" y="2455"/>
                      </a:cubicBezTo>
                      <a:cubicBezTo>
                        <a:pt x="4181" y="2455"/>
                        <a:pt x="4325" y="2448"/>
                        <a:pt x="4470" y="2435"/>
                      </a:cubicBezTo>
                      <a:cubicBezTo>
                        <a:pt x="5340" y="2355"/>
                        <a:pt x="4744" y="2067"/>
                        <a:pt x="4363" y="1719"/>
                      </a:cubicBezTo>
                      <a:cubicBezTo>
                        <a:pt x="3988" y="1371"/>
                        <a:pt x="3594" y="1043"/>
                        <a:pt x="3159" y="756"/>
                      </a:cubicBezTo>
                      <a:cubicBezTo>
                        <a:pt x="2440" y="287"/>
                        <a:pt x="1637"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4"/>
                <p:cNvSpPr/>
                <p:nvPr/>
              </p:nvSpPr>
              <p:spPr>
                <a:xfrm>
                  <a:off x="7515839" y="1709991"/>
                  <a:ext cx="126856" cy="50170"/>
                </a:xfrm>
                <a:custGeom>
                  <a:avLst/>
                  <a:gdLst/>
                  <a:ahLst/>
                  <a:cxnLst/>
                  <a:rect l="l" t="t" r="r" b="b"/>
                  <a:pathLst>
                    <a:path w="4966" h="1964" extrusionOk="0">
                      <a:moveTo>
                        <a:pt x="3778" y="13"/>
                      </a:moveTo>
                      <a:cubicBezTo>
                        <a:pt x="3225" y="13"/>
                        <a:pt x="2697" y="139"/>
                        <a:pt x="2189" y="348"/>
                      </a:cubicBezTo>
                      <a:cubicBezTo>
                        <a:pt x="1352" y="689"/>
                        <a:pt x="650" y="1238"/>
                        <a:pt x="1" y="1847"/>
                      </a:cubicBezTo>
                      <a:cubicBezTo>
                        <a:pt x="401" y="1920"/>
                        <a:pt x="793" y="1963"/>
                        <a:pt x="1185" y="1963"/>
                      </a:cubicBezTo>
                      <a:cubicBezTo>
                        <a:pt x="1614" y="1963"/>
                        <a:pt x="2043" y="1912"/>
                        <a:pt x="2483" y="1793"/>
                      </a:cubicBezTo>
                      <a:cubicBezTo>
                        <a:pt x="3206" y="1592"/>
                        <a:pt x="4296" y="1138"/>
                        <a:pt x="4738" y="489"/>
                      </a:cubicBezTo>
                      <a:cubicBezTo>
                        <a:pt x="4959" y="167"/>
                        <a:pt x="4965" y="301"/>
                        <a:pt x="4711" y="134"/>
                      </a:cubicBezTo>
                      <a:cubicBezTo>
                        <a:pt x="4497" y="0"/>
                        <a:pt x="4062" y="20"/>
                        <a:pt x="3821" y="14"/>
                      </a:cubicBezTo>
                      <a:cubicBezTo>
                        <a:pt x="3807" y="13"/>
                        <a:pt x="3793" y="13"/>
                        <a:pt x="3778"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4"/>
                <p:cNvSpPr/>
                <p:nvPr/>
              </p:nvSpPr>
              <p:spPr>
                <a:xfrm>
                  <a:off x="7480306" y="1280810"/>
                  <a:ext cx="175213" cy="164459"/>
                </a:xfrm>
                <a:custGeom>
                  <a:avLst/>
                  <a:gdLst/>
                  <a:ahLst/>
                  <a:cxnLst/>
                  <a:rect l="l" t="t" r="r" b="b"/>
                  <a:pathLst>
                    <a:path w="6859" h="6438" extrusionOk="0">
                      <a:moveTo>
                        <a:pt x="1626" y="1"/>
                      </a:moveTo>
                      <a:cubicBezTo>
                        <a:pt x="903" y="1680"/>
                        <a:pt x="355" y="3447"/>
                        <a:pt x="0" y="5287"/>
                      </a:cubicBezTo>
                      <a:cubicBezTo>
                        <a:pt x="506" y="5123"/>
                        <a:pt x="1032" y="5047"/>
                        <a:pt x="1559" y="5047"/>
                      </a:cubicBezTo>
                      <a:cubicBezTo>
                        <a:pt x="2972" y="5047"/>
                        <a:pt x="4399" y="5590"/>
                        <a:pt x="5500" y="6437"/>
                      </a:cubicBezTo>
                      <a:cubicBezTo>
                        <a:pt x="5781" y="4905"/>
                        <a:pt x="6243" y="3427"/>
                        <a:pt x="6858" y="2042"/>
                      </a:cubicBezTo>
                      <a:lnTo>
                        <a:pt x="6858" y="2042"/>
                      </a:lnTo>
                      <a:cubicBezTo>
                        <a:pt x="6507" y="2116"/>
                        <a:pt x="6148" y="2153"/>
                        <a:pt x="5789" y="2153"/>
                      </a:cubicBezTo>
                      <a:cubicBezTo>
                        <a:pt x="4158" y="2153"/>
                        <a:pt x="2525" y="1394"/>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4"/>
                <p:cNvSpPr/>
                <p:nvPr/>
              </p:nvSpPr>
              <p:spPr>
                <a:xfrm>
                  <a:off x="7471237" y="1589828"/>
                  <a:ext cx="171100" cy="165813"/>
                </a:xfrm>
                <a:custGeom>
                  <a:avLst/>
                  <a:gdLst/>
                  <a:ahLst/>
                  <a:cxnLst/>
                  <a:rect l="l" t="t" r="r" b="b"/>
                  <a:pathLst>
                    <a:path w="6698" h="6491" extrusionOk="0">
                      <a:moveTo>
                        <a:pt x="5627" y="1"/>
                      </a:moveTo>
                      <a:cubicBezTo>
                        <a:pt x="4816" y="605"/>
                        <a:pt x="3814" y="924"/>
                        <a:pt x="2818" y="924"/>
                      </a:cubicBezTo>
                      <a:cubicBezTo>
                        <a:pt x="1884" y="924"/>
                        <a:pt x="955" y="643"/>
                        <a:pt x="195" y="54"/>
                      </a:cubicBezTo>
                      <a:cubicBezTo>
                        <a:pt x="128" y="88"/>
                        <a:pt x="61" y="108"/>
                        <a:pt x="1" y="108"/>
                      </a:cubicBezTo>
                      <a:cubicBezTo>
                        <a:pt x="188" y="2322"/>
                        <a:pt x="663" y="4463"/>
                        <a:pt x="1386" y="6484"/>
                      </a:cubicBezTo>
                      <a:cubicBezTo>
                        <a:pt x="1399" y="6484"/>
                        <a:pt x="1419" y="6491"/>
                        <a:pt x="1432" y="6491"/>
                      </a:cubicBezTo>
                      <a:cubicBezTo>
                        <a:pt x="2579" y="5397"/>
                        <a:pt x="3988" y="4475"/>
                        <a:pt x="5529" y="4475"/>
                      </a:cubicBezTo>
                      <a:cubicBezTo>
                        <a:pt x="5911" y="4475"/>
                        <a:pt x="6301" y="4532"/>
                        <a:pt x="6698" y="4657"/>
                      </a:cubicBezTo>
                      <a:cubicBezTo>
                        <a:pt x="6163" y="3179"/>
                        <a:pt x="5795" y="1620"/>
                        <a:pt x="5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44"/>
                <p:cNvSpPr/>
                <p:nvPr/>
              </p:nvSpPr>
              <p:spPr>
                <a:xfrm>
                  <a:off x="7468836" y="1425420"/>
                  <a:ext cx="150435" cy="158456"/>
                </a:xfrm>
                <a:custGeom>
                  <a:avLst/>
                  <a:gdLst/>
                  <a:ahLst/>
                  <a:cxnLst/>
                  <a:rect l="l" t="t" r="r" b="b"/>
                  <a:pathLst>
                    <a:path w="5889" h="6203" extrusionOk="0">
                      <a:moveTo>
                        <a:pt x="382" y="0"/>
                      </a:moveTo>
                      <a:cubicBezTo>
                        <a:pt x="135" y="1425"/>
                        <a:pt x="1" y="2891"/>
                        <a:pt x="1" y="4383"/>
                      </a:cubicBezTo>
                      <a:cubicBezTo>
                        <a:pt x="1" y="4911"/>
                        <a:pt x="21" y="5433"/>
                        <a:pt x="54" y="5955"/>
                      </a:cubicBezTo>
                      <a:cubicBezTo>
                        <a:pt x="101" y="5988"/>
                        <a:pt x="115" y="6042"/>
                        <a:pt x="101" y="6095"/>
                      </a:cubicBezTo>
                      <a:lnTo>
                        <a:pt x="108" y="6095"/>
                      </a:lnTo>
                      <a:cubicBezTo>
                        <a:pt x="155" y="6136"/>
                        <a:pt x="202" y="6162"/>
                        <a:pt x="248" y="6202"/>
                      </a:cubicBezTo>
                      <a:cubicBezTo>
                        <a:pt x="563" y="5955"/>
                        <a:pt x="1205" y="5540"/>
                        <a:pt x="1286" y="5507"/>
                      </a:cubicBezTo>
                      <a:cubicBezTo>
                        <a:pt x="1754" y="5306"/>
                        <a:pt x="2269" y="5212"/>
                        <a:pt x="2771" y="5206"/>
                      </a:cubicBezTo>
                      <a:cubicBezTo>
                        <a:pt x="2791" y="5205"/>
                        <a:pt x="2810" y="5205"/>
                        <a:pt x="2830" y="5205"/>
                      </a:cubicBezTo>
                      <a:cubicBezTo>
                        <a:pt x="3825" y="5205"/>
                        <a:pt x="4776" y="5534"/>
                        <a:pt x="5681" y="5928"/>
                      </a:cubicBezTo>
                      <a:cubicBezTo>
                        <a:pt x="5641" y="5420"/>
                        <a:pt x="5614" y="4904"/>
                        <a:pt x="5614" y="4383"/>
                      </a:cubicBezTo>
                      <a:cubicBezTo>
                        <a:pt x="5614" y="3272"/>
                        <a:pt x="5708" y="2181"/>
                        <a:pt x="5889" y="1118"/>
                      </a:cubicBezTo>
                      <a:lnTo>
                        <a:pt x="5889" y="1118"/>
                      </a:lnTo>
                      <a:cubicBezTo>
                        <a:pt x="5289" y="1334"/>
                        <a:pt x="4657" y="1441"/>
                        <a:pt x="4028" y="1441"/>
                      </a:cubicBezTo>
                      <a:cubicBezTo>
                        <a:pt x="2689" y="1441"/>
                        <a:pt x="1361" y="956"/>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44"/>
                <p:cNvSpPr/>
                <p:nvPr/>
              </p:nvSpPr>
              <p:spPr>
                <a:xfrm>
                  <a:off x="7436726" y="1112417"/>
                  <a:ext cx="181344" cy="151686"/>
                </a:xfrm>
                <a:custGeom>
                  <a:avLst/>
                  <a:gdLst/>
                  <a:ahLst/>
                  <a:cxnLst/>
                  <a:rect l="l" t="t" r="r" b="b"/>
                  <a:pathLst>
                    <a:path w="7099" h="5938" extrusionOk="0">
                      <a:moveTo>
                        <a:pt x="5557" y="1"/>
                      </a:moveTo>
                      <a:cubicBezTo>
                        <a:pt x="3703" y="1"/>
                        <a:pt x="1849" y="39"/>
                        <a:pt x="0" y="123"/>
                      </a:cubicBezTo>
                      <a:cubicBezTo>
                        <a:pt x="917" y="2117"/>
                        <a:pt x="2047" y="3977"/>
                        <a:pt x="3205" y="5844"/>
                      </a:cubicBezTo>
                      <a:cubicBezTo>
                        <a:pt x="3225" y="5870"/>
                        <a:pt x="3225" y="5897"/>
                        <a:pt x="3212" y="5924"/>
                      </a:cubicBezTo>
                      <a:cubicBezTo>
                        <a:pt x="3217" y="5923"/>
                        <a:pt x="3222" y="5922"/>
                        <a:pt x="3227" y="5922"/>
                      </a:cubicBezTo>
                      <a:cubicBezTo>
                        <a:pt x="3249" y="5922"/>
                        <a:pt x="3270" y="5932"/>
                        <a:pt x="3292" y="5937"/>
                      </a:cubicBezTo>
                      <a:lnTo>
                        <a:pt x="3312" y="5937"/>
                      </a:lnTo>
                      <a:cubicBezTo>
                        <a:pt x="3419" y="5696"/>
                        <a:pt x="3539" y="5456"/>
                        <a:pt x="3653" y="5221"/>
                      </a:cubicBezTo>
                      <a:cubicBezTo>
                        <a:pt x="2516" y="4057"/>
                        <a:pt x="1699" y="2485"/>
                        <a:pt x="990" y="1040"/>
                      </a:cubicBezTo>
                      <a:cubicBezTo>
                        <a:pt x="937" y="926"/>
                        <a:pt x="1004" y="812"/>
                        <a:pt x="1124" y="806"/>
                      </a:cubicBezTo>
                      <a:cubicBezTo>
                        <a:pt x="2657" y="672"/>
                        <a:pt x="4239" y="498"/>
                        <a:pt x="5785" y="498"/>
                      </a:cubicBezTo>
                      <a:cubicBezTo>
                        <a:pt x="6021" y="498"/>
                        <a:pt x="6256" y="502"/>
                        <a:pt x="6490" y="511"/>
                      </a:cubicBezTo>
                      <a:cubicBezTo>
                        <a:pt x="6557" y="518"/>
                        <a:pt x="6597" y="551"/>
                        <a:pt x="6617" y="598"/>
                      </a:cubicBezTo>
                      <a:cubicBezTo>
                        <a:pt x="6778" y="397"/>
                        <a:pt x="6938" y="203"/>
                        <a:pt x="7099" y="9"/>
                      </a:cubicBezTo>
                      <a:cubicBezTo>
                        <a:pt x="6585" y="4"/>
                        <a:pt x="6071" y="1"/>
                        <a:pt x="5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4"/>
                <p:cNvSpPr/>
                <p:nvPr/>
              </p:nvSpPr>
              <p:spPr>
                <a:xfrm>
                  <a:off x="7481838" y="1416965"/>
                  <a:ext cx="134188" cy="39595"/>
                </a:xfrm>
                <a:custGeom>
                  <a:avLst/>
                  <a:gdLst/>
                  <a:ahLst/>
                  <a:cxnLst/>
                  <a:rect l="l" t="t" r="r" b="b"/>
                  <a:pathLst>
                    <a:path w="5253" h="1550" extrusionOk="0">
                      <a:moveTo>
                        <a:pt x="1671" y="1"/>
                      </a:moveTo>
                      <a:cubicBezTo>
                        <a:pt x="1116" y="1"/>
                        <a:pt x="571" y="77"/>
                        <a:pt x="0" y="184"/>
                      </a:cubicBezTo>
                      <a:cubicBezTo>
                        <a:pt x="669" y="759"/>
                        <a:pt x="1426" y="1201"/>
                        <a:pt x="2302" y="1408"/>
                      </a:cubicBezTo>
                      <a:cubicBezTo>
                        <a:pt x="2696" y="1497"/>
                        <a:pt x="3103" y="1549"/>
                        <a:pt x="3509" y="1549"/>
                      </a:cubicBezTo>
                      <a:cubicBezTo>
                        <a:pt x="3593" y="1549"/>
                        <a:pt x="3677" y="1547"/>
                        <a:pt x="3761" y="1542"/>
                      </a:cubicBezTo>
                      <a:cubicBezTo>
                        <a:pt x="4021" y="1529"/>
                        <a:pt x="4844" y="1536"/>
                        <a:pt x="5065" y="1308"/>
                      </a:cubicBezTo>
                      <a:cubicBezTo>
                        <a:pt x="5253" y="1121"/>
                        <a:pt x="4938" y="1020"/>
                        <a:pt x="4717" y="880"/>
                      </a:cubicBezTo>
                      <a:cubicBezTo>
                        <a:pt x="4563" y="773"/>
                        <a:pt x="4383" y="686"/>
                        <a:pt x="4215" y="599"/>
                      </a:cubicBezTo>
                      <a:cubicBezTo>
                        <a:pt x="3754" y="378"/>
                        <a:pt x="3252" y="204"/>
                        <a:pt x="2744" y="104"/>
                      </a:cubicBezTo>
                      <a:cubicBezTo>
                        <a:pt x="2376" y="31"/>
                        <a:pt x="2022" y="1"/>
                        <a:pt x="1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4"/>
                <p:cNvSpPr/>
                <p:nvPr/>
              </p:nvSpPr>
              <p:spPr>
                <a:xfrm>
                  <a:off x="7433303" y="928749"/>
                  <a:ext cx="186836" cy="179479"/>
                </a:xfrm>
                <a:custGeom>
                  <a:avLst/>
                  <a:gdLst/>
                  <a:ahLst/>
                  <a:cxnLst/>
                  <a:rect l="l" t="t" r="r" b="b"/>
                  <a:pathLst>
                    <a:path w="7314" h="7026" extrusionOk="0">
                      <a:moveTo>
                        <a:pt x="6002" y="0"/>
                      </a:moveTo>
                      <a:cubicBezTo>
                        <a:pt x="3680" y="2034"/>
                        <a:pt x="1653" y="4403"/>
                        <a:pt x="0" y="7025"/>
                      </a:cubicBezTo>
                      <a:cubicBezTo>
                        <a:pt x="1198" y="6965"/>
                        <a:pt x="2402" y="6918"/>
                        <a:pt x="3607" y="6892"/>
                      </a:cubicBezTo>
                      <a:cubicBezTo>
                        <a:pt x="4162" y="6878"/>
                        <a:pt x="4710" y="6872"/>
                        <a:pt x="5266" y="6865"/>
                      </a:cubicBezTo>
                      <a:cubicBezTo>
                        <a:pt x="5498" y="6865"/>
                        <a:pt x="6042" y="6954"/>
                        <a:pt x="6458" y="6954"/>
                      </a:cubicBezTo>
                      <a:cubicBezTo>
                        <a:pt x="6666" y="6954"/>
                        <a:pt x="6843" y="6932"/>
                        <a:pt x="6932" y="6865"/>
                      </a:cubicBezTo>
                      <a:cubicBezTo>
                        <a:pt x="7313" y="6591"/>
                        <a:pt x="6925" y="5279"/>
                        <a:pt x="6878" y="4905"/>
                      </a:cubicBezTo>
                      <a:cubicBezTo>
                        <a:pt x="6798" y="4363"/>
                        <a:pt x="6718" y="3821"/>
                        <a:pt x="6624" y="3279"/>
                      </a:cubicBezTo>
                      <a:cubicBezTo>
                        <a:pt x="6443" y="2181"/>
                        <a:pt x="6236" y="1091"/>
                        <a:pt x="6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4"/>
                <p:cNvSpPr/>
                <p:nvPr/>
              </p:nvSpPr>
              <p:spPr>
                <a:xfrm>
                  <a:off x="7481149" y="1564896"/>
                  <a:ext cx="131633" cy="42635"/>
                </a:xfrm>
                <a:custGeom>
                  <a:avLst/>
                  <a:gdLst/>
                  <a:ahLst/>
                  <a:cxnLst/>
                  <a:rect l="l" t="t" r="r" b="b"/>
                  <a:pathLst>
                    <a:path w="5153" h="1669" extrusionOk="0">
                      <a:moveTo>
                        <a:pt x="2330" y="1"/>
                      </a:moveTo>
                      <a:cubicBezTo>
                        <a:pt x="1646" y="1"/>
                        <a:pt x="972" y="157"/>
                        <a:pt x="389" y="555"/>
                      </a:cubicBezTo>
                      <a:cubicBezTo>
                        <a:pt x="288" y="629"/>
                        <a:pt x="148" y="776"/>
                        <a:pt x="1" y="896"/>
                      </a:cubicBezTo>
                      <a:cubicBezTo>
                        <a:pt x="742" y="1384"/>
                        <a:pt x="1568" y="1668"/>
                        <a:pt x="2472" y="1668"/>
                      </a:cubicBezTo>
                      <a:cubicBezTo>
                        <a:pt x="2522" y="1668"/>
                        <a:pt x="2573" y="1668"/>
                        <a:pt x="2623" y="1666"/>
                      </a:cubicBezTo>
                      <a:cubicBezTo>
                        <a:pt x="3205" y="1646"/>
                        <a:pt x="3767" y="1512"/>
                        <a:pt x="4303" y="1271"/>
                      </a:cubicBezTo>
                      <a:cubicBezTo>
                        <a:pt x="4450" y="1204"/>
                        <a:pt x="4871" y="1070"/>
                        <a:pt x="4952" y="910"/>
                      </a:cubicBezTo>
                      <a:cubicBezTo>
                        <a:pt x="5152" y="502"/>
                        <a:pt x="4631" y="488"/>
                        <a:pt x="4309" y="374"/>
                      </a:cubicBezTo>
                      <a:cubicBezTo>
                        <a:pt x="3689" y="152"/>
                        <a:pt x="3004"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4"/>
                <p:cNvSpPr/>
                <p:nvPr/>
              </p:nvSpPr>
              <p:spPr>
                <a:xfrm>
                  <a:off x="7397923" y="1766395"/>
                  <a:ext cx="164791" cy="122616"/>
                </a:xfrm>
                <a:custGeom>
                  <a:avLst/>
                  <a:gdLst/>
                  <a:ahLst/>
                  <a:cxnLst/>
                  <a:rect l="l" t="t" r="r" b="b"/>
                  <a:pathLst>
                    <a:path w="6451" h="4800" extrusionOk="0">
                      <a:moveTo>
                        <a:pt x="4108" y="0"/>
                      </a:moveTo>
                      <a:cubicBezTo>
                        <a:pt x="2737" y="1525"/>
                        <a:pt x="1365" y="3058"/>
                        <a:pt x="0" y="4583"/>
                      </a:cubicBezTo>
                      <a:cubicBezTo>
                        <a:pt x="1250" y="4742"/>
                        <a:pt x="2485" y="4800"/>
                        <a:pt x="3725" y="4800"/>
                      </a:cubicBezTo>
                      <a:cubicBezTo>
                        <a:pt x="4629" y="4800"/>
                        <a:pt x="5535" y="4769"/>
                        <a:pt x="6450" y="4724"/>
                      </a:cubicBezTo>
                      <a:cubicBezTo>
                        <a:pt x="6450" y="4717"/>
                        <a:pt x="6450" y="4717"/>
                        <a:pt x="6450" y="4710"/>
                      </a:cubicBezTo>
                      <a:cubicBezTo>
                        <a:pt x="6283" y="4456"/>
                        <a:pt x="6129" y="4195"/>
                        <a:pt x="5975" y="3934"/>
                      </a:cubicBezTo>
                      <a:cubicBezTo>
                        <a:pt x="4624" y="3914"/>
                        <a:pt x="3252" y="3720"/>
                        <a:pt x="1907" y="3593"/>
                      </a:cubicBezTo>
                      <a:cubicBezTo>
                        <a:pt x="1760" y="3580"/>
                        <a:pt x="1700" y="3432"/>
                        <a:pt x="1793" y="3319"/>
                      </a:cubicBezTo>
                      <a:cubicBezTo>
                        <a:pt x="2596" y="2308"/>
                        <a:pt x="3372" y="1278"/>
                        <a:pt x="4209" y="301"/>
                      </a:cubicBezTo>
                      <a:cubicBezTo>
                        <a:pt x="4215" y="301"/>
                        <a:pt x="4215" y="301"/>
                        <a:pt x="4222" y="294"/>
                      </a:cubicBezTo>
                      <a:cubicBezTo>
                        <a:pt x="4182" y="194"/>
                        <a:pt x="4142" y="100"/>
                        <a:pt x="4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4"/>
                <p:cNvSpPr/>
                <p:nvPr/>
              </p:nvSpPr>
              <p:spPr>
                <a:xfrm>
                  <a:off x="7471748" y="1132649"/>
                  <a:ext cx="129922" cy="108030"/>
                </a:xfrm>
                <a:custGeom>
                  <a:avLst/>
                  <a:gdLst/>
                  <a:ahLst/>
                  <a:cxnLst/>
                  <a:rect l="l" t="t" r="r" b="b"/>
                  <a:pathLst>
                    <a:path w="5086" h="4229" extrusionOk="0">
                      <a:moveTo>
                        <a:pt x="5086" y="0"/>
                      </a:moveTo>
                      <a:lnTo>
                        <a:pt x="5086" y="0"/>
                      </a:lnTo>
                      <a:cubicBezTo>
                        <a:pt x="3406" y="181"/>
                        <a:pt x="1693" y="188"/>
                        <a:pt x="1" y="308"/>
                      </a:cubicBezTo>
                      <a:cubicBezTo>
                        <a:pt x="703" y="1693"/>
                        <a:pt x="1593" y="2904"/>
                        <a:pt x="2383" y="4229"/>
                      </a:cubicBezTo>
                      <a:cubicBezTo>
                        <a:pt x="3152" y="2730"/>
                        <a:pt x="4055" y="1312"/>
                        <a:pt x="5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4"/>
                <p:cNvSpPr/>
                <p:nvPr/>
              </p:nvSpPr>
              <p:spPr>
                <a:xfrm>
                  <a:off x="7391435" y="1891489"/>
                  <a:ext cx="170743" cy="175545"/>
                </a:xfrm>
                <a:custGeom>
                  <a:avLst/>
                  <a:gdLst/>
                  <a:ahLst/>
                  <a:cxnLst/>
                  <a:rect l="l" t="t" r="r" b="b"/>
                  <a:pathLst>
                    <a:path w="6684" h="6872" extrusionOk="0">
                      <a:moveTo>
                        <a:pt x="0" y="1"/>
                      </a:moveTo>
                      <a:lnTo>
                        <a:pt x="0" y="1"/>
                      </a:lnTo>
                      <a:cubicBezTo>
                        <a:pt x="1218" y="2489"/>
                        <a:pt x="2757" y="4798"/>
                        <a:pt x="4556" y="6872"/>
                      </a:cubicBezTo>
                      <a:cubicBezTo>
                        <a:pt x="5399" y="4664"/>
                        <a:pt x="5955" y="2389"/>
                        <a:pt x="6684" y="154"/>
                      </a:cubicBezTo>
                      <a:lnTo>
                        <a:pt x="6684" y="154"/>
                      </a:lnTo>
                      <a:cubicBezTo>
                        <a:pt x="5841" y="254"/>
                        <a:pt x="4989" y="298"/>
                        <a:pt x="4134" y="298"/>
                      </a:cubicBezTo>
                      <a:cubicBezTo>
                        <a:pt x="2750" y="298"/>
                        <a:pt x="1361" y="18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4"/>
                <p:cNvSpPr/>
                <p:nvPr/>
              </p:nvSpPr>
              <p:spPr>
                <a:xfrm>
                  <a:off x="7353986" y="1271077"/>
                  <a:ext cx="163437" cy="141877"/>
                </a:xfrm>
                <a:custGeom>
                  <a:avLst/>
                  <a:gdLst/>
                  <a:ahLst/>
                  <a:cxnLst/>
                  <a:rect l="l" t="t" r="r" b="b"/>
                  <a:pathLst>
                    <a:path w="6398" h="5554" extrusionOk="0">
                      <a:moveTo>
                        <a:pt x="6370" y="1"/>
                      </a:moveTo>
                      <a:cubicBezTo>
                        <a:pt x="4276" y="476"/>
                        <a:pt x="2135" y="770"/>
                        <a:pt x="1" y="971"/>
                      </a:cubicBezTo>
                      <a:cubicBezTo>
                        <a:pt x="1366" y="2690"/>
                        <a:pt x="2931" y="4222"/>
                        <a:pt x="4678" y="5554"/>
                      </a:cubicBezTo>
                      <a:cubicBezTo>
                        <a:pt x="4731" y="5286"/>
                        <a:pt x="4785" y="5025"/>
                        <a:pt x="4845" y="4764"/>
                      </a:cubicBezTo>
                      <a:lnTo>
                        <a:pt x="4838" y="4764"/>
                      </a:lnTo>
                      <a:cubicBezTo>
                        <a:pt x="3641" y="3961"/>
                        <a:pt x="2550" y="2985"/>
                        <a:pt x="1546" y="1954"/>
                      </a:cubicBezTo>
                      <a:cubicBezTo>
                        <a:pt x="1473" y="1874"/>
                        <a:pt x="1500" y="1720"/>
                        <a:pt x="1613" y="1700"/>
                      </a:cubicBezTo>
                      <a:cubicBezTo>
                        <a:pt x="3099" y="1412"/>
                        <a:pt x="4584" y="1118"/>
                        <a:pt x="6069" y="837"/>
                      </a:cubicBezTo>
                      <a:cubicBezTo>
                        <a:pt x="6176" y="583"/>
                        <a:pt x="6283" y="328"/>
                        <a:pt x="6390" y="81"/>
                      </a:cubicBezTo>
                      <a:cubicBezTo>
                        <a:pt x="6384" y="54"/>
                        <a:pt x="6384" y="34"/>
                        <a:pt x="6397" y="14"/>
                      </a:cubicBezTo>
                      <a:cubicBezTo>
                        <a:pt x="6390" y="7"/>
                        <a:pt x="6377" y="7"/>
                        <a:pt x="6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4"/>
                <p:cNvSpPr/>
                <p:nvPr/>
              </p:nvSpPr>
              <p:spPr>
                <a:xfrm>
                  <a:off x="7454659" y="1782105"/>
                  <a:ext cx="92320" cy="78474"/>
                </a:xfrm>
                <a:custGeom>
                  <a:avLst/>
                  <a:gdLst/>
                  <a:ahLst/>
                  <a:cxnLst/>
                  <a:rect l="l" t="t" r="r" b="b"/>
                  <a:pathLst>
                    <a:path w="3614" h="3072" extrusionOk="0">
                      <a:moveTo>
                        <a:pt x="2128" y="1"/>
                      </a:moveTo>
                      <a:cubicBezTo>
                        <a:pt x="1446" y="917"/>
                        <a:pt x="716" y="1800"/>
                        <a:pt x="1" y="2684"/>
                      </a:cubicBezTo>
                      <a:cubicBezTo>
                        <a:pt x="1198" y="2797"/>
                        <a:pt x="2423" y="2871"/>
                        <a:pt x="3614" y="3072"/>
                      </a:cubicBezTo>
                      <a:cubicBezTo>
                        <a:pt x="3052" y="2088"/>
                        <a:pt x="2556" y="1064"/>
                        <a:pt x="2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4"/>
                <p:cNvSpPr/>
                <p:nvPr/>
              </p:nvSpPr>
              <p:spPr>
                <a:xfrm>
                  <a:off x="7326831" y="1703835"/>
                  <a:ext cx="168367" cy="178611"/>
                </a:xfrm>
                <a:custGeom>
                  <a:avLst/>
                  <a:gdLst/>
                  <a:ahLst/>
                  <a:cxnLst/>
                  <a:rect l="l" t="t" r="r" b="b"/>
                  <a:pathLst>
                    <a:path w="6591" h="6992" extrusionOk="0">
                      <a:moveTo>
                        <a:pt x="0" y="0"/>
                      </a:moveTo>
                      <a:lnTo>
                        <a:pt x="0" y="0"/>
                      </a:lnTo>
                      <a:cubicBezTo>
                        <a:pt x="515" y="2449"/>
                        <a:pt x="1311" y="4791"/>
                        <a:pt x="2362" y="6992"/>
                      </a:cubicBezTo>
                      <a:cubicBezTo>
                        <a:pt x="3774" y="5420"/>
                        <a:pt x="5179" y="3854"/>
                        <a:pt x="6590" y="2282"/>
                      </a:cubicBezTo>
                      <a:cubicBezTo>
                        <a:pt x="4302" y="1780"/>
                        <a:pt x="2108" y="101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4"/>
                <p:cNvSpPr/>
                <p:nvPr/>
              </p:nvSpPr>
              <p:spPr>
                <a:xfrm>
                  <a:off x="7331787" y="1592740"/>
                  <a:ext cx="166656" cy="161189"/>
                </a:xfrm>
                <a:custGeom>
                  <a:avLst/>
                  <a:gdLst/>
                  <a:ahLst/>
                  <a:cxnLst/>
                  <a:rect l="l" t="t" r="r" b="b"/>
                  <a:pathLst>
                    <a:path w="6524" h="6310" extrusionOk="0">
                      <a:moveTo>
                        <a:pt x="5172" y="0"/>
                      </a:moveTo>
                      <a:cubicBezTo>
                        <a:pt x="3506" y="1419"/>
                        <a:pt x="1666" y="2630"/>
                        <a:pt x="0" y="4068"/>
                      </a:cubicBezTo>
                      <a:cubicBezTo>
                        <a:pt x="2081" y="5085"/>
                        <a:pt x="4262" y="5828"/>
                        <a:pt x="6523" y="6310"/>
                      </a:cubicBezTo>
                      <a:cubicBezTo>
                        <a:pt x="6430" y="6035"/>
                        <a:pt x="6336" y="5761"/>
                        <a:pt x="6242" y="5487"/>
                      </a:cubicBezTo>
                      <a:cubicBezTo>
                        <a:pt x="6231" y="5504"/>
                        <a:pt x="6209" y="5521"/>
                        <a:pt x="6182" y="5521"/>
                      </a:cubicBezTo>
                      <a:cubicBezTo>
                        <a:pt x="6178" y="5521"/>
                        <a:pt x="6173" y="5521"/>
                        <a:pt x="6169" y="5520"/>
                      </a:cubicBezTo>
                      <a:cubicBezTo>
                        <a:pt x="4617" y="5266"/>
                        <a:pt x="3024" y="4463"/>
                        <a:pt x="1539" y="3934"/>
                      </a:cubicBezTo>
                      <a:cubicBezTo>
                        <a:pt x="1439" y="3901"/>
                        <a:pt x="1378" y="3754"/>
                        <a:pt x="1472" y="3667"/>
                      </a:cubicBezTo>
                      <a:cubicBezTo>
                        <a:pt x="2596" y="2663"/>
                        <a:pt x="3881" y="1566"/>
                        <a:pt x="5272" y="944"/>
                      </a:cubicBezTo>
                      <a:cubicBezTo>
                        <a:pt x="5232" y="636"/>
                        <a:pt x="5199" y="322"/>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4"/>
                <p:cNvSpPr/>
                <p:nvPr/>
              </p:nvSpPr>
              <p:spPr>
                <a:xfrm>
                  <a:off x="7404079" y="1301169"/>
                  <a:ext cx="101541" cy="84963"/>
                </a:xfrm>
                <a:custGeom>
                  <a:avLst/>
                  <a:gdLst/>
                  <a:ahLst/>
                  <a:cxnLst/>
                  <a:rect l="l" t="t" r="r" b="b"/>
                  <a:pathLst>
                    <a:path w="3975" h="3326" extrusionOk="0">
                      <a:moveTo>
                        <a:pt x="3974" y="0"/>
                      </a:moveTo>
                      <a:lnTo>
                        <a:pt x="3974" y="0"/>
                      </a:lnTo>
                      <a:cubicBezTo>
                        <a:pt x="2650" y="261"/>
                        <a:pt x="1325" y="509"/>
                        <a:pt x="0" y="763"/>
                      </a:cubicBezTo>
                      <a:cubicBezTo>
                        <a:pt x="917" y="1700"/>
                        <a:pt x="1907" y="2523"/>
                        <a:pt x="2944" y="3325"/>
                      </a:cubicBezTo>
                      <a:cubicBezTo>
                        <a:pt x="3212" y="2188"/>
                        <a:pt x="3560" y="1077"/>
                        <a:pt x="3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4"/>
                <p:cNvSpPr/>
                <p:nvPr/>
              </p:nvSpPr>
              <p:spPr>
                <a:xfrm>
                  <a:off x="7349030" y="1115712"/>
                  <a:ext cx="165813" cy="172148"/>
                </a:xfrm>
                <a:custGeom>
                  <a:avLst/>
                  <a:gdLst/>
                  <a:ahLst/>
                  <a:cxnLst/>
                  <a:rect l="l" t="t" r="r" b="b"/>
                  <a:pathLst>
                    <a:path w="6491" h="6739" extrusionOk="0">
                      <a:moveTo>
                        <a:pt x="3112" y="1"/>
                      </a:moveTo>
                      <a:cubicBezTo>
                        <a:pt x="1827" y="2102"/>
                        <a:pt x="777" y="4363"/>
                        <a:pt x="1" y="6738"/>
                      </a:cubicBezTo>
                      <a:cubicBezTo>
                        <a:pt x="2182" y="6544"/>
                        <a:pt x="4336" y="6203"/>
                        <a:pt x="6491" y="5815"/>
                      </a:cubicBezTo>
                      <a:cubicBezTo>
                        <a:pt x="5112" y="4049"/>
                        <a:pt x="4035" y="2041"/>
                        <a:pt x="3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4"/>
                <p:cNvSpPr/>
                <p:nvPr/>
              </p:nvSpPr>
              <p:spPr>
                <a:xfrm>
                  <a:off x="7380323" y="1624364"/>
                  <a:ext cx="110252" cy="105807"/>
                </a:xfrm>
                <a:custGeom>
                  <a:avLst/>
                  <a:gdLst/>
                  <a:ahLst/>
                  <a:cxnLst/>
                  <a:rect l="l" t="t" r="r" b="b"/>
                  <a:pathLst>
                    <a:path w="4316" h="4142" extrusionOk="0">
                      <a:moveTo>
                        <a:pt x="3406" y="0"/>
                      </a:moveTo>
                      <a:cubicBezTo>
                        <a:pt x="2268" y="836"/>
                        <a:pt x="1084" y="1566"/>
                        <a:pt x="0" y="2489"/>
                      </a:cubicBezTo>
                      <a:cubicBezTo>
                        <a:pt x="1419" y="2984"/>
                        <a:pt x="3038" y="3386"/>
                        <a:pt x="4316" y="4142"/>
                      </a:cubicBezTo>
                      <a:cubicBezTo>
                        <a:pt x="3901" y="2803"/>
                        <a:pt x="3600" y="1425"/>
                        <a:pt x="3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4"/>
                <p:cNvSpPr/>
                <p:nvPr/>
              </p:nvSpPr>
              <p:spPr>
                <a:xfrm>
                  <a:off x="7320164" y="1422687"/>
                  <a:ext cx="151431" cy="151099"/>
                </a:xfrm>
                <a:custGeom>
                  <a:avLst/>
                  <a:gdLst/>
                  <a:ahLst/>
                  <a:cxnLst/>
                  <a:rect l="l" t="t" r="r" b="b"/>
                  <a:pathLst>
                    <a:path w="5928" h="5915" extrusionOk="0">
                      <a:moveTo>
                        <a:pt x="5928" y="0"/>
                      </a:moveTo>
                      <a:lnTo>
                        <a:pt x="5928" y="0"/>
                      </a:lnTo>
                      <a:cubicBezTo>
                        <a:pt x="4041" y="1124"/>
                        <a:pt x="2067" y="2068"/>
                        <a:pt x="0" y="2817"/>
                      </a:cubicBezTo>
                      <a:cubicBezTo>
                        <a:pt x="1786" y="3988"/>
                        <a:pt x="3646" y="4998"/>
                        <a:pt x="5580" y="5915"/>
                      </a:cubicBezTo>
                      <a:cubicBezTo>
                        <a:pt x="5567" y="5687"/>
                        <a:pt x="5553" y="5453"/>
                        <a:pt x="5547" y="5219"/>
                      </a:cubicBezTo>
                      <a:cubicBezTo>
                        <a:pt x="4369" y="4563"/>
                        <a:pt x="3245" y="3787"/>
                        <a:pt x="2094" y="3078"/>
                      </a:cubicBezTo>
                      <a:cubicBezTo>
                        <a:pt x="2001" y="3024"/>
                        <a:pt x="1980" y="2857"/>
                        <a:pt x="2094" y="2810"/>
                      </a:cubicBezTo>
                      <a:cubicBezTo>
                        <a:pt x="3292" y="2268"/>
                        <a:pt x="4483" y="1733"/>
                        <a:pt x="5687" y="1191"/>
                      </a:cubicBezTo>
                      <a:cubicBezTo>
                        <a:pt x="5707" y="1184"/>
                        <a:pt x="5727" y="1178"/>
                        <a:pt x="5747" y="1178"/>
                      </a:cubicBezTo>
                      <a:cubicBezTo>
                        <a:pt x="5801" y="783"/>
                        <a:pt x="5861" y="388"/>
                        <a:pt x="5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4"/>
                <p:cNvSpPr/>
                <p:nvPr/>
              </p:nvSpPr>
              <p:spPr>
                <a:xfrm>
                  <a:off x="7384078" y="1462000"/>
                  <a:ext cx="81897" cy="86827"/>
                </a:xfrm>
                <a:custGeom>
                  <a:avLst/>
                  <a:gdLst/>
                  <a:ahLst/>
                  <a:cxnLst/>
                  <a:rect l="l" t="t" r="r" b="b"/>
                  <a:pathLst>
                    <a:path w="3206" h="3399" extrusionOk="0">
                      <a:moveTo>
                        <a:pt x="3205" y="0"/>
                      </a:moveTo>
                      <a:lnTo>
                        <a:pt x="3205" y="0"/>
                      </a:lnTo>
                      <a:cubicBezTo>
                        <a:pt x="2135" y="475"/>
                        <a:pt x="1064" y="957"/>
                        <a:pt x="0" y="1432"/>
                      </a:cubicBezTo>
                      <a:cubicBezTo>
                        <a:pt x="1011" y="2081"/>
                        <a:pt x="2054" y="2703"/>
                        <a:pt x="3045" y="3399"/>
                      </a:cubicBezTo>
                      <a:cubicBezTo>
                        <a:pt x="3038" y="3252"/>
                        <a:pt x="3038" y="3104"/>
                        <a:pt x="3038" y="2951"/>
                      </a:cubicBezTo>
                      <a:cubicBezTo>
                        <a:pt x="3038" y="1954"/>
                        <a:pt x="3098" y="97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4"/>
                <p:cNvSpPr/>
                <p:nvPr/>
              </p:nvSpPr>
              <p:spPr>
                <a:xfrm>
                  <a:off x="7309563" y="1498555"/>
                  <a:ext cx="153832" cy="192992"/>
                </a:xfrm>
                <a:custGeom>
                  <a:avLst/>
                  <a:gdLst/>
                  <a:ahLst/>
                  <a:cxnLst/>
                  <a:rect l="l" t="t" r="r" b="b"/>
                  <a:pathLst>
                    <a:path w="6022" h="7555" extrusionOk="0">
                      <a:moveTo>
                        <a:pt x="40" y="1"/>
                      </a:moveTo>
                      <a:cubicBezTo>
                        <a:pt x="14" y="503"/>
                        <a:pt x="0" y="1011"/>
                        <a:pt x="0" y="1520"/>
                      </a:cubicBezTo>
                      <a:cubicBezTo>
                        <a:pt x="0" y="3587"/>
                        <a:pt x="201" y="5601"/>
                        <a:pt x="582" y="7555"/>
                      </a:cubicBezTo>
                      <a:cubicBezTo>
                        <a:pt x="2228" y="6083"/>
                        <a:pt x="4048" y="4450"/>
                        <a:pt x="6022" y="3440"/>
                      </a:cubicBezTo>
                      <a:cubicBezTo>
                        <a:pt x="6022" y="3393"/>
                        <a:pt x="6015" y="3353"/>
                        <a:pt x="6015" y="3313"/>
                      </a:cubicBezTo>
                      <a:cubicBezTo>
                        <a:pt x="3928" y="2396"/>
                        <a:pt x="1934" y="1259"/>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4"/>
                <p:cNvSpPr/>
                <p:nvPr/>
              </p:nvSpPr>
              <p:spPr>
                <a:xfrm>
                  <a:off x="7311096" y="1298768"/>
                  <a:ext cx="154190" cy="190080"/>
                </a:xfrm>
                <a:custGeom>
                  <a:avLst/>
                  <a:gdLst/>
                  <a:ahLst/>
                  <a:cxnLst/>
                  <a:rect l="l" t="t" r="r" b="b"/>
                  <a:pathLst>
                    <a:path w="6036" h="7441" extrusionOk="0">
                      <a:moveTo>
                        <a:pt x="1345" y="0"/>
                      </a:moveTo>
                      <a:cubicBezTo>
                        <a:pt x="616" y="2376"/>
                        <a:pt x="154" y="4865"/>
                        <a:pt x="0" y="7440"/>
                      </a:cubicBezTo>
                      <a:cubicBezTo>
                        <a:pt x="2108" y="6698"/>
                        <a:pt x="4115" y="5761"/>
                        <a:pt x="6035" y="4624"/>
                      </a:cubicBezTo>
                      <a:cubicBezTo>
                        <a:pt x="4289" y="3272"/>
                        <a:pt x="2724" y="1733"/>
                        <a:pt x="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20" name="Google Shape;7220;p44"/>
            <p:cNvGrpSpPr/>
            <p:nvPr/>
          </p:nvGrpSpPr>
          <p:grpSpPr>
            <a:xfrm>
              <a:off x="6460004" y="2949265"/>
              <a:ext cx="1685340" cy="1685340"/>
              <a:chOff x="7302206" y="721936"/>
              <a:chExt cx="1630869" cy="1630869"/>
            </a:xfrm>
          </p:grpSpPr>
          <p:sp>
            <p:nvSpPr>
              <p:cNvPr id="7221" name="Google Shape;7221;p44"/>
              <p:cNvSpPr/>
              <p:nvPr/>
            </p:nvSpPr>
            <p:spPr>
              <a:xfrm>
                <a:off x="8024491" y="2196905"/>
                <a:ext cx="251439" cy="148544"/>
              </a:xfrm>
              <a:custGeom>
                <a:avLst/>
                <a:gdLst/>
                <a:ahLst/>
                <a:cxnLst/>
                <a:rect l="l" t="t" r="r" b="b"/>
                <a:pathLst>
                  <a:path w="9843" h="5815" extrusionOk="0">
                    <a:moveTo>
                      <a:pt x="3954" y="1"/>
                    </a:moveTo>
                    <a:cubicBezTo>
                      <a:pt x="2937" y="2055"/>
                      <a:pt x="1559" y="3928"/>
                      <a:pt x="0" y="5601"/>
                    </a:cubicBezTo>
                    <a:cubicBezTo>
                      <a:pt x="1198" y="5741"/>
                      <a:pt x="2415" y="5815"/>
                      <a:pt x="3647" y="5815"/>
                    </a:cubicBezTo>
                    <a:cubicBezTo>
                      <a:pt x="5767" y="5815"/>
                      <a:pt x="7835" y="5601"/>
                      <a:pt x="9842" y="5206"/>
                    </a:cubicBezTo>
                    <a:cubicBezTo>
                      <a:pt x="9829" y="5199"/>
                      <a:pt x="9815" y="5193"/>
                      <a:pt x="9809" y="5179"/>
                    </a:cubicBezTo>
                    <a:cubicBezTo>
                      <a:pt x="7795" y="3547"/>
                      <a:pt x="5767" y="1861"/>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2" name="Google Shape;7222;p44"/>
              <p:cNvGrpSpPr/>
              <p:nvPr/>
            </p:nvGrpSpPr>
            <p:grpSpPr>
              <a:xfrm>
                <a:off x="7302206" y="721936"/>
                <a:ext cx="1630869" cy="1630869"/>
                <a:chOff x="7302206" y="721936"/>
                <a:chExt cx="1630869" cy="1630869"/>
              </a:xfrm>
            </p:grpSpPr>
            <p:sp>
              <p:nvSpPr>
                <p:cNvPr id="7223" name="Google Shape;7223;p44"/>
                <p:cNvSpPr/>
                <p:nvPr/>
              </p:nvSpPr>
              <p:spPr>
                <a:xfrm>
                  <a:off x="8780086" y="1466266"/>
                  <a:ext cx="145632" cy="195036"/>
                </a:xfrm>
                <a:custGeom>
                  <a:avLst/>
                  <a:gdLst/>
                  <a:ahLst/>
                  <a:cxnLst/>
                  <a:rect l="l" t="t" r="r" b="b"/>
                  <a:pathLst>
                    <a:path w="5701" h="7635" extrusionOk="0">
                      <a:moveTo>
                        <a:pt x="5580" y="0"/>
                      </a:moveTo>
                      <a:cubicBezTo>
                        <a:pt x="3827" y="1352"/>
                        <a:pt x="1967" y="2536"/>
                        <a:pt x="0" y="3546"/>
                      </a:cubicBezTo>
                      <a:cubicBezTo>
                        <a:pt x="1051" y="4235"/>
                        <a:pt x="2028" y="5058"/>
                        <a:pt x="3018" y="5835"/>
                      </a:cubicBezTo>
                      <a:cubicBezTo>
                        <a:pt x="3600" y="6283"/>
                        <a:pt x="4175" y="6738"/>
                        <a:pt x="4751" y="7186"/>
                      </a:cubicBezTo>
                      <a:cubicBezTo>
                        <a:pt x="4925" y="7327"/>
                        <a:pt x="5166" y="7460"/>
                        <a:pt x="5333" y="7634"/>
                      </a:cubicBezTo>
                      <a:cubicBezTo>
                        <a:pt x="5574" y="6055"/>
                        <a:pt x="5701" y="4436"/>
                        <a:pt x="5701" y="2784"/>
                      </a:cubicBezTo>
                      <a:cubicBezTo>
                        <a:pt x="5701" y="1847"/>
                        <a:pt x="5661" y="917"/>
                        <a:pt x="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4"/>
                <p:cNvSpPr/>
                <p:nvPr/>
              </p:nvSpPr>
              <p:spPr>
                <a:xfrm>
                  <a:off x="8767595" y="1256031"/>
                  <a:ext cx="154036" cy="199839"/>
                </a:xfrm>
                <a:custGeom>
                  <a:avLst/>
                  <a:gdLst/>
                  <a:ahLst/>
                  <a:cxnLst/>
                  <a:rect l="l" t="t" r="r" b="b"/>
                  <a:pathLst>
                    <a:path w="6030" h="7823" extrusionOk="0">
                      <a:moveTo>
                        <a:pt x="4209" y="1"/>
                      </a:moveTo>
                      <a:cubicBezTo>
                        <a:pt x="2858" y="1914"/>
                        <a:pt x="1453" y="3801"/>
                        <a:pt x="1" y="5648"/>
                      </a:cubicBezTo>
                      <a:cubicBezTo>
                        <a:pt x="2008" y="6377"/>
                        <a:pt x="4022" y="7100"/>
                        <a:pt x="6029" y="7822"/>
                      </a:cubicBezTo>
                      <a:cubicBezTo>
                        <a:pt x="5755" y="5099"/>
                        <a:pt x="5133" y="2476"/>
                        <a:pt x="4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4"/>
                <p:cNvSpPr/>
                <p:nvPr/>
              </p:nvSpPr>
              <p:spPr>
                <a:xfrm>
                  <a:off x="8760596" y="1406619"/>
                  <a:ext cx="153858" cy="143588"/>
                </a:xfrm>
                <a:custGeom>
                  <a:avLst/>
                  <a:gdLst/>
                  <a:ahLst/>
                  <a:cxnLst/>
                  <a:rect l="l" t="t" r="r" b="b"/>
                  <a:pathLst>
                    <a:path w="6023" h="5621" extrusionOk="0">
                      <a:moveTo>
                        <a:pt x="1" y="0"/>
                      </a:moveTo>
                      <a:cubicBezTo>
                        <a:pt x="54" y="268"/>
                        <a:pt x="101" y="542"/>
                        <a:pt x="148" y="810"/>
                      </a:cubicBezTo>
                      <a:cubicBezTo>
                        <a:pt x="1499" y="1238"/>
                        <a:pt x="2851" y="1666"/>
                        <a:pt x="4202" y="2101"/>
                      </a:cubicBezTo>
                      <a:cubicBezTo>
                        <a:pt x="4316" y="2135"/>
                        <a:pt x="4343" y="2295"/>
                        <a:pt x="4236" y="2355"/>
                      </a:cubicBezTo>
                      <a:cubicBezTo>
                        <a:pt x="2965" y="3091"/>
                        <a:pt x="1754" y="3914"/>
                        <a:pt x="509" y="4690"/>
                      </a:cubicBezTo>
                      <a:cubicBezTo>
                        <a:pt x="509" y="4838"/>
                        <a:pt x="516" y="4978"/>
                        <a:pt x="516" y="5119"/>
                      </a:cubicBezTo>
                      <a:cubicBezTo>
                        <a:pt x="516" y="5279"/>
                        <a:pt x="509" y="5440"/>
                        <a:pt x="509" y="5594"/>
                      </a:cubicBezTo>
                      <a:cubicBezTo>
                        <a:pt x="516" y="5607"/>
                        <a:pt x="523" y="5614"/>
                        <a:pt x="523" y="5620"/>
                      </a:cubicBezTo>
                      <a:cubicBezTo>
                        <a:pt x="2463" y="4637"/>
                        <a:pt x="4296" y="3486"/>
                        <a:pt x="6022" y="2175"/>
                      </a:cubicBezTo>
                      <a:cubicBezTo>
                        <a:pt x="4015" y="1445"/>
                        <a:pt x="2008" y="72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4"/>
                <p:cNvSpPr/>
                <p:nvPr/>
              </p:nvSpPr>
              <p:spPr>
                <a:xfrm>
                  <a:off x="8740083" y="1559250"/>
                  <a:ext cx="169568" cy="185457"/>
                </a:xfrm>
                <a:custGeom>
                  <a:avLst/>
                  <a:gdLst/>
                  <a:ahLst/>
                  <a:cxnLst/>
                  <a:rect l="l" t="t" r="r" b="b"/>
                  <a:pathLst>
                    <a:path w="6638" h="7260" extrusionOk="0">
                      <a:moveTo>
                        <a:pt x="1299" y="0"/>
                      </a:moveTo>
                      <a:cubicBezTo>
                        <a:pt x="1292" y="281"/>
                        <a:pt x="1279" y="555"/>
                        <a:pt x="1259" y="836"/>
                      </a:cubicBezTo>
                      <a:cubicBezTo>
                        <a:pt x="1285" y="836"/>
                        <a:pt x="1312" y="843"/>
                        <a:pt x="1339" y="863"/>
                      </a:cubicBezTo>
                      <a:cubicBezTo>
                        <a:pt x="2697" y="1867"/>
                        <a:pt x="4049" y="2877"/>
                        <a:pt x="5407" y="3887"/>
                      </a:cubicBezTo>
                      <a:cubicBezTo>
                        <a:pt x="5500" y="3961"/>
                        <a:pt x="5507" y="4135"/>
                        <a:pt x="5367" y="4162"/>
                      </a:cubicBezTo>
                      <a:cubicBezTo>
                        <a:pt x="3547" y="4596"/>
                        <a:pt x="1921" y="5352"/>
                        <a:pt x="309" y="6276"/>
                      </a:cubicBezTo>
                      <a:cubicBezTo>
                        <a:pt x="215" y="6610"/>
                        <a:pt x="108" y="6938"/>
                        <a:pt x="1" y="7259"/>
                      </a:cubicBezTo>
                      <a:cubicBezTo>
                        <a:pt x="242" y="7059"/>
                        <a:pt x="610" y="6931"/>
                        <a:pt x="837" y="6824"/>
                      </a:cubicBezTo>
                      <a:cubicBezTo>
                        <a:pt x="1473" y="6503"/>
                        <a:pt x="2122" y="6202"/>
                        <a:pt x="2771" y="5915"/>
                      </a:cubicBezTo>
                      <a:cubicBezTo>
                        <a:pt x="4029" y="5359"/>
                        <a:pt x="5320" y="4790"/>
                        <a:pt x="6638" y="4409"/>
                      </a:cubicBezTo>
                      <a:cubicBezTo>
                        <a:pt x="6604" y="4362"/>
                        <a:pt x="6604" y="4295"/>
                        <a:pt x="6625" y="4242"/>
                      </a:cubicBezTo>
                      <a:cubicBezTo>
                        <a:pt x="6531" y="4242"/>
                        <a:pt x="6444" y="4168"/>
                        <a:pt x="6364" y="4014"/>
                      </a:cubicBezTo>
                      <a:cubicBezTo>
                        <a:pt x="6270" y="3941"/>
                        <a:pt x="6176" y="3860"/>
                        <a:pt x="6076" y="3787"/>
                      </a:cubicBezTo>
                      <a:lnTo>
                        <a:pt x="5353" y="3218"/>
                      </a:lnTo>
                      <a:cubicBezTo>
                        <a:pt x="4925" y="2884"/>
                        <a:pt x="4490" y="2542"/>
                        <a:pt x="4062" y="2201"/>
                      </a:cubicBezTo>
                      <a:cubicBezTo>
                        <a:pt x="3152" y="1485"/>
                        <a:pt x="2202" y="789"/>
                        <a:pt x="1352" y="7"/>
                      </a:cubicBezTo>
                      <a:cubicBezTo>
                        <a:pt x="1332" y="7"/>
                        <a:pt x="1319" y="7"/>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4"/>
                <p:cNvSpPr/>
                <p:nvPr/>
              </p:nvSpPr>
              <p:spPr>
                <a:xfrm>
                  <a:off x="8748462" y="1678699"/>
                  <a:ext cx="164791" cy="256906"/>
                </a:xfrm>
                <a:custGeom>
                  <a:avLst/>
                  <a:gdLst/>
                  <a:ahLst/>
                  <a:cxnLst/>
                  <a:rect l="l" t="t" r="r" b="b"/>
                  <a:pathLst>
                    <a:path w="6451" h="10057" extrusionOk="0">
                      <a:moveTo>
                        <a:pt x="6450" y="1"/>
                      </a:moveTo>
                      <a:lnTo>
                        <a:pt x="6450" y="1"/>
                      </a:lnTo>
                      <a:cubicBezTo>
                        <a:pt x="5233" y="503"/>
                        <a:pt x="3982" y="917"/>
                        <a:pt x="2777" y="1446"/>
                      </a:cubicBezTo>
                      <a:cubicBezTo>
                        <a:pt x="2282" y="1660"/>
                        <a:pt x="1794" y="1881"/>
                        <a:pt x="1312" y="2115"/>
                      </a:cubicBezTo>
                      <a:cubicBezTo>
                        <a:pt x="1024" y="2249"/>
                        <a:pt x="603" y="2389"/>
                        <a:pt x="349" y="2583"/>
                      </a:cubicBezTo>
                      <a:lnTo>
                        <a:pt x="34" y="2744"/>
                      </a:lnTo>
                      <a:cubicBezTo>
                        <a:pt x="21" y="3065"/>
                        <a:pt x="7" y="3386"/>
                        <a:pt x="1" y="3707"/>
                      </a:cubicBezTo>
                      <a:cubicBezTo>
                        <a:pt x="101" y="4249"/>
                        <a:pt x="536" y="4898"/>
                        <a:pt x="763" y="5400"/>
                      </a:cubicBezTo>
                      <a:cubicBezTo>
                        <a:pt x="1018" y="5969"/>
                        <a:pt x="1272" y="6531"/>
                        <a:pt x="1526" y="7093"/>
                      </a:cubicBezTo>
                      <a:cubicBezTo>
                        <a:pt x="1961" y="8076"/>
                        <a:pt x="2423" y="9053"/>
                        <a:pt x="2824" y="10057"/>
                      </a:cubicBezTo>
                      <a:cubicBezTo>
                        <a:pt x="4570" y="6986"/>
                        <a:pt x="5815" y="3600"/>
                        <a:pt x="6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4"/>
                <p:cNvSpPr/>
                <p:nvPr/>
              </p:nvSpPr>
              <p:spPr>
                <a:xfrm>
                  <a:off x="8750173" y="1589317"/>
                  <a:ext cx="117277" cy="122412"/>
                </a:xfrm>
                <a:custGeom>
                  <a:avLst/>
                  <a:gdLst/>
                  <a:ahLst/>
                  <a:cxnLst/>
                  <a:rect l="l" t="t" r="r" b="b"/>
                  <a:pathLst>
                    <a:path w="4591" h="4792" extrusionOk="0">
                      <a:moveTo>
                        <a:pt x="844" y="1"/>
                      </a:moveTo>
                      <a:cubicBezTo>
                        <a:pt x="710" y="1646"/>
                        <a:pt x="429" y="3246"/>
                        <a:pt x="1" y="4791"/>
                      </a:cubicBezTo>
                      <a:cubicBezTo>
                        <a:pt x="1386" y="3848"/>
                        <a:pt x="2971" y="3205"/>
                        <a:pt x="4590" y="2777"/>
                      </a:cubicBezTo>
                      <a:cubicBezTo>
                        <a:pt x="3339" y="1854"/>
                        <a:pt x="2088" y="924"/>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4"/>
                <p:cNvSpPr/>
                <p:nvPr/>
              </p:nvSpPr>
              <p:spPr>
                <a:xfrm>
                  <a:off x="8765730" y="1435485"/>
                  <a:ext cx="92652" cy="85499"/>
                </a:xfrm>
                <a:custGeom>
                  <a:avLst/>
                  <a:gdLst/>
                  <a:ahLst/>
                  <a:cxnLst/>
                  <a:rect l="l" t="t" r="r" b="b"/>
                  <a:pathLst>
                    <a:path w="3627" h="3347" extrusionOk="0">
                      <a:moveTo>
                        <a:pt x="0" y="1"/>
                      </a:moveTo>
                      <a:lnTo>
                        <a:pt x="0" y="1"/>
                      </a:lnTo>
                      <a:cubicBezTo>
                        <a:pt x="174" y="1092"/>
                        <a:pt x="275" y="2209"/>
                        <a:pt x="301" y="3346"/>
                      </a:cubicBezTo>
                      <a:cubicBezTo>
                        <a:pt x="1345" y="2523"/>
                        <a:pt x="2483" y="1821"/>
                        <a:pt x="3627" y="1145"/>
                      </a:cubicBezTo>
                      <a:cubicBezTo>
                        <a:pt x="2416" y="764"/>
                        <a:pt x="1211" y="38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4"/>
                <p:cNvSpPr/>
                <p:nvPr/>
              </p:nvSpPr>
              <p:spPr>
                <a:xfrm>
                  <a:off x="7302206" y="721936"/>
                  <a:ext cx="1630869" cy="1630869"/>
                </a:xfrm>
                <a:custGeom>
                  <a:avLst/>
                  <a:gdLst/>
                  <a:ahLst/>
                  <a:cxnLst/>
                  <a:rect l="l" t="t" r="r" b="b"/>
                  <a:pathLst>
                    <a:path w="63843" h="63843" extrusionOk="0">
                      <a:moveTo>
                        <a:pt x="31922" y="288"/>
                      </a:moveTo>
                      <a:cubicBezTo>
                        <a:pt x="32758" y="288"/>
                        <a:pt x="33588" y="322"/>
                        <a:pt x="34410" y="389"/>
                      </a:cubicBezTo>
                      <a:cubicBezTo>
                        <a:pt x="34384" y="402"/>
                        <a:pt x="34364" y="415"/>
                        <a:pt x="34350" y="442"/>
                      </a:cubicBezTo>
                      <a:cubicBezTo>
                        <a:pt x="33293" y="2289"/>
                        <a:pt x="32223" y="4142"/>
                        <a:pt x="31293" y="6056"/>
                      </a:cubicBezTo>
                      <a:cubicBezTo>
                        <a:pt x="29988" y="4075"/>
                        <a:pt x="28449" y="2296"/>
                        <a:pt x="26676" y="723"/>
                      </a:cubicBezTo>
                      <a:cubicBezTo>
                        <a:pt x="28382" y="442"/>
                        <a:pt x="30135" y="288"/>
                        <a:pt x="31922" y="288"/>
                      </a:cubicBezTo>
                      <a:close/>
                      <a:moveTo>
                        <a:pt x="34257" y="2637"/>
                      </a:moveTo>
                      <a:cubicBezTo>
                        <a:pt x="35126" y="3955"/>
                        <a:pt x="35943" y="5306"/>
                        <a:pt x="36705" y="6685"/>
                      </a:cubicBezTo>
                      <a:cubicBezTo>
                        <a:pt x="35300" y="6424"/>
                        <a:pt x="33855" y="6270"/>
                        <a:pt x="32383" y="6243"/>
                      </a:cubicBezTo>
                      <a:cubicBezTo>
                        <a:pt x="33025" y="5052"/>
                        <a:pt x="33641" y="3841"/>
                        <a:pt x="34257" y="2637"/>
                      </a:cubicBezTo>
                      <a:close/>
                      <a:moveTo>
                        <a:pt x="34591" y="402"/>
                      </a:moveTo>
                      <a:lnTo>
                        <a:pt x="34591" y="402"/>
                      </a:lnTo>
                      <a:cubicBezTo>
                        <a:pt x="37508" y="650"/>
                        <a:pt x="40312" y="1285"/>
                        <a:pt x="42948" y="2269"/>
                      </a:cubicBezTo>
                      <a:cubicBezTo>
                        <a:pt x="41496" y="3875"/>
                        <a:pt x="39977" y="5407"/>
                        <a:pt x="38391" y="6872"/>
                      </a:cubicBezTo>
                      <a:cubicBezTo>
                        <a:pt x="37000" y="4811"/>
                        <a:pt x="35742" y="2664"/>
                        <a:pt x="34625" y="442"/>
                      </a:cubicBezTo>
                      <a:cubicBezTo>
                        <a:pt x="34618" y="429"/>
                        <a:pt x="34604" y="415"/>
                        <a:pt x="34591" y="402"/>
                      </a:cubicBezTo>
                      <a:close/>
                      <a:moveTo>
                        <a:pt x="26087" y="830"/>
                      </a:moveTo>
                      <a:cubicBezTo>
                        <a:pt x="25519" y="2878"/>
                        <a:pt x="24950" y="4925"/>
                        <a:pt x="24381" y="6979"/>
                      </a:cubicBezTo>
                      <a:cubicBezTo>
                        <a:pt x="22501" y="5708"/>
                        <a:pt x="20614" y="4443"/>
                        <a:pt x="18728" y="3172"/>
                      </a:cubicBezTo>
                      <a:cubicBezTo>
                        <a:pt x="21049" y="2108"/>
                        <a:pt x="23511" y="1312"/>
                        <a:pt x="26087" y="830"/>
                      </a:cubicBezTo>
                      <a:close/>
                      <a:moveTo>
                        <a:pt x="34477" y="864"/>
                      </a:moveTo>
                      <a:cubicBezTo>
                        <a:pt x="35555" y="2978"/>
                        <a:pt x="36752" y="5019"/>
                        <a:pt x="38077" y="6986"/>
                      </a:cubicBezTo>
                      <a:cubicBezTo>
                        <a:pt x="37756" y="6905"/>
                        <a:pt x="37435" y="6832"/>
                        <a:pt x="37113" y="6765"/>
                      </a:cubicBezTo>
                      <a:cubicBezTo>
                        <a:pt x="37107" y="6758"/>
                        <a:pt x="37107" y="6745"/>
                        <a:pt x="37100" y="6731"/>
                      </a:cubicBezTo>
                      <a:cubicBezTo>
                        <a:pt x="36257" y="5199"/>
                        <a:pt x="35347" y="3714"/>
                        <a:pt x="34377" y="2262"/>
                      </a:cubicBezTo>
                      <a:cubicBezTo>
                        <a:pt x="34345" y="2216"/>
                        <a:pt x="34290" y="2189"/>
                        <a:pt x="34236" y="2189"/>
                      </a:cubicBezTo>
                      <a:cubicBezTo>
                        <a:pt x="34188" y="2189"/>
                        <a:pt x="34141" y="2211"/>
                        <a:pt x="34116" y="2262"/>
                      </a:cubicBezTo>
                      <a:cubicBezTo>
                        <a:pt x="33434" y="3587"/>
                        <a:pt x="32744" y="4905"/>
                        <a:pt x="32089" y="6243"/>
                      </a:cubicBezTo>
                      <a:lnTo>
                        <a:pt x="31480" y="6243"/>
                      </a:lnTo>
                      <a:cubicBezTo>
                        <a:pt x="32504" y="4463"/>
                        <a:pt x="33467" y="2650"/>
                        <a:pt x="34477" y="864"/>
                      </a:cubicBezTo>
                      <a:close/>
                      <a:moveTo>
                        <a:pt x="26837" y="2670"/>
                      </a:moveTo>
                      <a:cubicBezTo>
                        <a:pt x="27840" y="3888"/>
                        <a:pt x="28830" y="5106"/>
                        <a:pt x="29827" y="6323"/>
                      </a:cubicBezTo>
                      <a:cubicBezTo>
                        <a:pt x="28342" y="6444"/>
                        <a:pt x="26890" y="6691"/>
                        <a:pt x="25485" y="7059"/>
                      </a:cubicBezTo>
                      <a:cubicBezTo>
                        <a:pt x="26074" y="5661"/>
                        <a:pt x="26422" y="4129"/>
                        <a:pt x="26837" y="2670"/>
                      </a:cubicBezTo>
                      <a:close/>
                      <a:moveTo>
                        <a:pt x="26415" y="944"/>
                      </a:moveTo>
                      <a:cubicBezTo>
                        <a:pt x="28181" y="2510"/>
                        <a:pt x="29720" y="4283"/>
                        <a:pt x="31018" y="6256"/>
                      </a:cubicBezTo>
                      <a:cubicBezTo>
                        <a:pt x="30744" y="6270"/>
                        <a:pt x="30476" y="6283"/>
                        <a:pt x="30215" y="6297"/>
                      </a:cubicBezTo>
                      <a:cubicBezTo>
                        <a:pt x="30209" y="6290"/>
                        <a:pt x="30202" y="6276"/>
                        <a:pt x="30195" y="6270"/>
                      </a:cubicBezTo>
                      <a:cubicBezTo>
                        <a:pt x="29091" y="4925"/>
                        <a:pt x="27981" y="3594"/>
                        <a:pt x="26877" y="2249"/>
                      </a:cubicBezTo>
                      <a:cubicBezTo>
                        <a:pt x="26851" y="2216"/>
                        <a:pt x="26817" y="2202"/>
                        <a:pt x="26783" y="2202"/>
                      </a:cubicBezTo>
                      <a:cubicBezTo>
                        <a:pt x="26718" y="2202"/>
                        <a:pt x="26651" y="2250"/>
                        <a:pt x="26629" y="2316"/>
                      </a:cubicBezTo>
                      <a:cubicBezTo>
                        <a:pt x="26168" y="3875"/>
                        <a:pt x="25559" y="5474"/>
                        <a:pt x="25284" y="7079"/>
                      </a:cubicBezTo>
                      <a:cubicBezTo>
                        <a:pt x="25284" y="7093"/>
                        <a:pt x="25284" y="7099"/>
                        <a:pt x="25284" y="7113"/>
                      </a:cubicBezTo>
                      <a:cubicBezTo>
                        <a:pt x="25097" y="7160"/>
                        <a:pt x="24910" y="7213"/>
                        <a:pt x="24722" y="7267"/>
                      </a:cubicBezTo>
                      <a:cubicBezTo>
                        <a:pt x="24696" y="7267"/>
                        <a:pt x="24676" y="7267"/>
                        <a:pt x="24649" y="7273"/>
                      </a:cubicBezTo>
                      <a:cubicBezTo>
                        <a:pt x="25238" y="5166"/>
                        <a:pt x="25826" y="3052"/>
                        <a:pt x="26415" y="944"/>
                      </a:cubicBezTo>
                      <a:close/>
                      <a:moveTo>
                        <a:pt x="42727" y="4182"/>
                      </a:moveTo>
                      <a:cubicBezTo>
                        <a:pt x="43055" y="5821"/>
                        <a:pt x="43389" y="7467"/>
                        <a:pt x="43717" y="9113"/>
                      </a:cubicBezTo>
                      <a:cubicBezTo>
                        <a:pt x="42439" y="8451"/>
                        <a:pt x="41101" y="7889"/>
                        <a:pt x="39709" y="7447"/>
                      </a:cubicBezTo>
                      <a:cubicBezTo>
                        <a:pt x="40820" y="6517"/>
                        <a:pt x="41757" y="5280"/>
                        <a:pt x="42727" y="4182"/>
                      </a:cubicBezTo>
                      <a:close/>
                      <a:moveTo>
                        <a:pt x="43115" y="2577"/>
                      </a:moveTo>
                      <a:cubicBezTo>
                        <a:pt x="43817" y="4878"/>
                        <a:pt x="44313" y="7227"/>
                        <a:pt x="44634" y="9608"/>
                      </a:cubicBezTo>
                      <a:cubicBezTo>
                        <a:pt x="44440" y="9501"/>
                        <a:pt x="44239" y="9394"/>
                        <a:pt x="44045" y="9287"/>
                      </a:cubicBezTo>
                      <a:cubicBezTo>
                        <a:pt x="43677" y="7474"/>
                        <a:pt x="43309" y="5654"/>
                        <a:pt x="42941" y="3841"/>
                      </a:cubicBezTo>
                      <a:cubicBezTo>
                        <a:pt x="42928" y="3773"/>
                        <a:pt x="42864" y="3735"/>
                        <a:pt x="42802" y="3735"/>
                      </a:cubicBezTo>
                      <a:cubicBezTo>
                        <a:pt x="42766" y="3735"/>
                        <a:pt x="42731" y="3747"/>
                        <a:pt x="42707" y="3774"/>
                      </a:cubicBezTo>
                      <a:cubicBezTo>
                        <a:pt x="41670" y="4938"/>
                        <a:pt x="40419" y="6069"/>
                        <a:pt x="39556" y="7374"/>
                      </a:cubicBezTo>
                      <a:cubicBezTo>
                        <a:pt x="39556" y="7380"/>
                        <a:pt x="39549" y="7387"/>
                        <a:pt x="39549" y="7394"/>
                      </a:cubicBezTo>
                      <a:cubicBezTo>
                        <a:pt x="39234" y="7300"/>
                        <a:pt x="38920" y="7206"/>
                        <a:pt x="38599" y="7119"/>
                      </a:cubicBezTo>
                      <a:cubicBezTo>
                        <a:pt x="40171" y="5674"/>
                        <a:pt x="41670" y="4156"/>
                        <a:pt x="43115" y="2577"/>
                      </a:cubicBezTo>
                      <a:close/>
                      <a:moveTo>
                        <a:pt x="19229" y="5019"/>
                      </a:moveTo>
                      <a:lnTo>
                        <a:pt x="19229" y="5019"/>
                      </a:lnTo>
                      <a:cubicBezTo>
                        <a:pt x="20601" y="5929"/>
                        <a:pt x="21973" y="6972"/>
                        <a:pt x="23445" y="7681"/>
                      </a:cubicBezTo>
                      <a:cubicBezTo>
                        <a:pt x="21926" y="8210"/>
                        <a:pt x="20474" y="8879"/>
                        <a:pt x="19102" y="9675"/>
                      </a:cubicBezTo>
                      <a:cubicBezTo>
                        <a:pt x="19243" y="8130"/>
                        <a:pt x="19243" y="6578"/>
                        <a:pt x="19229" y="5019"/>
                      </a:cubicBezTo>
                      <a:close/>
                      <a:moveTo>
                        <a:pt x="43416" y="2449"/>
                      </a:moveTo>
                      <a:lnTo>
                        <a:pt x="43416" y="2449"/>
                      </a:lnTo>
                      <a:cubicBezTo>
                        <a:pt x="46146" y="3520"/>
                        <a:pt x="48688" y="4958"/>
                        <a:pt x="50990" y="6698"/>
                      </a:cubicBezTo>
                      <a:cubicBezTo>
                        <a:pt x="48922" y="7581"/>
                        <a:pt x="46902" y="8571"/>
                        <a:pt x="44982" y="9742"/>
                      </a:cubicBezTo>
                      <a:cubicBezTo>
                        <a:pt x="44674" y="7267"/>
                        <a:pt x="44145" y="4831"/>
                        <a:pt x="43416" y="2449"/>
                      </a:cubicBezTo>
                      <a:close/>
                      <a:moveTo>
                        <a:pt x="18600" y="3473"/>
                      </a:moveTo>
                      <a:cubicBezTo>
                        <a:pt x="20521" y="4771"/>
                        <a:pt x="22441" y="6076"/>
                        <a:pt x="24368" y="7374"/>
                      </a:cubicBezTo>
                      <a:cubicBezTo>
                        <a:pt x="24114" y="7454"/>
                        <a:pt x="23866" y="7534"/>
                        <a:pt x="23618" y="7621"/>
                      </a:cubicBezTo>
                      <a:cubicBezTo>
                        <a:pt x="23639" y="7581"/>
                        <a:pt x="23639" y="7528"/>
                        <a:pt x="23592" y="7487"/>
                      </a:cubicBezTo>
                      <a:cubicBezTo>
                        <a:pt x="22254" y="6377"/>
                        <a:pt x="20614" y="5520"/>
                        <a:pt x="19149" y="4584"/>
                      </a:cubicBezTo>
                      <a:cubicBezTo>
                        <a:pt x="19126" y="4570"/>
                        <a:pt x="19100" y="4563"/>
                        <a:pt x="19074" y="4563"/>
                      </a:cubicBezTo>
                      <a:cubicBezTo>
                        <a:pt x="18991" y="4563"/>
                        <a:pt x="18908" y="4632"/>
                        <a:pt x="18908" y="4724"/>
                      </a:cubicBezTo>
                      <a:cubicBezTo>
                        <a:pt x="18995" y="6430"/>
                        <a:pt x="18908" y="8130"/>
                        <a:pt x="18828" y="9836"/>
                      </a:cubicBezTo>
                      <a:cubicBezTo>
                        <a:pt x="18654" y="9943"/>
                        <a:pt x="18487" y="10043"/>
                        <a:pt x="18313" y="10150"/>
                      </a:cubicBezTo>
                      <a:cubicBezTo>
                        <a:pt x="18333" y="7916"/>
                        <a:pt x="18373" y="5701"/>
                        <a:pt x="18600" y="3473"/>
                      </a:cubicBezTo>
                      <a:close/>
                      <a:moveTo>
                        <a:pt x="18286" y="3379"/>
                      </a:moveTo>
                      <a:lnTo>
                        <a:pt x="18286" y="3379"/>
                      </a:lnTo>
                      <a:cubicBezTo>
                        <a:pt x="18052" y="5634"/>
                        <a:pt x="17925" y="7922"/>
                        <a:pt x="18059" y="10184"/>
                      </a:cubicBezTo>
                      <a:cubicBezTo>
                        <a:pt x="18045" y="10177"/>
                        <a:pt x="18038" y="10164"/>
                        <a:pt x="18025" y="10164"/>
                      </a:cubicBezTo>
                      <a:cubicBezTo>
                        <a:pt x="15837" y="9374"/>
                        <a:pt x="13649" y="8598"/>
                        <a:pt x="11462" y="7815"/>
                      </a:cubicBezTo>
                      <a:cubicBezTo>
                        <a:pt x="13529" y="6062"/>
                        <a:pt x="15817" y="4564"/>
                        <a:pt x="18286" y="3379"/>
                      </a:cubicBezTo>
                      <a:close/>
                      <a:moveTo>
                        <a:pt x="31393" y="6531"/>
                      </a:moveTo>
                      <a:cubicBezTo>
                        <a:pt x="31935" y="7380"/>
                        <a:pt x="32343" y="8237"/>
                        <a:pt x="32437" y="9260"/>
                      </a:cubicBezTo>
                      <a:cubicBezTo>
                        <a:pt x="32463" y="9536"/>
                        <a:pt x="32361" y="11980"/>
                        <a:pt x="31923" y="11980"/>
                      </a:cubicBezTo>
                      <a:cubicBezTo>
                        <a:pt x="31914" y="11980"/>
                        <a:pt x="31904" y="11979"/>
                        <a:pt x="31895" y="11977"/>
                      </a:cubicBezTo>
                      <a:cubicBezTo>
                        <a:pt x="31654" y="11923"/>
                        <a:pt x="31293" y="10913"/>
                        <a:pt x="31226" y="10739"/>
                      </a:cubicBezTo>
                      <a:cubicBezTo>
                        <a:pt x="31045" y="10251"/>
                        <a:pt x="30938" y="9742"/>
                        <a:pt x="30891" y="9227"/>
                      </a:cubicBezTo>
                      <a:cubicBezTo>
                        <a:pt x="30804" y="8284"/>
                        <a:pt x="31018" y="7414"/>
                        <a:pt x="31326" y="6544"/>
                      </a:cubicBezTo>
                      <a:cubicBezTo>
                        <a:pt x="31339" y="6544"/>
                        <a:pt x="31353" y="6537"/>
                        <a:pt x="31366" y="6531"/>
                      </a:cubicBezTo>
                      <a:close/>
                      <a:moveTo>
                        <a:pt x="38157" y="7561"/>
                      </a:moveTo>
                      <a:cubicBezTo>
                        <a:pt x="38130" y="8337"/>
                        <a:pt x="38097" y="9113"/>
                        <a:pt x="37956" y="9876"/>
                      </a:cubicBezTo>
                      <a:cubicBezTo>
                        <a:pt x="37883" y="10257"/>
                        <a:pt x="37796" y="10632"/>
                        <a:pt x="37662" y="10993"/>
                      </a:cubicBezTo>
                      <a:cubicBezTo>
                        <a:pt x="37609" y="11146"/>
                        <a:pt x="37092" y="12432"/>
                        <a:pt x="36856" y="12432"/>
                      </a:cubicBezTo>
                      <a:cubicBezTo>
                        <a:pt x="36855" y="12432"/>
                        <a:pt x="36854" y="12432"/>
                        <a:pt x="36853" y="12432"/>
                      </a:cubicBezTo>
                      <a:cubicBezTo>
                        <a:pt x="36143" y="12378"/>
                        <a:pt x="36812" y="10043"/>
                        <a:pt x="36940" y="9669"/>
                      </a:cubicBezTo>
                      <a:cubicBezTo>
                        <a:pt x="37214" y="8886"/>
                        <a:pt x="37642" y="8203"/>
                        <a:pt x="38157" y="7561"/>
                      </a:cubicBezTo>
                      <a:close/>
                      <a:moveTo>
                        <a:pt x="24749" y="7561"/>
                      </a:moveTo>
                      <a:cubicBezTo>
                        <a:pt x="25579" y="8049"/>
                        <a:pt x="26148" y="8806"/>
                        <a:pt x="26449" y="9722"/>
                      </a:cubicBezTo>
                      <a:cubicBezTo>
                        <a:pt x="26556" y="10050"/>
                        <a:pt x="27111" y="12278"/>
                        <a:pt x="26649" y="12499"/>
                      </a:cubicBezTo>
                      <a:cubicBezTo>
                        <a:pt x="26638" y="12504"/>
                        <a:pt x="26624" y="12507"/>
                        <a:pt x="26609" y="12507"/>
                      </a:cubicBezTo>
                      <a:cubicBezTo>
                        <a:pt x="26367" y="12507"/>
                        <a:pt x="25693" y="11856"/>
                        <a:pt x="25592" y="11749"/>
                      </a:cubicBezTo>
                      <a:cubicBezTo>
                        <a:pt x="25284" y="11448"/>
                        <a:pt x="25024" y="11087"/>
                        <a:pt x="24829" y="10699"/>
                      </a:cubicBezTo>
                      <a:cubicBezTo>
                        <a:pt x="24334" y="9682"/>
                        <a:pt x="24408" y="8618"/>
                        <a:pt x="24709" y="7568"/>
                      </a:cubicBezTo>
                      <a:cubicBezTo>
                        <a:pt x="24722" y="7568"/>
                        <a:pt x="24736" y="7561"/>
                        <a:pt x="24749" y="7561"/>
                      </a:cubicBezTo>
                      <a:close/>
                      <a:moveTo>
                        <a:pt x="31922" y="6524"/>
                      </a:moveTo>
                      <a:cubicBezTo>
                        <a:pt x="34063" y="6524"/>
                        <a:pt x="36143" y="6792"/>
                        <a:pt x="38130" y="7293"/>
                      </a:cubicBezTo>
                      <a:cubicBezTo>
                        <a:pt x="37348" y="8090"/>
                        <a:pt x="36806" y="9100"/>
                        <a:pt x="36531" y="10184"/>
                      </a:cubicBezTo>
                      <a:cubicBezTo>
                        <a:pt x="36438" y="10532"/>
                        <a:pt x="36043" y="12178"/>
                        <a:pt x="36431" y="12659"/>
                      </a:cubicBezTo>
                      <a:cubicBezTo>
                        <a:pt x="35053" y="12338"/>
                        <a:pt x="33621" y="12158"/>
                        <a:pt x="32156" y="12144"/>
                      </a:cubicBezTo>
                      <a:cubicBezTo>
                        <a:pt x="32972" y="10358"/>
                        <a:pt x="32885" y="8110"/>
                        <a:pt x="31661" y="6531"/>
                      </a:cubicBezTo>
                      <a:cubicBezTo>
                        <a:pt x="31748" y="6531"/>
                        <a:pt x="31835" y="6524"/>
                        <a:pt x="31922" y="6524"/>
                      </a:cubicBezTo>
                      <a:close/>
                      <a:moveTo>
                        <a:pt x="31125" y="6537"/>
                      </a:moveTo>
                      <a:lnTo>
                        <a:pt x="31125" y="6537"/>
                      </a:lnTo>
                      <a:cubicBezTo>
                        <a:pt x="30242" y="8317"/>
                        <a:pt x="30610" y="10552"/>
                        <a:pt x="31728" y="12144"/>
                      </a:cubicBezTo>
                      <a:cubicBezTo>
                        <a:pt x="30075" y="12158"/>
                        <a:pt x="28462" y="12378"/>
                        <a:pt x="26930" y="12780"/>
                      </a:cubicBezTo>
                      <a:cubicBezTo>
                        <a:pt x="26944" y="12760"/>
                        <a:pt x="26957" y="12740"/>
                        <a:pt x="26957" y="12706"/>
                      </a:cubicBezTo>
                      <a:cubicBezTo>
                        <a:pt x="27071" y="10752"/>
                        <a:pt x="26776" y="8611"/>
                        <a:pt x="25070" y="7467"/>
                      </a:cubicBezTo>
                      <a:cubicBezTo>
                        <a:pt x="27004" y="6925"/>
                        <a:pt x="29031" y="6604"/>
                        <a:pt x="31125" y="6537"/>
                      </a:cubicBezTo>
                      <a:close/>
                      <a:moveTo>
                        <a:pt x="50187" y="7916"/>
                      </a:moveTo>
                      <a:lnTo>
                        <a:pt x="50187" y="7916"/>
                      </a:lnTo>
                      <a:cubicBezTo>
                        <a:pt x="49899" y="9702"/>
                        <a:pt x="49605" y="11596"/>
                        <a:pt x="49692" y="13402"/>
                      </a:cubicBezTo>
                      <a:cubicBezTo>
                        <a:pt x="48588" y="12338"/>
                        <a:pt x="47384" y="11368"/>
                        <a:pt x="46099" y="10518"/>
                      </a:cubicBezTo>
                      <a:cubicBezTo>
                        <a:pt x="47444" y="9622"/>
                        <a:pt x="48789" y="8732"/>
                        <a:pt x="50187" y="7916"/>
                      </a:cubicBezTo>
                      <a:close/>
                      <a:moveTo>
                        <a:pt x="51391" y="7006"/>
                      </a:moveTo>
                      <a:cubicBezTo>
                        <a:pt x="53559" y="8705"/>
                        <a:pt x="55493" y="10672"/>
                        <a:pt x="57152" y="12867"/>
                      </a:cubicBezTo>
                      <a:lnTo>
                        <a:pt x="57132" y="12867"/>
                      </a:lnTo>
                      <a:cubicBezTo>
                        <a:pt x="54971" y="13248"/>
                        <a:pt x="52803" y="13623"/>
                        <a:pt x="50642" y="13997"/>
                      </a:cubicBezTo>
                      <a:cubicBezTo>
                        <a:pt x="50796" y="11662"/>
                        <a:pt x="51043" y="9327"/>
                        <a:pt x="51391" y="7006"/>
                      </a:cubicBezTo>
                      <a:close/>
                      <a:moveTo>
                        <a:pt x="51077" y="6999"/>
                      </a:moveTo>
                      <a:cubicBezTo>
                        <a:pt x="50729" y="9334"/>
                        <a:pt x="50475" y="11676"/>
                        <a:pt x="50327" y="14024"/>
                      </a:cubicBezTo>
                      <a:cubicBezTo>
                        <a:pt x="50180" y="13884"/>
                        <a:pt x="50040" y="13736"/>
                        <a:pt x="49893" y="13596"/>
                      </a:cubicBezTo>
                      <a:cubicBezTo>
                        <a:pt x="49899" y="13583"/>
                        <a:pt x="49906" y="13569"/>
                        <a:pt x="49906" y="13549"/>
                      </a:cubicBezTo>
                      <a:cubicBezTo>
                        <a:pt x="50160" y="11596"/>
                        <a:pt x="50194" y="9635"/>
                        <a:pt x="50501" y="7675"/>
                      </a:cubicBezTo>
                      <a:cubicBezTo>
                        <a:pt x="50517" y="7585"/>
                        <a:pt x="50450" y="7500"/>
                        <a:pt x="50366" y="7500"/>
                      </a:cubicBezTo>
                      <a:cubicBezTo>
                        <a:pt x="50343" y="7500"/>
                        <a:pt x="50318" y="7507"/>
                        <a:pt x="50294" y="7521"/>
                      </a:cubicBezTo>
                      <a:cubicBezTo>
                        <a:pt x="48782" y="8397"/>
                        <a:pt x="47283" y="9327"/>
                        <a:pt x="45878" y="10371"/>
                      </a:cubicBezTo>
                      <a:cubicBezTo>
                        <a:pt x="45644" y="10217"/>
                        <a:pt x="45403" y="10070"/>
                        <a:pt x="45162" y="9923"/>
                      </a:cubicBezTo>
                      <a:cubicBezTo>
                        <a:pt x="46822" y="9006"/>
                        <a:pt x="48501" y="8143"/>
                        <a:pt x="50227" y="7374"/>
                      </a:cubicBezTo>
                      <a:cubicBezTo>
                        <a:pt x="50515" y="7247"/>
                        <a:pt x="50796" y="7119"/>
                        <a:pt x="51077" y="6999"/>
                      </a:cubicBezTo>
                      <a:close/>
                      <a:moveTo>
                        <a:pt x="13206" y="9814"/>
                      </a:moveTo>
                      <a:cubicBezTo>
                        <a:pt x="13593" y="9814"/>
                        <a:pt x="14761" y="10354"/>
                        <a:pt x="15014" y="10438"/>
                      </a:cubicBezTo>
                      <a:cubicBezTo>
                        <a:pt x="15683" y="10645"/>
                        <a:pt x="16373" y="10826"/>
                        <a:pt x="17062" y="10987"/>
                      </a:cubicBezTo>
                      <a:cubicBezTo>
                        <a:pt x="15750" y="11923"/>
                        <a:pt x="14533" y="12974"/>
                        <a:pt x="13422" y="14125"/>
                      </a:cubicBezTo>
                      <a:cubicBezTo>
                        <a:pt x="13362" y="13455"/>
                        <a:pt x="13241" y="12793"/>
                        <a:pt x="13168" y="12124"/>
                      </a:cubicBezTo>
                      <a:cubicBezTo>
                        <a:pt x="13134" y="11756"/>
                        <a:pt x="12833" y="10017"/>
                        <a:pt x="13107" y="9836"/>
                      </a:cubicBezTo>
                      <a:cubicBezTo>
                        <a:pt x="13129" y="9821"/>
                        <a:pt x="13162" y="9814"/>
                        <a:pt x="13206" y="9814"/>
                      </a:cubicBezTo>
                      <a:close/>
                      <a:moveTo>
                        <a:pt x="44600" y="9923"/>
                      </a:moveTo>
                      <a:cubicBezTo>
                        <a:pt x="44640" y="9950"/>
                        <a:pt x="44681" y="9970"/>
                        <a:pt x="44721" y="9996"/>
                      </a:cubicBezTo>
                      <a:cubicBezTo>
                        <a:pt x="44379" y="10893"/>
                        <a:pt x="44487" y="11903"/>
                        <a:pt x="44052" y="12773"/>
                      </a:cubicBezTo>
                      <a:cubicBezTo>
                        <a:pt x="43838" y="13208"/>
                        <a:pt x="43523" y="13589"/>
                        <a:pt x="43182" y="13924"/>
                      </a:cubicBezTo>
                      <a:cubicBezTo>
                        <a:pt x="43035" y="14058"/>
                        <a:pt x="42887" y="14198"/>
                        <a:pt x="42734" y="14325"/>
                      </a:cubicBezTo>
                      <a:cubicBezTo>
                        <a:pt x="42582" y="14447"/>
                        <a:pt x="42442" y="14637"/>
                        <a:pt x="42325" y="14637"/>
                      </a:cubicBezTo>
                      <a:cubicBezTo>
                        <a:pt x="42281" y="14637"/>
                        <a:pt x="42241" y="14611"/>
                        <a:pt x="42205" y="14546"/>
                      </a:cubicBezTo>
                      <a:cubicBezTo>
                        <a:pt x="42051" y="14252"/>
                        <a:pt x="42299" y="13509"/>
                        <a:pt x="42379" y="13195"/>
                      </a:cubicBezTo>
                      <a:cubicBezTo>
                        <a:pt x="42486" y="12746"/>
                        <a:pt x="42660" y="12325"/>
                        <a:pt x="42867" y="11917"/>
                      </a:cubicBezTo>
                      <a:cubicBezTo>
                        <a:pt x="43289" y="11114"/>
                        <a:pt x="43904" y="10485"/>
                        <a:pt x="44600" y="9923"/>
                      </a:cubicBezTo>
                      <a:close/>
                      <a:moveTo>
                        <a:pt x="18299" y="10498"/>
                      </a:moveTo>
                      <a:cubicBezTo>
                        <a:pt x="19176" y="10993"/>
                        <a:pt x="19939" y="11642"/>
                        <a:pt x="20521" y="12465"/>
                      </a:cubicBezTo>
                      <a:cubicBezTo>
                        <a:pt x="20735" y="12760"/>
                        <a:pt x="21859" y="14573"/>
                        <a:pt x="21511" y="14807"/>
                      </a:cubicBezTo>
                      <a:cubicBezTo>
                        <a:pt x="21496" y="14817"/>
                        <a:pt x="21476" y="14822"/>
                        <a:pt x="21453" y="14822"/>
                      </a:cubicBezTo>
                      <a:cubicBezTo>
                        <a:pt x="21176" y="14822"/>
                        <a:pt x="20347" y="14189"/>
                        <a:pt x="20200" y="14078"/>
                      </a:cubicBezTo>
                      <a:cubicBezTo>
                        <a:pt x="19798" y="13770"/>
                        <a:pt x="19444" y="13409"/>
                        <a:pt x="19156" y="13001"/>
                      </a:cubicBezTo>
                      <a:cubicBezTo>
                        <a:pt x="18627" y="12265"/>
                        <a:pt x="18360" y="11435"/>
                        <a:pt x="18212" y="10552"/>
                      </a:cubicBezTo>
                      <a:cubicBezTo>
                        <a:pt x="18239" y="10532"/>
                        <a:pt x="18273" y="10518"/>
                        <a:pt x="18299" y="10498"/>
                      </a:cubicBezTo>
                      <a:close/>
                      <a:moveTo>
                        <a:pt x="38405" y="7367"/>
                      </a:moveTo>
                      <a:cubicBezTo>
                        <a:pt x="40546" y="7929"/>
                        <a:pt x="42573" y="8772"/>
                        <a:pt x="44460" y="9843"/>
                      </a:cubicBezTo>
                      <a:cubicBezTo>
                        <a:pt x="42774" y="10900"/>
                        <a:pt x="41891" y="12934"/>
                        <a:pt x="41984" y="14901"/>
                      </a:cubicBezTo>
                      <a:cubicBezTo>
                        <a:pt x="40399" y="13957"/>
                        <a:pt x="38679" y="13235"/>
                        <a:pt x="36853" y="12760"/>
                      </a:cubicBezTo>
                      <a:cubicBezTo>
                        <a:pt x="37328" y="12566"/>
                        <a:pt x="37736" y="11502"/>
                        <a:pt x="37849" y="11194"/>
                      </a:cubicBezTo>
                      <a:cubicBezTo>
                        <a:pt x="38318" y="9983"/>
                        <a:pt x="38371" y="8652"/>
                        <a:pt x="38405" y="7367"/>
                      </a:cubicBezTo>
                      <a:close/>
                      <a:moveTo>
                        <a:pt x="24488" y="7635"/>
                      </a:moveTo>
                      <a:lnTo>
                        <a:pt x="24488" y="7635"/>
                      </a:lnTo>
                      <a:cubicBezTo>
                        <a:pt x="23665" y="9675"/>
                        <a:pt x="24789" y="11950"/>
                        <a:pt x="26776" y="12813"/>
                      </a:cubicBezTo>
                      <a:lnTo>
                        <a:pt x="26790" y="12813"/>
                      </a:lnTo>
                      <a:cubicBezTo>
                        <a:pt x="25030" y="13288"/>
                        <a:pt x="23358" y="14004"/>
                        <a:pt x="21825" y="14914"/>
                      </a:cubicBezTo>
                      <a:cubicBezTo>
                        <a:pt x="21411" y="12980"/>
                        <a:pt x="20226" y="11355"/>
                        <a:pt x="18527" y="10358"/>
                      </a:cubicBezTo>
                      <a:cubicBezTo>
                        <a:pt x="20367" y="9207"/>
                        <a:pt x="22367" y="8290"/>
                        <a:pt x="24488" y="7635"/>
                      </a:cubicBezTo>
                      <a:close/>
                      <a:moveTo>
                        <a:pt x="11488" y="8183"/>
                      </a:moveTo>
                      <a:lnTo>
                        <a:pt x="11488" y="8183"/>
                      </a:lnTo>
                      <a:cubicBezTo>
                        <a:pt x="13609" y="8939"/>
                        <a:pt x="15724" y="9702"/>
                        <a:pt x="17838" y="10458"/>
                      </a:cubicBezTo>
                      <a:cubicBezTo>
                        <a:pt x="17684" y="10558"/>
                        <a:pt x="17530" y="10666"/>
                        <a:pt x="17376" y="10766"/>
                      </a:cubicBezTo>
                      <a:cubicBezTo>
                        <a:pt x="17363" y="10752"/>
                        <a:pt x="17343" y="10739"/>
                        <a:pt x="17309" y="10732"/>
                      </a:cubicBezTo>
                      <a:cubicBezTo>
                        <a:pt x="15817" y="10384"/>
                        <a:pt x="14359" y="9930"/>
                        <a:pt x="12927" y="9368"/>
                      </a:cubicBezTo>
                      <a:cubicBezTo>
                        <a:pt x="12913" y="9361"/>
                        <a:pt x="12898" y="9358"/>
                        <a:pt x="12883" y="9358"/>
                      </a:cubicBezTo>
                      <a:cubicBezTo>
                        <a:pt x="12810" y="9358"/>
                        <a:pt x="12740" y="9435"/>
                        <a:pt x="12740" y="9508"/>
                      </a:cubicBezTo>
                      <a:cubicBezTo>
                        <a:pt x="12760" y="11074"/>
                        <a:pt x="12800" y="12786"/>
                        <a:pt x="13261" y="14299"/>
                      </a:cubicBezTo>
                      <a:cubicBezTo>
                        <a:pt x="13034" y="14539"/>
                        <a:pt x="12806" y="14787"/>
                        <a:pt x="12586" y="15041"/>
                      </a:cubicBezTo>
                      <a:cubicBezTo>
                        <a:pt x="12331" y="12733"/>
                        <a:pt x="11970" y="10451"/>
                        <a:pt x="11488" y="8183"/>
                      </a:cubicBezTo>
                      <a:close/>
                      <a:moveTo>
                        <a:pt x="11134" y="8096"/>
                      </a:moveTo>
                      <a:cubicBezTo>
                        <a:pt x="11368" y="9187"/>
                        <a:pt x="11575" y="10277"/>
                        <a:pt x="11756" y="11375"/>
                      </a:cubicBezTo>
                      <a:cubicBezTo>
                        <a:pt x="11850" y="11917"/>
                        <a:pt x="11930" y="12459"/>
                        <a:pt x="12010" y="13001"/>
                      </a:cubicBezTo>
                      <a:cubicBezTo>
                        <a:pt x="12057" y="13375"/>
                        <a:pt x="12445" y="14687"/>
                        <a:pt x="12064" y="14961"/>
                      </a:cubicBezTo>
                      <a:cubicBezTo>
                        <a:pt x="11975" y="15028"/>
                        <a:pt x="11798" y="15050"/>
                        <a:pt x="11590" y="15050"/>
                      </a:cubicBezTo>
                      <a:cubicBezTo>
                        <a:pt x="11174" y="15050"/>
                        <a:pt x="10630" y="14961"/>
                        <a:pt x="10398" y="14961"/>
                      </a:cubicBezTo>
                      <a:cubicBezTo>
                        <a:pt x="9842" y="14968"/>
                        <a:pt x="9294" y="14974"/>
                        <a:pt x="8739" y="14988"/>
                      </a:cubicBezTo>
                      <a:cubicBezTo>
                        <a:pt x="7534" y="15014"/>
                        <a:pt x="6330" y="15061"/>
                        <a:pt x="5132" y="15121"/>
                      </a:cubicBezTo>
                      <a:cubicBezTo>
                        <a:pt x="6785" y="12499"/>
                        <a:pt x="8812" y="10130"/>
                        <a:pt x="11134" y="8096"/>
                      </a:cubicBezTo>
                      <a:close/>
                      <a:moveTo>
                        <a:pt x="50153" y="14372"/>
                      </a:moveTo>
                      <a:lnTo>
                        <a:pt x="50153" y="14372"/>
                      </a:lnTo>
                      <a:cubicBezTo>
                        <a:pt x="49719" y="16212"/>
                        <a:pt x="48334" y="17651"/>
                        <a:pt x="46494" y="18112"/>
                      </a:cubicBezTo>
                      <a:cubicBezTo>
                        <a:pt x="47256" y="16399"/>
                        <a:pt x="48548" y="15282"/>
                        <a:pt x="50153" y="14372"/>
                      </a:cubicBezTo>
                      <a:close/>
                      <a:moveTo>
                        <a:pt x="26803" y="13108"/>
                      </a:moveTo>
                      <a:lnTo>
                        <a:pt x="26803" y="13108"/>
                      </a:lnTo>
                      <a:cubicBezTo>
                        <a:pt x="26007" y="13656"/>
                        <a:pt x="25532" y="14600"/>
                        <a:pt x="25378" y="15576"/>
                      </a:cubicBezTo>
                      <a:cubicBezTo>
                        <a:pt x="25264" y="16312"/>
                        <a:pt x="25258" y="17289"/>
                        <a:pt x="25405" y="18219"/>
                      </a:cubicBezTo>
                      <a:cubicBezTo>
                        <a:pt x="25010" y="17490"/>
                        <a:pt x="24515" y="16821"/>
                        <a:pt x="23826" y="16326"/>
                      </a:cubicBezTo>
                      <a:cubicBezTo>
                        <a:pt x="23204" y="15871"/>
                        <a:pt x="22477" y="15633"/>
                        <a:pt x="21749" y="15633"/>
                      </a:cubicBezTo>
                      <a:cubicBezTo>
                        <a:pt x="21544" y="15633"/>
                        <a:pt x="21339" y="15652"/>
                        <a:pt x="21136" y="15690"/>
                      </a:cubicBezTo>
                      <a:cubicBezTo>
                        <a:pt x="22856" y="14546"/>
                        <a:pt x="24763" y="13663"/>
                        <a:pt x="26803" y="13108"/>
                      </a:cubicBezTo>
                      <a:close/>
                      <a:moveTo>
                        <a:pt x="44901" y="10103"/>
                      </a:moveTo>
                      <a:cubicBezTo>
                        <a:pt x="46808" y="11241"/>
                        <a:pt x="48554" y="12619"/>
                        <a:pt x="50100" y="14205"/>
                      </a:cubicBezTo>
                      <a:cubicBezTo>
                        <a:pt x="48294" y="14854"/>
                        <a:pt x="46895" y="16486"/>
                        <a:pt x="46179" y="18219"/>
                      </a:cubicBezTo>
                      <a:cubicBezTo>
                        <a:pt x="45912" y="17945"/>
                        <a:pt x="45631" y="17671"/>
                        <a:pt x="45350" y="17410"/>
                      </a:cubicBezTo>
                      <a:cubicBezTo>
                        <a:pt x="45269" y="17303"/>
                        <a:pt x="45182" y="17202"/>
                        <a:pt x="45082" y="17102"/>
                      </a:cubicBezTo>
                      <a:cubicBezTo>
                        <a:pt x="44868" y="16868"/>
                        <a:pt x="44620" y="16680"/>
                        <a:pt x="44353" y="16547"/>
                      </a:cubicBezTo>
                      <a:cubicBezTo>
                        <a:pt x="43677" y="15998"/>
                        <a:pt x="42961" y="15489"/>
                        <a:pt x="42218" y="15034"/>
                      </a:cubicBezTo>
                      <a:cubicBezTo>
                        <a:pt x="42921" y="14493"/>
                        <a:pt x="43657" y="13931"/>
                        <a:pt x="44119" y="13154"/>
                      </a:cubicBezTo>
                      <a:cubicBezTo>
                        <a:pt x="44667" y="12244"/>
                        <a:pt x="44687" y="11120"/>
                        <a:pt x="44901" y="10103"/>
                      </a:cubicBezTo>
                      <a:close/>
                      <a:moveTo>
                        <a:pt x="31922" y="12425"/>
                      </a:moveTo>
                      <a:cubicBezTo>
                        <a:pt x="33300" y="12425"/>
                        <a:pt x="34645" y="12572"/>
                        <a:pt x="35943" y="12840"/>
                      </a:cubicBezTo>
                      <a:cubicBezTo>
                        <a:pt x="33869" y="13201"/>
                        <a:pt x="32992" y="16179"/>
                        <a:pt x="32872" y="18246"/>
                      </a:cubicBezTo>
                      <a:cubicBezTo>
                        <a:pt x="32437" y="15971"/>
                        <a:pt x="31406" y="12980"/>
                        <a:pt x="29045" y="12639"/>
                      </a:cubicBezTo>
                      <a:cubicBezTo>
                        <a:pt x="29988" y="12499"/>
                        <a:pt x="30945" y="12425"/>
                        <a:pt x="31922" y="12425"/>
                      </a:cubicBezTo>
                      <a:close/>
                      <a:moveTo>
                        <a:pt x="38217" y="13469"/>
                      </a:moveTo>
                      <a:lnTo>
                        <a:pt x="38217" y="13469"/>
                      </a:lnTo>
                      <a:cubicBezTo>
                        <a:pt x="40144" y="14131"/>
                        <a:pt x="41937" y="15081"/>
                        <a:pt x="43543" y="16279"/>
                      </a:cubicBezTo>
                      <a:cubicBezTo>
                        <a:pt x="43378" y="16252"/>
                        <a:pt x="43211" y="16238"/>
                        <a:pt x="43042" y="16238"/>
                      </a:cubicBezTo>
                      <a:cubicBezTo>
                        <a:pt x="42507" y="16238"/>
                        <a:pt x="41963" y="16374"/>
                        <a:pt x="41469" y="16634"/>
                      </a:cubicBezTo>
                      <a:cubicBezTo>
                        <a:pt x="40492" y="17142"/>
                        <a:pt x="39810" y="17992"/>
                        <a:pt x="39295" y="18942"/>
                      </a:cubicBezTo>
                      <a:cubicBezTo>
                        <a:pt x="39596" y="17891"/>
                        <a:pt x="39756" y="16801"/>
                        <a:pt x="39529" y="15704"/>
                      </a:cubicBezTo>
                      <a:cubicBezTo>
                        <a:pt x="39355" y="14827"/>
                        <a:pt x="38900" y="14011"/>
                        <a:pt x="38217" y="13469"/>
                      </a:cubicBezTo>
                      <a:close/>
                      <a:moveTo>
                        <a:pt x="12612" y="15596"/>
                      </a:moveTo>
                      <a:cubicBezTo>
                        <a:pt x="12612" y="15596"/>
                        <a:pt x="12619" y="15603"/>
                        <a:pt x="12626" y="15610"/>
                      </a:cubicBezTo>
                      <a:cubicBezTo>
                        <a:pt x="13475" y="15918"/>
                        <a:pt x="14245" y="16306"/>
                        <a:pt x="14927" y="16908"/>
                      </a:cubicBezTo>
                      <a:cubicBezTo>
                        <a:pt x="15416" y="17349"/>
                        <a:pt x="16292" y="18152"/>
                        <a:pt x="16406" y="18841"/>
                      </a:cubicBezTo>
                      <a:cubicBezTo>
                        <a:pt x="16432" y="19016"/>
                        <a:pt x="16437" y="19059"/>
                        <a:pt x="16391" y="19059"/>
                      </a:cubicBezTo>
                      <a:cubicBezTo>
                        <a:pt x="16354" y="19059"/>
                        <a:pt x="16284" y="19031"/>
                        <a:pt x="16165" y="19022"/>
                      </a:cubicBezTo>
                      <a:cubicBezTo>
                        <a:pt x="15984" y="19015"/>
                        <a:pt x="15777" y="18928"/>
                        <a:pt x="15610" y="18875"/>
                      </a:cubicBezTo>
                      <a:cubicBezTo>
                        <a:pt x="15121" y="18721"/>
                        <a:pt x="14646" y="18514"/>
                        <a:pt x="14225" y="18233"/>
                      </a:cubicBezTo>
                      <a:cubicBezTo>
                        <a:pt x="13295" y="17617"/>
                        <a:pt x="12693" y="16694"/>
                        <a:pt x="12612" y="15596"/>
                      </a:cubicBezTo>
                      <a:close/>
                      <a:moveTo>
                        <a:pt x="18065" y="10652"/>
                      </a:moveTo>
                      <a:cubicBezTo>
                        <a:pt x="18192" y="12673"/>
                        <a:pt x="19711" y="14399"/>
                        <a:pt x="21585" y="15061"/>
                      </a:cubicBezTo>
                      <a:cubicBezTo>
                        <a:pt x="21049" y="15389"/>
                        <a:pt x="20534" y="15744"/>
                        <a:pt x="20032" y="16118"/>
                      </a:cubicBezTo>
                      <a:cubicBezTo>
                        <a:pt x="19952" y="16172"/>
                        <a:pt x="19872" y="16225"/>
                        <a:pt x="19791" y="16292"/>
                      </a:cubicBezTo>
                      <a:cubicBezTo>
                        <a:pt x="19704" y="16359"/>
                        <a:pt x="19624" y="16426"/>
                        <a:pt x="19544" y="16506"/>
                      </a:cubicBezTo>
                      <a:cubicBezTo>
                        <a:pt x="18540" y="17309"/>
                        <a:pt x="17617" y="18213"/>
                        <a:pt x="16794" y="19196"/>
                      </a:cubicBezTo>
                      <a:cubicBezTo>
                        <a:pt x="16051" y="17403"/>
                        <a:pt x="14573" y="15931"/>
                        <a:pt x="12686" y="15389"/>
                      </a:cubicBezTo>
                      <a:lnTo>
                        <a:pt x="12659" y="15389"/>
                      </a:lnTo>
                      <a:cubicBezTo>
                        <a:pt x="14225" y="13563"/>
                        <a:pt x="16051" y="11970"/>
                        <a:pt x="18065" y="10652"/>
                      </a:cubicBezTo>
                      <a:close/>
                      <a:moveTo>
                        <a:pt x="55693" y="14399"/>
                      </a:moveTo>
                      <a:lnTo>
                        <a:pt x="55693" y="14399"/>
                      </a:lnTo>
                      <a:cubicBezTo>
                        <a:pt x="55245" y="16085"/>
                        <a:pt x="54797" y="17764"/>
                        <a:pt x="54362" y="19450"/>
                      </a:cubicBezTo>
                      <a:cubicBezTo>
                        <a:pt x="53526" y="17938"/>
                        <a:pt x="52535" y="16526"/>
                        <a:pt x="51418" y="15229"/>
                      </a:cubicBezTo>
                      <a:cubicBezTo>
                        <a:pt x="52836" y="14914"/>
                        <a:pt x="54255" y="14626"/>
                        <a:pt x="55693" y="14399"/>
                      </a:cubicBezTo>
                      <a:close/>
                      <a:moveTo>
                        <a:pt x="29613" y="16687"/>
                      </a:moveTo>
                      <a:cubicBezTo>
                        <a:pt x="30943" y="16687"/>
                        <a:pt x="32056" y="17738"/>
                        <a:pt x="32209" y="19116"/>
                      </a:cubicBezTo>
                      <a:cubicBezTo>
                        <a:pt x="32116" y="19116"/>
                        <a:pt x="32015" y="19109"/>
                        <a:pt x="31922" y="19109"/>
                      </a:cubicBezTo>
                      <a:cubicBezTo>
                        <a:pt x="30202" y="19109"/>
                        <a:pt x="28570" y="19450"/>
                        <a:pt x="27071" y="20066"/>
                      </a:cubicBezTo>
                      <a:cubicBezTo>
                        <a:pt x="26930" y="18647"/>
                        <a:pt x="27318" y="17242"/>
                        <a:pt x="28877" y="16794"/>
                      </a:cubicBezTo>
                      <a:cubicBezTo>
                        <a:pt x="29127" y="16722"/>
                        <a:pt x="29373" y="16687"/>
                        <a:pt x="29613" y="16687"/>
                      </a:cubicBezTo>
                      <a:close/>
                      <a:moveTo>
                        <a:pt x="11723" y="16078"/>
                      </a:moveTo>
                      <a:lnTo>
                        <a:pt x="11723" y="16078"/>
                      </a:lnTo>
                      <a:cubicBezTo>
                        <a:pt x="10692" y="17390"/>
                        <a:pt x="9789" y="18808"/>
                        <a:pt x="9020" y="20307"/>
                      </a:cubicBezTo>
                      <a:cubicBezTo>
                        <a:pt x="8230" y="18982"/>
                        <a:pt x="7340" y="17771"/>
                        <a:pt x="6638" y="16386"/>
                      </a:cubicBezTo>
                      <a:cubicBezTo>
                        <a:pt x="8330" y="16266"/>
                        <a:pt x="10043" y="16259"/>
                        <a:pt x="11723" y="16078"/>
                      </a:cubicBezTo>
                      <a:close/>
                      <a:moveTo>
                        <a:pt x="28395" y="12947"/>
                      </a:moveTo>
                      <a:cubicBezTo>
                        <a:pt x="28402" y="12947"/>
                        <a:pt x="28409" y="12947"/>
                        <a:pt x="28416" y="12947"/>
                      </a:cubicBezTo>
                      <a:cubicBezTo>
                        <a:pt x="31574" y="12960"/>
                        <a:pt x="32343" y="16694"/>
                        <a:pt x="32698" y="19136"/>
                      </a:cubicBezTo>
                      <a:cubicBezTo>
                        <a:pt x="32631" y="19136"/>
                        <a:pt x="32564" y="19129"/>
                        <a:pt x="32497" y="19122"/>
                      </a:cubicBezTo>
                      <a:cubicBezTo>
                        <a:pt x="32336" y="17606"/>
                        <a:pt x="31136" y="16420"/>
                        <a:pt x="29638" y="16420"/>
                      </a:cubicBezTo>
                      <a:cubicBezTo>
                        <a:pt x="29458" y="16420"/>
                        <a:pt x="29273" y="16437"/>
                        <a:pt x="29085" y="16473"/>
                      </a:cubicBezTo>
                      <a:cubicBezTo>
                        <a:pt x="27506" y="16781"/>
                        <a:pt x="26268" y="18560"/>
                        <a:pt x="26937" y="20119"/>
                      </a:cubicBezTo>
                      <a:cubicBezTo>
                        <a:pt x="26756" y="20200"/>
                        <a:pt x="26582" y="20280"/>
                        <a:pt x="26408" y="20360"/>
                      </a:cubicBezTo>
                      <a:cubicBezTo>
                        <a:pt x="25260" y="18190"/>
                        <a:pt x="24864" y="12947"/>
                        <a:pt x="28395" y="12947"/>
                      </a:cubicBezTo>
                      <a:close/>
                      <a:moveTo>
                        <a:pt x="56958" y="13221"/>
                      </a:moveTo>
                      <a:cubicBezTo>
                        <a:pt x="56349" y="15643"/>
                        <a:pt x="55660" y="18045"/>
                        <a:pt x="54884" y="20420"/>
                      </a:cubicBezTo>
                      <a:cubicBezTo>
                        <a:pt x="54783" y="20226"/>
                        <a:pt x="54676" y="20026"/>
                        <a:pt x="54569" y="19825"/>
                      </a:cubicBezTo>
                      <a:cubicBezTo>
                        <a:pt x="54576" y="19818"/>
                        <a:pt x="54583" y="19805"/>
                        <a:pt x="54589" y="19792"/>
                      </a:cubicBezTo>
                      <a:cubicBezTo>
                        <a:pt x="55084" y="17952"/>
                        <a:pt x="55560" y="16098"/>
                        <a:pt x="56041" y="14258"/>
                      </a:cubicBezTo>
                      <a:cubicBezTo>
                        <a:pt x="56071" y="14144"/>
                        <a:pt x="55988" y="14068"/>
                        <a:pt x="55889" y="14068"/>
                      </a:cubicBezTo>
                      <a:cubicBezTo>
                        <a:pt x="55877" y="14068"/>
                        <a:pt x="55866" y="14069"/>
                        <a:pt x="55854" y="14071"/>
                      </a:cubicBezTo>
                      <a:cubicBezTo>
                        <a:pt x="54315" y="14305"/>
                        <a:pt x="52783" y="14600"/>
                        <a:pt x="51271" y="14994"/>
                      </a:cubicBezTo>
                      <a:cubicBezTo>
                        <a:pt x="51257" y="15001"/>
                        <a:pt x="51251" y="15008"/>
                        <a:pt x="51237" y="15014"/>
                      </a:cubicBezTo>
                      <a:cubicBezTo>
                        <a:pt x="51030" y="14780"/>
                        <a:pt x="50823" y="14553"/>
                        <a:pt x="50608" y="14325"/>
                      </a:cubicBezTo>
                      <a:cubicBezTo>
                        <a:pt x="52729" y="13957"/>
                        <a:pt x="54844" y="13589"/>
                        <a:pt x="56958" y="13221"/>
                      </a:cubicBezTo>
                      <a:close/>
                      <a:moveTo>
                        <a:pt x="57319" y="13088"/>
                      </a:moveTo>
                      <a:cubicBezTo>
                        <a:pt x="59005" y="15356"/>
                        <a:pt x="60397" y="17851"/>
                        <a:pt x="61434" y="20527"/>
                      </a:cubicBezTo>
                      <a:cubicBezTo>
                        <a:pt x="59670" y="20413"/>
                        <a:pt x="57911" y="20362"/>
                        <a:pt x="56148" y="20362"/>
                      </a:cubicBezTo>
                      <a:cubicBezTo>
                        <a:pt x="55845" y="20362"/>
                        <a:pt x="55542" y="20364"/>
                        <a:pt x="55238" y="20367"/>
                      </a:cubicBezTo>
                      <a:cubicBezTo>
                        <a:pt x="56014" y="17965"/>
                        <a:pt x="56710" y="15536"/>
                        <a:pt x="57319" y="13088"/>
                      </a:cubicBezTo>
                      <a:close/>
                      <a:moveTo>
                        <a:pt x="35666" y="17073"/>
                      </a:moveTo>
                      <a:cubicBezTo>
                        <a:pt x="35873" y="17073"/>
                        <a:pt x="36091" y="17106"/>
                        <a:pt x="36317" y="17175"/>
                      </a:cubicBezTo>
                      <a:cubicBezTo>
                        <a:pt x="37843" y="17644"/>
                        <a:pt x="38010" y="19203"/>
                        <a:pt x="37816" y="20554"/>
                      </a:cubicBezTo>
                      <a:cubicBezTo>
                        <a:pt x="36478" y="19858"/>
                        <a:pt x="35013" y="19390"/>
                        <a:pt x="33460" y="19203"/>
                      </a:cubicBezTo>
                      <a:cubicBezTo>
                        <a:pt x="33687" y="18059"/>
                        <a:pt x="34522" y="17073"/>
                        <a:pt x="35666" y="17073"/>
                      </a:cubicBezTo>
                      <a:close/>
                      <a:moveTo>
                        <a:pt x="36309" y="13094"/>
                      </a:moveTo>
                      <a:cubicBezTo>
                        <a:pt x="36558" y="13094"/>
                        <a:pt x="36825" y="13134"/>
                        <a:pt x="37113" y="13221"/>
                      </a:cubicBezTo>
                      <a:cubicBezTo>
                        <a:pt x="40392" y="14218"/>
                        <a:pt x="39214" y="18393"/>
                        <a:pt x="38365" y="20661"/>
                      </a:cubicBezTo>
                      <a:cubicBezTo>
                        <a:pt x="38324" y="20768"/>
                        <a:pt x="38398" y="20842"/>
                        <a:pt x="38485" y="20862"/>
                      </a:cubicBezTo>
                      <a:cubicBezTo>
                        <a:pt x="38485" y="20882"/>
                        <a:pt x="38472" y="20895"/>
                        <a:pt x="38472" y="20916"/>
                      </a:cubicBezTo>
                      <a:cubicBezTo>
                        <a:pt x="38338" y="20842"/>
                        <a:pt x="38211" y="20762"/>
                        <a:pt x="38077" y="20688"/>
                      </a:cubicBezTo>
                      <a:cubicBezTo>
                        <a:pt x="38318" y="19109"/>
                        <a:pt x="38077" y="17343"/>
                        <a:pt x="36270" y="16868"/>
                      </a:cubicBezTo>
                      <a:cubicBezTo>
                        <a:pt x="36082" y="16818"/>
                        <a:pt x="35892" y="16795"/>
                        <a:pt x="35703" y="16795"/>
                      </a:cubicBezTo>
                      <a:cubicBezTo>
                        <a:pt x="34437" y="16795"/>
                        <a:pt x="33262" y="17854"/>
                        <a:pt x="33280" y="19176"/>
                      </a:cubicBezTo>
                      <a:lnTo>
                        <a:pt x="33280" y="19183"/>
                      </a:lnTo>
                      <a:cubicBezTo>
                        <a:pt x="33193" y="19176"/>
                        <a:pt x="33106" y="19169"/>
                        <a:pt x="33012" y="19163"/>
                      </a:cubicBezTo>
                      <a:cubicBezTo>
                        <a:pt x="33019" y="19143"/>
                        <a:pt x="33019" y="19122"/>
                        <a:pt x="33019" y="19102"/>
                      </a:cubicBezTo>
                      <a:cubicBezTo>
                        <a:pt x="33019" y="19096"/>
                        <a:pt x="33012" y="19082"/>
                        <a:pt x="33012" y="19069"/>
                      </a:cubicBezTo>
                      <a:lnTo>
                        <a:pt x="33012" y="19062"/>
                      </a:lnTo>
                      <a:cubicBezTo>
                        <a:pt x="33249" y="17194"/>
                        <a:pt x="33808" y="13094"/>
                        <a:pt x="36309" y="13094"/>
                      </a:cubicBezTo>
                      <a:close/>
                      <a:moveTo>
                        <a:pt x="10823" y="15287"/>
                      </a:moveTo>
                      <a:cubicBezTo>
                        <a:pt x="11337" y="15287"/>
                        <a:pt x="11851" y="15290"/>
                        <a:pt x="12365" y="15295"/>
                      </a:cubicBezTo>
                      <a:cubicBezTo>
                        <a:pt x="12204" y="15489"/>
                        <a:pt x="12044" y="15683"/>
                        <a:pt x="11883" y="15884"/>
                      </a:cubicBezTo>
                      <a:cubicBezTo>
                        <a:pt x="11863" y="15837"/>
                        <a:pt x="11823" y="15804"/>
                        <a:pt x="11756" y="15797"/>
                      </a:cubicBezTo>
                      <a:cubicBezTo>
                        <a:pt x="11522" y="15788"/>
                        <a:pt x="11287" y="15784"/>
                        <a:pt x="11051" y="15784"/>
                      </a:cubicBezTo>
                      <a:cubicBezTo>
                        <a:pt x="9505" y="15784"/>
                        <a:pt x="7923" y="15958"/>
                        <a:pt x="6390" y="16092"/>
                      </a:cubicBezTo>
                      <a:cubicBezTo>
                        <a:pt x="6270" y="16098"/>
                        <a:pt x="6203" y="16212"/>
                        <a:pt x="6256" y="16326"/>
                      </a:cubicBezTo>
                      <a:cubicBezTo>
                        <a:pt x="6965" y="17771"/>
                        <a:pt x="7782" y="19343"/>
                        <a:pt x="8919" y="20507"/>
                      </a:cubicBezTo>
                      <a:cubicBezTo>
                        <a:pt x="8805" y="20742"/>
                        <a:pt x="8692" y="20982"/>
                        <a:pt x="8578" y="21223"/>
                      </a:cubicBezTo>
                      <a:lnTo>
                        <a:pt x="8558" y="21223"/>
                      </a:lnTo>
                      <a:cubicBezTo>
                        <a:pt x="8536" y="21218"/>
                        <a:pt x="8515" y="21208"/>
                        <a:pt x="8493" y="21208"/>
                      </a:cubicBezTo>
                      <a:cubicBezTo>
                        <a:pt x="8488" y="21208"/>
                        <a:pt x="8483" y="21209"/>
                        <a:pt x="8478" y="21210"/>
                      </a:cubicBezTo>
                      <a:cubicBezTo>
                        <a:pt x="8491" y="21183"/>
                        <a:pt x="8491" y="21156"/>
                        <a:pt x="8471" y="21130"/>
                      </a:cubicBezTo>
                      <a:cubicBezTo>
                        <a:pt x="7313" y="19263"/>
                        <a:pt x="6183" y="17403"/>
                        <a:pt x="5266" y="15409"/>
                      </a:cubicBezTo>
                      <a:cubicBezTo>
                        <a:pt x="7115" y="15325"/>
                        <a:pt x="8969" y="15287"/>
                        <a:pt x="10823" y="15287"/>
                      </a:cubicBezTo>
                      <a:close/>
                      <a:moveTo>
                        <a:pt x="4945" y="15416"/>
                      </a:moveTo>
                      <a:cubicBezTo>
                        <a:pt x="5868" y="17456"/>
                        <a:pt x="6945" y="19464"/>
                        <a:pt x="8324" y="21230"/>
                      </a:cubicBezTo>
                      <a:cubicBezTo>
                        <a:pt x="6169" y="21618"/>
                        <a:pt x="4015" y="21959"/>
                        <a:pt x="1834" y="22153"/>
                      </a:cubicBezTo>
                      <a:cubicBezTo>
                        <a:pt x="2610" y="19778"/>
                        <a:pt x="3660" y="17517"/>
                        <a:pt x="4945" y="15416"/>
                      </a:cubicBezTo>
                      <a:close/>
                      <a:moveTo>
                        <a:pt x="23445" y="19500"/>
                      </a:moveTo>
                      <a:cubicBezTo>
                        <a:pt x="24294" y="19500"/>
                        <a:pt x="25059" y="20095"/>
                        <a:pt x="25539" y="20822"/>
                      </a:cubicBezTo>
                      <a:cubicBezTo>
                        <a:pt x="24441" y="21457"/>
                        <a:pt x="23445" y="22247"/>
                        <a:pt x="22581" y="23170"/>
                      </a:cubicBezTo>
                      <a:cubicBezTo>
                        <a:pt x="21411" y="22401"/>
                        <a:pt x="21357" y="20260"/>
                        <a:pt x="22668" y="19671"/>
                      </a:cubicBezTo>
                      <a:cubicBezTo>
                        <a:pt x="22931" y="19553"/>
                        <a:pt x="23192" y="19500"/>
                        <a:pt x="23445" y="19500"/>
                      </a:cubicBezTo>
                      <a:close/>
                      <a:moveTo>
                        <a:pt x="50374" y="14493"/>
                      </a:moveTo>
                      <a:cubicBezTo>
                        <a:pt x="52020" y="16239"/>
                        <a:pt x="53432" y="18213"/>
                        <a:pt x="54536" y="20367"/>
                      </a:cubicBezTo>
                      <a:cubicBezTo>
                        <a:pt x="54385" y="20335"/>
                        <a:pt x="54233" y="20319"/>
                        <a:pt x="54079" y="20319"/>
                      </a:cubicBezTo>
                      <a:cubicBezTo>
                        <a:pt x="52417" y="20319"/>
                        <a:pt x="50627" y="22099"/>
                        <a:pt x="49739" y="23324"/>
                      </a:cubicBezTo>
                      <a:cubicBezTo>
                        <a:pt x="48862" y="21511"/>
                        <a:pt x="47711" y="19858"/>
                        <a:pt x="46347" y="18400"/>
                      </a:cubicBezTo>
                      <a:cubicBezTo>
                        <a:pt x="48334" y="17998"/>
                        <a:pt x="49919" y="16460"/>
                        <a:pt x="50374" y="14493"/>
                      </a:cubicBezTo>
                      <a:close/>
                      <a:moveTo>
                        <a:pt x="54361" y="20564"/>
                      </a:moveTo>
                      <a:cubicBezTo>
                        <a:pt x="54410" y="20564"/>
                        <a:pt x="54460" y="20565"/>
                        <a:pt x="54509" y="20568"/>
                      </a:cubicBezTo>
                      <a:cubicBezTo>
                        <a:pt x="53111" y="21718"/>
                        <a:pt x="51840" y="22996"/>
                        <a:pt x="50033" y="23384"/>
                      </a:cubicBezTo>
                      <a:cubicBezTo>
                        <a:pt x="51002" y="22091"/>
                        <a:pt x="52677" y="20564"/>
                        <a:pt x="54361" y="20564"/>
                      </a:cubicBezTo>
                      <a:close/>
                      <a:moveTo>
                        <a:pt x="12425" y="15663"/>
                      </a:moveTo>
                      <a:cubicBezTo>
                        <a:pt x="12505" y="17858"/>
                        <a:pt x="14720" y="18982"/>
                        <a:pt x="16667" y="19343"/>
                      </a:cubicBezTo>
                      <a:cubicBezTo>
                        <a:pt x="15590" y="20648"/>
                        <a:pt x="14673" y="22093"/>
                        <a:pt x="13957" y="23645"/>
                      </a:cubicBezTo>
                      <a:cubicBezTo>
                        <a:pt x="12715" y="22403"/>
                        <a:pt x="11253" y="21106"/>
                        <a:pt x="9487" y="21106"/>
                      </a:cubicBezTo>
                      <a:cubicBezTo>
                        <a:pt x="9304" y="21106"/>
                        <a:pt x="9116" y="21120"/>
                        <a:pt x="8926" y="21150"/>
                      </a:cubicBezTo>
                      <a:cubicBezTo>
                        <a:pt x="9856" y="19169"/>
                        <a:pt x="11040" y="17329"/>
                        <a:pt x="12425" y="15663"/>
                      </a:cubicBezTo>
                      <a:close/>
                      <a:moveTo>
                        <a:pt x="21681" y="15929"/>
                      </a:moveTo>
                      <a:cubicBezTo>
                        <a:pt x="22503" y="15929"/>
                        <a:pt x="23334" y="16267"/>
                        <a:pt x="23973" y="16848"/>
                      </a:cubicBezTo>
                      <a:cubicBezTo>
                        <a:pt x="25057" y="17824"/>
                        <a:pt x="25552" y="19216"/>
                        <a:pt x="26034" y="20554"/>
                      </a:cubicBezTo>
                      <a:cubicBezTo>
                        <a:pt x="25953" y="20594"/>
                        <a:pt x="25873" y="20635"/>
                        <a:pt x="25793" y="20675"/>
                      </a:cubicBezTo>
                      <a:cubicBezTo>
                        <a:pt x="25245" y="19850"/>
                        <a:pt x="24335" y="19209"/>
                        <a:pt x="23393" y="19209"/>
                      </a:cubicBezTo>
                      <a:cubicBezTo>
                        <a:pt x="22967" y="19209"/>
                        <a:pt x="22535" y="19340"/>
                        <a:pt x="22126" y="19644"/>
                      </a:cubicBezTo>
                      <a:cubicBezTo>
                        <a:pt x="21551" y="20073"/>
                        <a:pt x="21330" y="20735"/>
                        <a:pt x="21417" y="21437"/>
                      </a:cubicBezTo>
                      <a:cubicBezTo>
                        <a:pt x="21491" y="22100"/>
                        <a:pt x="21772" y="23036"/>
                        <a:pt x="22434" y="23324"/>
                      </a:cubicBezTo>
                      <a:cubicBezTo>
                        <a:pt x="22334" y="23431"/>
                        <a:pt x="22234" y="23552"/>
                        <a:pt x="22133" y="23665"/>
                      </a:cubicBezTo>
                      <a:cubicBezTo>
                        <a:pt x="20253" y="22173"/>
                        <a:pt x="17349" y="19035"/>
                        <a:pt x="19718" y="16734"/>
                      </a:cubicBezTo>
                      <a:cubicBezTo>
                        <a:pt x="19892" y="16593"/>
                        <a:pt x="20066" y="16453"/>
                        <a:pt x="20246" y="16319"/>
                      </a:cubicBezTo>
                      <a:cubicBezTo>
                        <a:pt x="20692" y="16052"/>
                        <a:pt x="21185" y="15929"/>
                        <a:pt x="21681" y="15929"/>
                      </a:cubicBezTo>
                      <a:close/>
                      <a:moveTo>
                        <a:pt x="9502" y="21372"/>
                      </a:moveTo>
                      <a:cubicBezTo>
                        <a:pt x="10328" y="21372"/>
                        <a:pt x="11131" y="21658"/>
                        <a:pt x="11850" y="22127"/>
                      </a:cubicBezTo>
                      <a:cubicBezTo>
                        <a:pt x="12285" y="22414"/>
                        <a:pt x="12679" y="22742"/>
                        <a:pt x="13054" y="23090"/>
                      </a:cubicBezTo>
                      <a:cubicBezTo>
                        <a:pt x="13435" y="23438"/>
                        <a:pt x="14031" y="23726"/>
                        <a:pt x="13161" y="23806"/>
                      </a:cubicBezTo>
                      <a:cubicBezTo>
                        <a:pt x="13016" y="23819"/>
                        <a:pt x="12872" y="23826"/>
                        <a:pt x="12730" y="23826"/>
                      </a:cubicBezTo>
                      <a:cubicBezTo>
                        <a:pt x="11100" y="23826"/>
                        <a:pt x="9664" y="22964"/>
                        <a:pt x="8692" y="21672"/>
                      </a:cubicBezTo>
                      <a:cubicBezTo>
                        <a:pt x="8725" y="21591"/>
                        <a:pt x="8752" y="21518"/>
                        <a:pt x="8792" y="21444"/>
                      </a:cubicBezTo>
                      <a:cubicBezTo>
                        <a:pt x="9030" y="21395"/>
                        <a:pt x="9267" y="21372"/>
                        <a:pt x="9502" y="21372"/>
                      </a:cubicBezTo>
                      <a:close/>
                      <a:moveTo>
                        <a:pt x="41106" y="20017"/>
                      </a:moveTo>
                      <a:cubicBezTo>
                        <a:pt x="41675" y="20017"/>
                        <a:pt x="42257" y="20266"/>
                        <a:pt x="42700" y="20788"/>
                      </a:cubicBezTo>
                      <a:cubicBezTo>
                        <a:pt x="43710" y="21973"/>
                        <a:pt x="43356" y="23558"/>
                        <a:pt x="42506" y="24716"/>
                      </a:cubicBezTo>
                      <a:cubicBezTo>
                        <a:pt x="41616" y="23418"/>
                        <a:pt x="40506" y="22294"/>
                        <a:pt x="39214" y="21397"/>
                      </a:cubicBezTo>
                      <a:cubicBezTo>
                        <a:pt x="39228" y="21391"/>
                        <a:pt x="39234" y="21377"/>
                        <a:pt x="39241" y="21364"/>
                      </a:cubicBezTo>
                      <a:cubicBezTo>
                        <a:pt x="39574" y="20486"/>
                        <a:pt x="40327" y="20017"/>
                        <a:pt x="41106" y="20017"/>
                      </a:cubicBezTo>
                      <a:close/>
                      <a:moveTo>
                        <a:pt x="45885" y="18333"/>
                      </a:moveTo>
                      <a:lnTo>
                        <a:pt x="45885" y="18333"/>
                      </a:lnTo>
                      <a:cubicBezTo>
                        <a:pt x="47705" y="20200"/>
                        <a:pt x="49150" y="22428"/>
                        <a:pt x="50107" y="24896"/>
                      </a:cubicBezTo>
                      <a:cubicBezTo>
                        <a:pt x="49585" y="24355"/>
                        <a:pt x="48896" y="23980"/>
                        <a:pt x="48106" y="23826"/>
                      </a:cubicBezTo>
                      <a:cubicBezTo>
                        <a:pt x="47797" y="23768"/>
                        <a:pt x="47490" y="23741"/>
                        <a:pt x="47185" y="23741"/>
                      </a:cubicBezTo>
                      <a:cubicBezTo>
                        <a:pt x="45917" y="23741"/>
                        <a:pt x="44695" y="24200"/>
                        <a:pt x="43530" y="24729"/>
                      </a:cubicBezTo>
                      <a:cubicBezTo>
                        <a:pt x="45095" y="22983"/>
                        <a:pt x="46761" y="20534"/>
                        <a:pt x="45885" y="18333"/>
                      </a:cubicBezTo>
                      <a:close/>
                      <a:moveTo>
                        <a:pt x="43036" y="16551"/>
                      </a:moveTo>
                      <a:cubicBezTo>
                        <a:pt x="43487" y="16551"/>
                        <a:pt x="43928" y="16659"/>
                        <a:pt x="44319" y="16888"/>
                      </a:cubicBezTo>
                      <a:cubicBezTo>
                        <a:pt x="44560" y="17082"/>
                        <a:pt x="44794" y="17289"/>
                        <a:pt x="45028" y="17497"/>
                      </a:cubicBezTo>
                      <a:cubicBezTo>
                        <a:pt x="45089" y="17577"/>
                        <a:pt x="45149" y="17657"/>
                        <a:pt x="45202" y="17744"/>
                      </a:cubicBezTo>
                      <a:cubicBezTo>
                        <a:pt x="46929" y="20447"/>
                        <a:pt x="44553" y="23217"/>
                        <a:pt x="42754" y="25097"/>
                      </a:cubicBezTo>
                      <a:lnTo>
                        <a:pt x="42667" y="24950"/>
                      </a:lnTo>
                      <a:cubicBezTo>
                        <a:pt x="43717" y="23552"/>
                        <a:pt x="44058" y="21464"/>
                        <a:pt x="42519" y="20246"/>
                      </a:cubicBezTo>
                      <a:cubicBezTo>
                        <a:pt x="42113" y="19925"/>
                        <a:pt x="41603" y="19768"/>
                        <a:pt x="41100" y="19768"/>
                      </a:cubicBezTo>
                      <a:cubicBezTo>
                        <a:pt x="40179" y="19768"/>
                        <a:pt x="39280" y="20295"/>
                        <a:pt x="39081" y="21304"/>
                      </a:cubicBezTo>
                      <a:cubicBezTo>
                        <a:pt x="38933" y="21203"/>
                        <a:pt x="38786" y="21110"/>
                        <a:pt x="38632" y="21016"/>
                      </a:cubicBezTo>
                      <a:cubicBezTo>
                        <a:pt x="39261" y="19638"/>
                        <a:pt x="39823" y="18112"/>
                        <a:pt x="41108" y="17202"/>
                      </a:cubicBezTo>
                      <a:cubicBezTo>
                        <a:pt x="41695" y="16781"/>
                        <a:pt x="42377" y="16551"/>
                        <a:pt x="43036" y="16551"/>
                      </a:cubicBezTo>
                      <a:close/>
                      <a:moveTo>
                        <a:pt x="59922" y="21511"/>
                      </a:moveTo>
                      <a:lnTo>
                        <a:pt x="59922" y="21511"/>
                      </a:lnTo>
                      <a:cubicBezTo>
                        <a:pt x="58851" y="22742"/>
                        <a:pt x="57767" y="23966"/>
                        <a:pt x="56717" y="25211"/>
                      </a:cubicBezTo>
                      <a:cubicBezTo>
                        <a:pt x="56389" y="24013"/>
                        <a:pt x="55981" y="22849"/>
                        <a:pt x="55493" y="21725"/>
                      </a:cubicBezTo>
                      <a:cubicBezTo>
                        <a:pt x="56971" y="21685"/>
                        <a:pt x="58450" y="21585"/>
                        <a:pt x="59922" y="21511"/>
                      </a:cubicBezTo>
                      <a:close/>
                      <a:moveTo>
                        <a:pt x="7962" y="22675"/>
                      </a:moveTo>
                      <a:cubicBezTo>
                        <a:pt x="7548" y="23752"/>
                        <a:pt x="7200" y="24863"/>
                        <a:pt x="6932" y="26000"/>
                      </a:cubicBezTo>
                      <a:cubicBezTo>
                        <a:pt x="5895" y="25198"/>
                        <a:pt x="4905" y="24375"/>
                        <a:pt x="3988" y="23438"/>
                      </a:cubicBezTo>
                      <a:cubicBezTo>
                        <a:pt x="5313" y="23184"/>
                        <a:pt x="6638" y="22936"/>
                        <a:pt x="7962" y="22675"/>
                      </a:cubicBezTo>
                      <a:close/>
                      <a:moveTo>
                        <a:pt x="56061" y="20681"/>
                      </a:moveTo>
                      <a:cubicBezTo>
                        <a:pt x="57786" y="20681"/>
                        <a:pt x="59506" y="20736"/>
                        <a:pt x="61226" y="20842"/>
                      </a:cubicBezTo>
                      <a:cubicBezTo>
                        <a:pt x="59868" y="22755"/>
                        <a:pt x="58470" y="24636"/>
                        <a:pt x="57018" y="26475"/>
                      </a:cubicBezTo>
                      <a:cubicBezTo>
                        <a:pt x="56944" y="26128"/>
                        <a:pt x="56864" y="25786"/>
                        <a:pt x="56777" y="25452"/>
                      </a:cubicBezTo>
                      <a:cubicBezTo>
                        <a:pt x="56797" y="25445"/>
                        <a:pt x="56824" y="25438"/>
                        <a:pt x="56837" y="25418"/>
                      </a:cubicBezTo>
                      <a:cubicBezTo>
                        <a:pt x="58015" y="24114"/>
                        <a:pt x="59159" y="22782"/>
                        <a:pt x="60317" y="21457"/>
                      </a:cubicBezTo>
                      <a:cubicBezTo>
                        <a:pt x="60382" y="21385"/>
                        <a:pt x="60345" y="21236"/>
                        <a:pt x="60230" y="21236"/>
                      </a:cubicBezTo>
                      <a:cubicBezTo>
                        <a:pt x="60228" y="21236"/>
                        <a:pt x="60225" y="21237"/>
                        <a:pt x="60223" y="21237"/>
                      </a:cubicBezTo>
                      <a:cubicBezTo>
                        <a:pt x="58631" y="21310"/>
                        <a:pt x="57038" y="21344"/>
                        <a:pt x="55452" y="21457"/>
                      </a:cubicBezTo>
                      <a:cubicBezTo>
                        <a:pt x="55426" y="21457"/>
                        <a:pt x="55406" y="21471"/>
                        <a:pt x="55386" y="21484"/>
                      </a:cubicBezTo>
                      <a:cubicBezTo>
                        <a:pt x="55265" y="21217"/>
                        <a:pt x="55145" y="20949"/>
                        <a:pt x="55011" y="20688"/>
                      </a:cubicBezTo>
                      <a:lnTo>
                        <a:pt x="55018" y="20688"/>
                      </a:lnTo>
                      <a:cubicBezTo>
                        <a:pt x="55366" y="20684"/>
                        <a:pt x="55714" y="20681"/>
                        <a:pt x="56061" y="20681"/>
                      </a:cubicBezTo>
                      <a:close/>
                      <a:moveTo>
                        <a:pt x="8397" y="21498"/>
                      </a:moveTo>
                      <a:cubicBezTo>
                        <a:pt x="8404" y="21504"/>
                        <a:pt x="8417" y="21504"/>
                        <a:pt x="8424" y="21511"/>
                      </a:cubicBezTo>
                      <a:cubicBezTo>
                        <a:pt x="8411" y="21531"/>
                        <a:pt x="8411" y="21551"/>
                        <a:pt x="8417" y="21578"/>
                      </a:cubicBezTo>
                      <a:cubicBezTo>
                        <a:pt x="8310" y="21825"/>
                        <a:pt x="8203" y="22080"/>
                        <a:pt x="8096" y="22334"/>
                      </a:cubicBezTo>
                      <a:cubicBezTo>
                        <a:pt x="6611" y="22615"/>
                        <a:pt x="5126" y="22909"/>
                        <a:pt x="3640" y="23197"/>
                      </a:cubicBezTo>
                      <a:cubicBezTo>
                        <a:pt x="3527" y="23217"/>
                        <a:pt x="3500" y="23371"/>
                        <a:pt x="3573" y="23451"/>
                      </a:cubicBezTo>
                      <a:cubicBezTo>
                        <a:pt x="4577" y="24482"/>
                        <a:pt x="5668" y="25458"/>
                        <a:pt x="6865" y="26261"/>
                      </a:cubicBezTo>
                      <a:lnTo>
                        <a:pt x="6872" y="26261"/>
                      </a:lnTo>
                      <a:cubicBezTo>
                        <a:pt x="6812" y="26522"/>
                        <a:pt x="6758" y="26783"/>
                        <a:pt x="6705" y="27051"/>
                      </a:cubicBezTo>
                      <a:cubicBezTo>
                        <a:pt x="4958" y="25719"/>
                        <a:pt x="3393" y="24187"/>
                        <a:pt x="2028" y="22468"/>
                      </a:cubicBezTo>
                      <a:cubicBezTo>
                        <a:pt x="4162" y="22267"/>
                        <a:pt x="6303" y="21973"/>
                        <a:pt x="8397" y="21498"/>
                      </a:cubicBezTo>
                      <a:close/>
                      <a:moveTo>
                        <a:pt x="54723" y="20735"/>
                      </a:moveTo>
                      <a:cubicBezTo>
                        <a:pt x="55613" y="22548"/>
                        <a:pt x="56289" y="24475"/>
                        <a:pt x="56730" y="26496"/>
                      </a:cubicBezTo>
                      <a:cubicBezTo>
                        <a:pt x="56717" y="26489"/>
                        <a:pt x="56704" y="26482"/>
                        <a:pt x="56690" y="26482"/>
                      </a:cubicBezTo>
                      <a:cubicBezTo>
                        <a:pt x="54763" y="26596"/>
                        <a:pt x="52964" y="27198"/>
                        <a:pt x="51365" y="28282"/>
                      </a:cubicBezTo>
                      <a:cubicBezTo>
                        <a:pt x="51291" y="27874"/>
                        <a:pt x="51204" y="27479"/>
                        <a:pt x="51104" y="27084"/>
                      </a:cubicBezTo>
                      <a:cubicBezTo>
                        <a:pt x="51083" y="26884"/>
                        <a:pt x="51050" y="26683"/>
                        <a:pt x="50997" y="26475"/>
                      </a:cubicBezTo>
                      <a:cubicBezTo>
                        <a:pt x="50930" y="26221"/>
                        <a:pt x="50836" y="25987"/>
                        <a:pt x="50722" y="25760"/>
                      </a:cubicBezTo>
                      <a:cubicBezTo>
                        <a:pt x="50488" y="25050"/>
                        <a:pt x="50214" y="24361"/>
                        <a:pt x="49906" y="23685"/>
                      </a:cubicBezTo>
                      <a:cubicBezTo>
                        <a:pt x="51846" y="23344"/>
                        <a:pt x="53285" y="22006"/>
                        <a:pt x="54723" y="20735"/>
                      </a:cubicBezTo>
                      <a:close/>
                      <a:moveTo>
                        <a:pt x="8598" y="21879"/>
                      </a:moveTo>
                      <a:cubicBezTo>
                        <a:pt x="9497" y="23272"/>
                        <a:pt x="11130" y="24031"/>
                        <a:pt x="12761" y="24031"/>
                      </a:cubicBezTo>
                      <a:cubicBezTo>
                        <a:pt x="13120" y="24031"/>
                        <a:pt x="13479" y="23994"/>
                        <a:pt x="13830" y="23920"/>
                      </a:cubicBezTo>
                      <a:lnTo>
                        <a:pt x="13830" y="23920"/>
                      </a:lnTo>
                      <a:cubicBezTo>
                        <a:pt x="13215" y="25305"/>
                        <a:pt x="12753" y="26783"/>
                        <a:pt x="12472" y="28315"/>
                      </a:cubicBezTo>
                      <a:cubicBezTo>
                        <a:pt x="11371" y="27468"/>
                        <a:pt x="9944" y="26925"/>
                        <a:pt x="8531" y="26925"/>
                      </a:cubicBezTo>
                      <a:cubicBezTo>
                        <a:pt x="8004" y="26925"/>
                        <a:pt x="7478" y="27001"/>
                        <a:pt x="6972" y="27165"/>
                      </a:cubicBezTo>
                      <a:cubicBezTo>
                        <a:pt x="7327" y="25325"/>
                        <a:pt x="7875" y="23558"/>
                        <a:pt x="8598" y="21879"/>
                      </a:cubicBezTo>
                      <a:close/>
                      <a:moveTo>
                        <a:pt x="56677" y="26750"/>
                      </a:moveTo>
                      <a:cubicBezTo>
                        <a:pt x="55478" y="27815"/>
                        <a:pt x="54121" y="28508"/>
                        <a:pt x="52579" y="28508"/>
                      </a:cubicBezTo>
                      <a:cubicBezTo>
                        <a:pt x="52271" y="28508"/>
                        <a:pt x="51955" y="28480"/>
                        <a:pt x="51632" y="28422"/>
                      </a:cubicBezTo>
                      <a:cubicBezTo>
                        <a:pt x="53151" y="27426"/>
                        <a:pt x="54850" y="26857"/>
                        <a:pt x="56677" y="26750"/>
                      </a:cubicBezTo>
                      <a:close/>
                      <a:moveTo>
                        <a:pt x="61574" y="20909"/>
                      </a:moveTo>
                      <a:cubicBezTo>
                        <a:pt x="62498" y="23384"/>
                        <a:pt x="63120" y="26007"/>
                        <a:pt x="63394" y="28730"/>
                      </a:cubicBezTo>
                      <a:cubicBezTo>
                        <a:pt x="61387" y="28008"/>
                        <a:pt x="59373" y="27285"/>
                        <a:pt x="57366" y="26556"/>
                      </a:cubicBezTo>
                      <a:cubicBezTo>
                        <a:pt x="58818" y="24709"/>
                        <a:pt x="60223" y="22822"/>
                        <a:pt x="61574" y="20909"/>
                      </a:cubicBezTo>
                      <a:close/>
                      <a:moveTo>
                        <a:pt x="8703" y="27209"/>
                      </a:moveTo>
                      <a:cubicBezTo>
                        <a:pt x="9054" y="27209"/>
                        <a:pt x="9408" y="27239"/>
                        <a:pt x="9776" y="27312"/>
                      </a:cubicBezTo>
                      <a:cubicBezTo>
                        <a:pt x="10284" y="27412"/>
                        <a:pt x="10786" y="27586"/>
                        <a:pt x="11247" y="27807"/>
                      </a:cubicBezTo>
                      <a:cubicBezTo>
                        <a:pt x="11415" y="27894"/>
                        <a:pt x="11595" y="27981"/>
                        <a:pt x="11749" y="28088"/>
                      </a:cubicBezTo>
                      <a:cubicBezTo>
                        <a:pt x="11970" y="28228"/>
                        <a:pt x="12285" y="28329"/>
                        <a:pt x="12097" y="28516"/>
                      </a:cubicBezTo>
                      <a:cubicBezTo>
                        <a:pt x="11876" y="28744"/>
                        <a:pt x="11053" y="28744"/>
                        <a:pt x="10793" y="28750"/>
                      </a:cubicBezTo>
                      <a:cubicBezTo>
                        <a:pt x="10703" y="28755"/>
                        <a:pt x="10613" y="28758"/>
                        <a:pt x="10523" y="28758"/>
                      </a:cubicBezTo>
                      <a:cubicBezTo>
                        <a:pt x="10123" y="28758"/>
                        <a:pt x="9722" y="28709"/>
                        <a:pt x="9334" y="28616"/>
                      </a:cubicBezTo>
                      <a:cubicBezTo>
                        <a:pt x="8458" y="28409"/>
                        <a:pt x="7701" y="27967"/>
                        <a:pt x="7032" y="27392"/>
                      </a:cubicBezTo>
                      <a:cubicBezTo>
                        <a:pt x="7603" y="27285"/>
                        <a:pt x="8148" y="27209"/>
                        <a:pt x="8703" y="27209"/>
                      </a:cubicBezTo>
                      <a:close/>
                      <a:moveTo>
                        <a:pt x="20377" y="24323"/>
                      </a:moveTo>
                      <a:cubicBezTo>
                        <a:pt x="20730" y="24323"/>
                        <a:pt x="21083" y="24390"/>
                        <a:pt x="21411" y="24528"/>
                      </a:cubicBezTo>
                      <a:cubicBezTo>
                        <a:pt x="21431" y="24535"/>
                        <a:pt x="21444" y="24542"/>
                        <a:pt x="21464" y="24542"/>
                      </a:cubicBezTo>
                      <a:cubicBezTo>
                        <a:pt x="20474" y="25940"/>
                        <a:pt x="19751" y="27546"/>
                        <a:pt x="19390" y="29279"/>
                      </a:cubicBezTo>
                      <a:cubicBezTo>
                        <a:pt x="18326" y="28543"/>
                        <a:pt x="17436" y="27533"/>
                        <a:pt x="17838" y="26114"/>
                      </a:cubicBezTo>
                      <a:cubicBezTo>
                        <a:pt x="18153" y="24982"/>
                        <a:pt x="19265" y="24323"/>
                        <a:pt x="20377" y="24323"/>
                      </a:cubicBezTo>
                      <a:close/>
                      <a:moveTo>
                        <a:pt x="1693" y="22581"/>
                      </a:moveTo>
                      <a:cubicBezTo>
                        <a:pt x="3072" y="24314"/>
                        <a:pt x="4637" y="25853"/>
                        <a:pt x="6383" y="27205"/>
                      </a:cubicBezTo>
                      <a:cubicBezTo>
                        <a:pt x="4463" y="28342"/>
                        <a:pt x="2456" y="29279"/>
                        <a:pt x="348" y="30021"/>
                      </a:cubicBezTo>
                      <a:cubicBezTo>
                        <a:pt x="502" y="27446"/>
                        <a:pt x="964" y="24957"/>
                        <a:pt x="1693" y="22581"/>
                      </a:cubicBezTo>
                      <a:close/>
                      <a:moveTo>
                        <a:pt x="17213" y="22351"/>
                      </a:moveTo>
                      <a:cubicBezTo>
                        <a:pt x="18902" y="22351"/>
                        <a:pt x="20880" y="23165"/>
                        <a:pt x="21886" y="23973"/>
                      </a:cubicBezTo>
                      <a:cubicBezTo>
                        <a:pt x="21792" y="24094"/>
                        <a:pt x="21698" y="24214"/>
                        <a:pt x="21605" y="24341"/>
                      </a:cubicBezTo>
                      <a:cubicBezTo>
                        <a:pt x="21591" y="24321"/>
                        <a:pt x="21578" y="24308"/>
                        <a:pt x="21544" y="24294"/>
                      </a:cubicBezTo>
                      <a:cubicBezTo>
                        <a:pt x="21167" y="24134"/>
                        <a:pt x="20763" y="24056"/>
                        <a:pt x="20360" y="24056"/>
                      </a:cubicBezTo>
                      <a:cubicBezTo>
                        <a:pt x="19221" y="24056"/>
                        <a:pt x="18097" y="24679"/>
                        <a:pt x="17657" y="25806"/>
                      </a:cubicBezTo>
                      <a:cubicBezTo>
                        <a:pt x="17149" y="27104"/>
                        <a:pt x="17891" y="29138"/>
                        <a:pt x="19357" y="29439"/>
                      </a:cubicBezTo>
                      <a:cubicBezTo>
                        <a:pt x="19316" y="29633"/>
                        <a:pt x="19283" y="29827"/>
                        <a:pt x="19256" y="30021"/>
                      </a:cubicBezTo>
                      <a:cubicBezTo>
                        <a:pt x="16647" y="29680"/>
                        <a:pt x="13817" y="27419"/>
                        <a:pt x="14332" y="24502"/>
                      </a:cubicBezTo>
                      <a:cubicBezTo>
                        <a:pt x="14611" y="22912"/>
                        <a:pt x="15812" y="22351"/>
                        <a:pt x="17213" y="22351"/>
                      </a:cubicBezTo>
                      <a:close/>
                      <a:moveTo>
                        <a:pt x="44021" y="26119"/>
                      </a:moveTo>
                      <a:cubicBezTo>
                        <a:pt x="45022" y="26119"/>
                        <a:pt x="46117" y="27006"/>
                        <a:pt x="46547" y="27834"/>
                      </a:cubicBezTo>
                      <a:cubicBezTo>
                        <a:pt x="47270" y="29225"/>
                        <a:pt x="45885" y="30496"/>
                        <a:pt x="44694" y="30965"/>
                      </a:cubicBezTo>
                      <a:cubicBezTo>
                        <a:pt x="44567" y="29285"/>
                        <a:pt x="44119" y="27693"/>
                        <a:pt x="43403" y="26248"/>
                      </a:cubicBezTo>
                      <a:cubicBezTo>
                        <a:pt x="43600" y="26159"/>
                        <a:pt x="43808" y="26119"/>
                        <a:pt x="44021" y="26119"/>
                      </a:cubicBezTo>
                      <a:close/>
                      <a:moveTo>
                        <a:pt x="57292" y="27934"/>
                      </a:moveTo>
                      <a:lnTo>
                        <a:pt x="57292" y="27934"/>
                      </a:lnTo>
                      <a:cubicBezTo>
                        <a:pt x="58503" y="28315"/>
                        <a:pt x="59708" y="28697"/>
                        <a:pt x="60919" y="29078"/>
                      </a:cubicBezTo>
                      <a:cubicBezTo>
                        <a:pt x="59775" y="29754"/>
                        <a:pt x="58637" y="30456"/>
                        <a:pt x="57593" y="31279"/>
                      </a:cubicBezTo>
                      <a:cubicBezTo>
                        <a:pt x="57567" y="30142"/>
                        <a:pt x="57466" y="29025"/>
                        <a:pt x="57292" y="27934"/>
                      </a:cubicBezTo>
                      <a:close/>
                      <a:moveTo>
                        <a:pt x="47176" y="24060"/>
                      </a:moveTo>
                      <a:cubicBezTo>
                        <a:pt x="47265" y="24060"/>
                        <a:pt x="47354" y="24062"/>
                        <a:pt x="47444" y="24067"/>
                      </a:cubicBezTo>
                      <a:cubicBezTo>
                        <a:pt x="48842" y="24147"/>
                        <a:pt x="50033" y="24890"/>
                        <a:pt x="50542" y="26141"/>
                      </a:cubicBezTo>
                      <a:cubicBezTo>
                        <a:pt x="50615" y="26382"/>
                        <a:pt x="50682" y="26616"/>
                        <a:pt x="50749" y="26850"/>
                      </a:cubicBezTo>
                      <a:cubicBezTo>
                        <a:pt x="51398" y="30276"/>
                        <a:pt x="47290" y="31286"/>
                        <a:pt x="44727" y="31634"/>
                      </a:cubicBezTo>
                      <a:cubicBezTo>
                        <a:pt x="44721" y="31453"/>
                        <a:pt x="44714" y="31273"/>
                        <a:pt x="44701" y="31092"/>
                      </a:cubicBezTo>
                      <a:lnTo>
                        <a:pt x="44701" y="31092"/>
                      </a:lnTo>
                      <a:cubicBezTo>
                        <a:pt x="44736" y="31095"/>
                        <a:pt x="44772" y="31096"/>
                        <a:pt x="44808" y="31096"/>
                      </a:cubicBezTo>
                      <a:cubicBezTo>
                        <a:pt x="46147" y="31096"/>
                        <a:pt x="47391" y="29180"/>
                        <a:pt x="46935" y="27967"/>
                      </a:cubicBezTo>
                      <a:cubicBezTo>
                        <a:pt x="46559" y="26970"/>
                        <a:pt x="45241" y="25821"/>
                        <a:pt x="44056" y="25821"/>
                      </a:cubicBezTo>
                      <a:cubicBezTo>
                        <a:pt x="43787" y="25821"/>
                        <a:pt x="43525" y="25880"/>
                        <a:pt x="43282" y="26014"/>
                      </a:cubicBezTo>
                      <a:cubicBezTo>
                        <a:pt x="43168" y="25800"/>
                        <a:pt x="43055" y="25579"/>
                        <a:pt x="42928" y="25371"/>
                      </a:cubicBezTo>
                      <a:lnTo>
                        <a:pt x="42934" y="25371"/>
                      </a:lnTo>
                      <a:cubicBezTo>
                        <a:pt x="44267" y="24733"/>
                        <a:pt x="45672" y="24060"/>
                        <a:pt x="47176" y="24060"/>
                      </a:cubicBezTo>
                      <a:close/>
                      <a:moveTo>
                        <a:pt x="6410" y="28971"/>
                      </a:moveTo>
                      <a:cubicBezTo>
                        <a:pt x="6303" y="29941"/>
                        <a:pt x="6243" y="30925"/>
                        <a:pt x="6243" y="31922"/>
                      </a:cubicBezTo>
                      <a:cubicBezTo>
                        <a:pt x="6243" y="32075"/>
                        <a:pt x="6243" y="32223"/>
                        <a:pt x="6250" y="32370"/>
                      </a:cubicBezTo>
                      <a:cubicBezTo>
                        <a:pt x="5259" y="31674"/>
                        <a:pt x="4216" y="31052"/>
                        <a:pt x="3205" y="30403"/>
                      </a:cubicBezTo>
                      <a:cubicBezTo>
                        <a:pt x="4269" y="29928"/>
                        <a:pt x="5340" y="29446"/>
                        <a:pt x="6410" y="28971"/>
                      </a:cubicBezTo>
                      <a:close/>
                      <a:moveTo>
                        <a:pt x="57092" y="26803"/>
                      </a:moveTo>
                      <a:lnTo>
                        <a:pt x="57092" y="26803"/>
                      </a:lnTo>
                      <a:cubicBezTo>
                        <a:pt x="59099" y="27526"/>
                        <a:pt x="61106" y="28248"/>
                        <a:pt x="63113" y="28978"/>
                      </a:cubicBezTo>
                      <a:cubicBezTo>
                        <a:pt x="61387" y="30289"/>
                        <a:pt x="59554" y="31440"/>
                        <a:pt x="57614" y="32423"/>
                      </a:cubicBezTo>
                      <a:cubicBezTo>
                        <a:pt x="57614" y="32417"/>
                        <a:pt x="57607" y="32410"/>
                        <a:pt x="57600" y="32397"/>
                      </a:cubicBezTo>
                      <a:cubicBezTo>
                        <a:pt x="57600" y="32243"/>
                        <a:pt x="57607" y="32082"/>
                        <a:pt x="57607" y="31922"/>
                      </a:cubicBezTo>
                      <a:cubicBezTo>
                        <a:pt x="57607" y="31781"/>
                        <a:pt x="57600" y="31641"/>
                        <a:pt x="57600" y="31493"/>
                      </a:cubicBezTo>
                      <a:cubicBezTo>
                        <a:pt x="58845" y="30717"/>
                        <a:pt x="60056" y="29894"/>
                        <a:pt x="61327" y="29158"/>
                      </a:cubicBezTo>
                      <a:cubicBezTo>
                        <a:pt x="61434" y="29098"/>
                        <a:pt x="61407" y="28938"/>
                        <a:pt x="61293" y="28904"/>
                      </a:cubicBezTo>
                      <a:cubicBezTo>
                        <a:pt x="59942" y="28469"/>
                        <a:pt x="58590" y="28041"/>
                        <a:pt x="57239" y="27613"/>
                      </a:cubicBezTo>
                      <a:cubicBezTo>
                        <a:pt x="57192" y="27345"/>
                        <a:pt x="57145" y="27071"/>
                        <a:pt x="57092" y="26803"/>
                      </a:cubicBezTo>
                      <a:close/>
                      <a:moveTo>
                        <a:pt x="56811" y="26870"/>
                      </a:moveTo>
                      <a:cubicBezTo>
                        <a:pt x="57145" y="28503"/>
                        <a:pt x="57319" y="30189"/>
                        <a:pt x="57319" y="31922"/>
                      </a:cubicBezTo>
                      <a:cubicBezTo>
                        <a:pt x="57319" y="32002"/>
                        <a:pt x="57319" y="32082"/>
                        <a:pt x="57319" y="32156"/>
                      </a:cubicBezTo>
                      <a:cubicBezTo>
                        <a:pt x="56785" y="31782"/>
                        <a:pt x="56115" y="31637"/>
                        <a:pt x="55405" y="31637"/>
                      </a:cubicBezTo>
                      <a:cubicBezTo>
                        <a:pt x="54094" y="31637"/>
                        <a:pt x="52651" y="32131"/>
                        <a:pt x="51692" y="32591"/>
                      </a:cubicBezTo>
                      <a:cubicBezTo>
                        <a:pt x="51699" y="32370"/>
                        <a:pt x="51706" y="32142"/>
                        <a:pt x="51706" y="31922"/>
                      </a:cubicBezTo>
                      <a:cubicBezTo>
                        <a:pt x="51706" y="30811"/>
                        <a:pt x="51612" y="29720"/>
                        <a:pt x="51431" y="28657"/>
                      </a:cubicBezTo>
                      <a:lnTo>
                        <a:pt x="51431" y="28657"/>
                      </a:lnTo>
                      <a:cubicBezTo>
                        <a:pt x="51813" y="28734"/>
                        <a:pt x="52209" y="28773"/>
                        <a:pt x="52609" y="28773"/>
                      </a:cubicBezTo>
                      <a:cubicBezTo>
                        <a:pt x="54206" y="28773"/>
                        <a:pt x="55853" y="28149"/>
                        <a:pt x="56811" y="26870"/>
                      </a:cubicBezTo>
                      <a:close/>
                      <a:moveTo>
                        <a:pt x="18868" y="17456"/>
                      </a:moveTo>
                      <a:cubicBezTo>
                        <a:pt x="18493" y="18266"/>
                        <a:pt x="18453" y="19216"/>
                        <a:pt x="18795" y="20066"/>
                      </a:cubicBezTo>
                      <a:cubicBezTo>
                        <a:pt x="19196" y="21063"/>
                        <a:pt x="20019" y="22207"/>
                        <a:pt x="20949" y="23016"/>
                      </a:cubicBezTo>
                      <a:cubicBezTo>
                        <a:pt x="19863" y="22465"/>
                        <a:pt x="18474" y="22045"/>
                        <a:pt x="17221" y="22045"/>
                      </a:cubicBezTo>
                      <a:cubicBezTo>
                        <a:pt x="15951" y="22045"/>
                        <a:pt x="14821" y="22477"/>
                        <a:pt x="14285" y="23639"/>
                      </a:cubicBezTo>
                      <a:cubicBezTo>
                        <a:pt x="14205" y="23806"/>
                        <a:pt x="14145" y="23987"/>
                        <a:pt x="14091" y="24181"/>
                      </a:cubicBezTo>
                      <a:cubicBezTo>
                        <a:pt x="13429" y="26710"/>
                        <a:pt x="15402" y="29091"/>
                        <a:pt x="17731" y="29941"/>
                      </a:cubicBezTo>
                      <a:cubicBezTo>
                        <a:pt x="15509" y="29988"/>
                        <a:pt x="13067" y="31125"/>
                        <a:pt x="12472" y="33220"/>
                      </a:cubicBezTo>
                      <a:cubicBezTo>
                        <a:pt x="12438" y="32791"/>
                        <a:pt x="12425" y="32356"/>
                        <a:pt x="12425" y="31922"/>
                      </a:cubicBezTo>
                      <a:cubicBezTo>
                        <a:pt x="12425" y="28958"/>
                        <a:pt x="13087" y="26154"/>
                        <a:pt x="14278" y="23639"/>
                      </a:cubicBezTo>
                      <a:cubicBezTo>
                        <a:pt x="15389" y="21284"/>
                        <a:pt x="16955" y="19183"/>
                        <a:pt x="18868" y="17456"/>
                      </a:cubicBezTo>
                      <a:close/>
                      <a:moveTo>
                        <a:pt x="6631" y="27432"/>
                      </a:moveTo>
                      <a:lnTo>
                        <a:pt x="6631" y="27432"/>
                      </a:lnTo>
                      <a:cubicBezTo>
                        <a:pt x="6564" y="27820"/>
                        <a:pt x="6504" y="28215"/>
                        <a:pt x="6450" y="28610"/>
                      </a:cubicBezTo>
                      <a:cubicBezTo>
                        <a:pt x="6430" y="28610"/>
                        <a:pt x="6410" y="28616"/>
                        <a:pt x="6390" y="28623"/>
                      </a:cubicBezTo>
                      <a:cubicBezTo>
                        <a:pt x="5186" y="29165"/>
                        <a:pt x="3995" y="29700"/>
                        <a:pt x="2797" y="30242"/>
                      </a:cubicBezTo>
                      <a:cubicBezTo>
                        <a:pt x="2683" y="30289"/>
                        <a:pt x="2704" y="30456"/>
                        <a:pt x="2797" y="30510"/>
                      </a:cubicBezTo>
                      <a:cubicBezTo>
                        <a:pt x="3948" y="31219"/>
                        <a:pt x="5072" y="31995"/>
                        <a:pt x="6250" y="32651"/>
                      </a:cubicBezTo>
                      <a:cubicBezTo>
                        <a:pt x="6256" y="32885"/>
                        <a:pt x="6270" y="33119"/>
                        <a:pt x="6283" y="33347"/>
                      </a:cubicBezTo>
                      <a:cubicBezTo>
                        <a:pt x="4349" y="32430"/>
                        <a:pt x="2489" y="31420"/>
                        <a:pt x="703" y="30249"/>
                      </a:cubicBezTo>
                      <a:cubicBezTo>
                        <a:pt x="2770" y="29500"/>
                        <a:pt x="4744" y="28556"/>
                        <a:pt x="6631" y="27432"/>
                      </a:cubicBezTo>
                      <a:close/>
                      <a:moveTo>
                        <a:pt x="55412" y="31912"/>
                      </a:moveTo>
                      <a:cubicBezTo>
                        <a:pt x="56137" y="31912"/>
                        <a:pt x="56814" y="32072"/>
                        <a:pt x="57312" y="32497"/>
                      </a:cubicBezTo>
                      <a:cubicBezTo>
                        <a:pt x="57312" y="32557"/>
                        <a:pt x="57306" y="32611"/>
                        <a:pt x="57306" y="32671"/>
                      </a:cubicBezTo>
                      <a:cubicBezTo>
                        <a:pt x="56370" y="33148"/>
                        <a:pt x="55406" y="33444"/>
                        <a:pt x="54450" y="33444"/>
                      </a:cubicBezTo>
                      <a:cubicBezTo>
                        <a:pt x="53637" y="33444"/>
                        <a:pt x="52828" y="33230"/>
                        <a:pt x="52047" y="32731"/>
                      </a:cubicBezTo>
                      <a:cubicBezTo>
                        <a:pt x="52939" y="32330"/>
                        <a:pt x="54240" y="31912"/>
                        <a:pt x="55412" y="31912"/>
                      </a:cubicBezTo>
                      <a:close/>
                      <a:moveTo>
                        <a:pt x="6905" y="27539"/>
                      </a:moveTo>
                      <a:cubicBezTo>
                        <a:pt x="7884" y="28495"/>
                        <a:pt x="9212" y="28980"/>
                        <a:pt x="10551" y="28980"/>
                      </a:cubicBezTo>
                      <a:cubicBezTo>
                        <a:pt x="11180" y="28980"/>
                        <a:pt x="11812" y="28873"/>
                        <a:pt x="12412" y="28657"/>
                      </a:cubicBezTo>
                      <a:lnTo>
                        <a:pt x="12412" y="28657"/>
                      </a:lnTo>
                      <a:cubicBezTo>
                        <a:pt x="12231" y="29720"/>
                        <a:pt x="12137" y="30811"/>
                        <a:pt x="12137" y="31922"/>
                      </a:cubicBezTo>
                      <a:cubicBezTo>
                        <a:pt x="12137" y="32443"/>
                        <a:pt x="12164" y="32959"/>
                        <a:pt x="12204" y="33467"/>
                      </a:cubicBezTo>
                      <a:cubicBezTo>
                        <a:pt x="11299" y="33073"/>
                        <a:pt x="10348" y="32744"/>
                        <a:pt x="9353" y="32744"/>
                      </a:cubicBezTo>
                      <a:cubicBezTo>
                        <a:pt x="9333" y="32744"/>
                        <a:pt x="9314" y="32744"/>
                        <a:pt x="9294" y="32745"/>
                      </a:cubicBezTo>
                      <a:cubicBezTo>
                        <a:pt x="8792" y="32751"/>
                        <a:pt x="8277" y="32845"/>
                        <a:pt x="7809" y="33046"/>
                      </a:cubicBezTo>
                      <a:cubicBezTo>
                        <a:pt x="7728" y="33086"/>
                        <a:pt x="7086" y="33494"/>
                        <a:pt x="6771" y="33741"/>
                      </a:cubicBezTo>
                      <a:cubicBezTo>
                        <a:pt x="6725" y="33701"/>
                        <a:pt x="6678" y="33675"/>
                        <a:pt x="6631" y="33634"/>
                      </a:cubicBezTo>
                      <a:lnTo>
                        <a:pt x="6624" y="33634"/>
                      </a:lnTo>
                      <a:cubicBezTo>
                        <a:pt x="6638" y="33581"/>
                        <a:pt x="6624" y="33527"/>
                        <a:pt x="6577" y="33494"/>
                      </a:cubicBezTo>
                      <a:cubicBezTo>
                        <a:pt x="6544" y="32972"/>
                        <a:pt x="6524" y="32450"/>
                        <a:pt x="6524" y="31922"/>
                      </a:cubicBezTo>
                      <a:cubicBezTo>
                        <a:pt x="6524" y="30430"/>
                        <a:pt x="6658" y="28964"/>
                        <a:pt x="6905" y="27539"/>
                      </a:cubicBezTo>
                      <a:close/>
                      <a:moveTo>
                        <a:pt x="9335" y="33000"/>
                      </a:moveTo>
                      <a:cubicBezTo>
                        <a:pt x="10009" y="33000"/>
                        <a:pt x="10694" y="33151"/>
                        <a:pt x="11314" y="33373"/>
                      </a:cubicBezTo>
                      <a:cubicBezTo>
                        <a:pt x="11636" y="33487"/>
                        <a:pt x="12157" y="33501"/>
                        <a:pt x="11957" y="33909"/>
                      </a:cubicBezTo>
                      <a:cubicBezTo>
                        <a:pt x="11876" y="34069"/>
                        <a:pt x="11455" y="34203"/>
                        <a:pt x="11308" y="34270"/>
                      </a:cubicBezTo>
                      <a:cubicBezTo>
                        <a:pt x="10772" y="34511"/>
                        <a:pt x="10210" y="34645"/>
                        <a:pt x="9628" y="34665"/>
                      </a:cubicBezTo>
                      <a:cubicBezTo>
                        <a:pt x="9578" y="34667"/>
                        <a:pt x="9527" y="34667"/>
                        <a:pt x="9477" y="34667"/>
                      </a:cubicBezTo>
                      <a:cubicBezTo>
                        <a:pt x="8573" y="34667"/>
                        <a:pt x="7747" y="34383"/>
                        <a:pt x="7006" y="33895"/>
                      </a:cubicBezTo>
                      <a:cubicBezTo>
                        <a:pt x="7153" y="33775"/>
                        <a:pt x="7293" y="33628"/>
                        <a:pt x="7394" y="33554"/>
                      </a:cubicBezTo>
                      <a:cubicBezTo>
                        <a:pt x="7977" y="33156"/>
                        <a:pt x="8651" y="33000"/>
                        <a:pt x="9335" y="33000"/>
                      </a:cubicBezTo>
                      <a:close/>
                      <a:moveTo>
                        <a:pt x="51050" y="28135"/>
                      </a:moveTo>
                      <a:cubicBezTo>
                        <a:pt x="51291" y="29359"/>
                        <a:pt x="51418" y="30630"/>
                        <a:pt x="51418" y="31922"/>
                      </a:cubicBezTo>
                      <a:cubicBezTo>
                        <a:pt x="51418" y="33032"/>
                        <a:pt x="51324" y="34123"/>
                        <a:pt x="51144" y="35187"/>
                      </a:cubicBezTo>
                      <a:cubicBezTo>
                        <a:pt x="51023" y="34250"/>
                        <a:pt x="50501" y="33373"/>
                        <a:pt x="49725" y="32758"/>
                      </a:cubicBezTo>
                      <a:cubicBezTo>
                        <a:pt x="48769" y="31989"/>
                        <a:pt x="47604" y="31708"/>
                        <a:pt x="46420" y="31708"/>
                      </a:cubicBezTo>
                      <a:cubicBezTo>
                        <a:pt x="47624" y="31473"/>
                        <a:pt x="48802" y="31092"/>
                        <a:pt x="49752" y="30276"/>
                      </a:cubicBezTo>
                      <a:cubicBezTo>
                        <a:pt x="50428" y="29700"/>
                        <a:pt x="50876" y="28951"/>
                        <a:pt x="51050" y="28135"/>
                      </a:cubicBezTo>
                      <a:close/>
                      <a:moveTo>
                        <a:pt x="19065" y="31064"/>
                      </a:moveTo>
                      <a:cubicBezTo>
                        <a:pt x="19091" y="31064"/>
                        <a:pt x="19117" y="31065"/>
                        <a:pt x="19142" y="31065"/>
                      </a:cubicBezTo>
                      <a:cubicBezTo>
                        <a:pt x="19122" y="31346"/>
                        <a:pt x="19109" y="31634"/>
                        <a:pt x="19109" y="31922"/>
                      </a:cubicBezTo>
                      <a:cubicBezTo>
                        <a:pt x="19109" y="33039"/>
                        <a:pt x="19256" y="34123"/>
                        <a:pt x="19524" y="35160"/>
                      </a:cubicBezTo>
                      <a:cubicBezTo>
                        <a:pt x="19132" y="35212"/>
                        <a:pt x="18738" y="35286"/>
                        <a:pt x="18349" y="35286"/>
                      </a:cubicBezTo>
                      <a:cubicBezTo>
                        <a:pt x="17989" y="35286"/>
                        <a:pt x="17634" y="35222"/>
                        <a:pt x="17289" y="35019"/>
                      </a:cubicBezTo>
                      <a:cubicBezTo>
                        <a:pt x="16694" y="34671"/>
                        <a:pt x="16346" y="33976"/>
                        <a:pt x="16326" y="33293"/>
                      </a:cubicBezTo>
                      <a:cubicBezTo>
                        <a:pt x="16273" y="31744"/>
                        <a:pt x="17734" y="31064"/>
                        <a:pt x="19065" y="31064"/>
                      </a:cubicBezTo>
                      <a:close/>
                      <a:moveTo>
                        <a:pt x="44701" y="32818"/>
                      </a:moveTo>
                      <a:cubicBezTo>
                        <a:pt x="44717" y="32829"/>
                        <a:pt x="44738" y="32840"/>
                        <a:pt x="44763" y="32840"/>
                      </a:cubicBezTo>
                      <a:cubicBezTo>
                        <a:pt x="44769" y="32840"/>
                        <a:pt x="44775" y="32839"/>
                        <a:pt x="44781" y="32838"/>
                      </a:cubicBezTo>
                      <a:cubicBezTo>
                        <a:pt x="44840" y="32832"/>
                        <a:pt x="44897" y="32829"/>
                        <a:pt x="44953" y="32829"/>
                      </a:cubicBezTo>
                      <a:cubicBezTo>
                        <a:pt x="46115" y="32829"/>
                        <a:pt x="46740" y="34048"/>
                        <a:pt x="46447" y="35126"/>
                      </a:cubicBezTo>
                      <a:cubicBezTo>
                        <a:pt x="46313" y="35601"/>
                        <a:pt x="46066" y="36110"/>
                        <a:pt x="45664" y="36418"/>
                      </a:cubicBezTo>
                      <a:cubicBezTo>
                        <a:pt x="45363" y="36649"/>
                        <a:pt x="45047" y="36727"/>
                        <a:pt x="44718" y="36727"/>
                      </a:cubicBezTo>
                      <a:cubicBezTo>
                        <a:pt x="44449" y="36727"/>
                        <a:pt x="44171" y="36675"/>
                        <a:pt x="43884" y="36612"/>
                      </a:cubicBezTo>
                      <a:cubicBezTo>
                        <a:pt x="43878" y="36608"/>
                        <a:pt x="43871" y="36607"/>
                        <a:pt x="43864" y="36607"/>
                      </a:cubicBezTo>
                      <a:cubicBezTo>
                        <a:pt x="43858" y="36607"/>
                        <a:pt x="43851" y="36608"/>
                        <a:pt x="43844" y="36612"/>
                      </a:cubicBezTo>
                      <a:cubicBezTo>
                        <a:pt x="44306" y="35421"/>
                        <a:pt x="44607" y="34150"/>
                        <a:pt x="44701" y="32818"/>
                      </a:cubicBezTo>
                      <a:close/>
                      <a:moveTo>
                        <a:pt x="63434" y="29138"/>
                      </a:moveTo>
                      <a:cubicBezTo>
                        <a:pt x="63515" y="30055"/>
                        <a:pt x="63555" y="30985"/>
                        <a:pt x="63555" y="31922"/>
                      </a:cubicBezTo>
                      <a:cubicBezTo>
                        <a:pt x="63555" y="33574"/>
                        <a:pt x="63428" y="35193"/>
                        <a:pt x="63187" y="36772"/>
                      </a:cubicBezTo>
                      <a:cubicBezTo>
                        <a:pt x="63020" y="36598"/>
                        <a:pt x="62779" y="36465"/>
                        <a:pt x="62605" y="36324"/>
                      </a:cubicBezTo>
                      <a:cubicBezTo>
                        <a:pt x="62029" y="35876"/>
                        <a:pt x="61454" y="35421"/>
                        <a:pt x="60872" y="34973"/>
                      </a:cubicBezTo>
                      <a:cubicBezTo>
                        <a:pt x="59882" y="34196"/>
                        <a:pt x="58905" y="33373"/>
                        <a:pt x="57854" y="32684"/>
                      </a:cubicBezTo>
                      <a:cubicBezTo>
                        <a:pt x="59821" y="31674"/>
                        <a:pt x="61681" y="30490"/>
                        <a:pt x="63434" y="29138"/>
                      </a:cubicBezTo>
                      <a:close/>
                      <a:moveTo>
                        <a:pt x="19129" y="30256"/>
                      </a:moveTo>
                      <a:cubicBezTo>
                        <a:pt x="19163" y="30262"/>
                        <a:pt x="19196" y="30262"/>
                        <a:pt x="19223" y="30262"/>
                      </a:cubicBezTo>
                      <a:cubicBezTo>
                        <a:pt x="19196" y="30476"/>
                        <a:pt x="19169" y="30691"/>
                        <a:pt x="19156" y="30905"/>
                      </a:cubicBezTo>
                      <a:cubicBezTo>
                        <a:pt x="18948" y="30845"/>
                        <a:pt x="18737" y="30817"/>
                        <a:pt x="18528" y="30817"/>
                      </a:cubicBezTo>
                      <a:cubicBezTo>
                        <a:pt x="17218" y="30817"/>
                        <a:pt x="15983" y="31926"/>
                        <a:pt x="16018" y="33293"/>
                      </a:cubicBezTo>
                      <a:cubicBezTo>
                        <a:pt x="16060" y="34810"/>
                        <a:pt x="17242" y="35576"/>
                        <a:pt x="18539" y="35576"/>
                      </a:cubicBezTo>
                      <a:cubicBezTo>
                        <a:pt x="18890" y="35576"/>
                        <a:pt x="19250" y="35520"/>
                        <a:pt x="19597" y="35407"/>
                      </a:cubicBezTo>
                      <a:cubicBezTo>
                        <a:pt x="19651" y="35588"/>
                        <a:pt x="19704" y="35762"/>
                        <a:pt x="19758" y="35936"/>
                      </a:cubicBezTo>
                      <a:cubicBezTo>
                        <a:pt x="18366" y="36210"/>
                        <a:pt x="17028" y="36839"/>
                        <a:pt x="15596" y="36839"/>
                      </a:cubicBezTo>
                      <a:cubicBezTo>
                        <a:pt x="15591" y="36839"/>
                        <a:pt x="15586" y="36839"/>
                        <a:pt x="15581" y="36839"/>
                      </a:cubicBezTo>
                      <a:cubicBezTo>
                        <a:pt x="13915" y="36839"/>
                        <a:pt x="12566" y="35790"/>
                        <a:pt x="12653" y="34049"/>
                      </a:cubicBezTo>
                      <a:cubicBezTo>
                        <a:pt x="12726" y="32631"/>
                        <a:pt x="13703" y="31540"/>
                        <a:pt x="14941" y="30945"/>
                      </a:cubicBezTo>
                      <a:cubicBezTo>
                        <a:pt x="16279" y="30296"/>
                        <a:pt x="17691" y="30316"/>
                        <a:pt x="19129" y="30256"/>
                      </a:cubicBezTo>
                      <a:close/>
                      <a:moveTo>
                        <a:pt x="328" y="30403"/>
                      </a:moveTo>
                      <a:cubicBezTo>
                        <a:pt x="2222" y="31661"/>
                        <a:pt x="4216" y="32798"/>
                        <a:pt x="6303" y="33715"/>
                      </a:cubicBezTo>
                      <a:cubicBezTo>
                        <a:pt x="6303" y="33755"/>
                        <a:pt x="6310" y="33795"/>
                        <a:pt x="6310" y="33842"/>
                      </a:cubicBezTo>
                      <a:cubicBezTo>
                        <a:pt x="4336" y="34852"/>
                        <a:pt x="2516" y="36485"/>
                        <a:pt x="870" y="37957"/>
                      </a:cubicBezTo>
                      <a:cubicBezTo>
                        <a:pt x="489" y="36003"/>
                        <a:pt x="288" y="33989"/>
                        <a:pt x="288" y="31922"/>
                      </a:cubicBezTo>
                      <a:cubicBezTo>
                        <a:pt x="288" y="31413"/>
                        <a:pt x="302" y="30905"/>
                        <a:pt x="328" y="30403"/>
                      </a:cubicBezTo>
                      <a:close/>
                      <a:moveTo>
                        <a:pt x="46444" y="32037"/>
                      </a:moveTo>
                      <a:cubicBezTo>
                        <a:pt x="47410" y="32037"/>
                        <a:pt x="48364" y="32234"/>
                        <a:pt x="49203" y="32771"/>
                      </a:cubicBezTo>
                      <a:cubicBezTo>
                        <a:pt x="50441" y="33561"/>
                        <a:pt x="51184" y="34999"/>
                        <a:pt x="50729" y="36458"/>
                      </a:cubicBezTo>
                      <a:cubicBezTo>
                        <a:pt x="50301" y="37822"/>
                        <a:pt x="48807" y="38409"/>
                        <a:pt x="47255" y="38409"/>
                      </a:cubicBezTo>
                      <a:cubicBezTo>
                        <a:pt x="45846" y="38409"/>
                        <a:pt x="44388" y="37925"/>
                        <a:pt x="43637" y="37100"/>
                      </a:cubicBezTo>
                      <a:cubicBezTo>
                        <a:pt x="43684" y="36993"/>
                        <a:pt x="43730" y="36879"/>
                        <a:pt x="43777" y="36772"/>
                      </a:cubicBezTo>
                      <a:cubicBezTo>
                        <a:pt x="43791" y="36786"/>
                        <a:pt x="43804" y="36799"/>
                        <a:pt x="43831" y="36806"/>
                      </a:cubicBezTo>
                      <a:cubicBezTo>
                        <a:pt x="44155" y="36901"/>
                        <a:pt x="44483" y="36974"/>
                        <a:pt x="44803" y="36974"/>
                      </a:cubicBezTo>
                      <a:cubicBezTo>
                        <a:pt x="45157" y="36974"/>
                        <a:pt x="45502" y="36885"/>
                        <a:pt x="45818" y="36638"/>
                      </a:cubicBezTo>
                      <a:cubicBezTo>
                        <a:pt x="46320" y="36244"/>
                        <a:pt x="46654" y="35575"/>
                        <a:pt x="46768" y="34952"/>
                      </a:cubicBezTo>
                      <a:cubicBezTo>
                        <a:pt x="46978" y="33762"/>
                        <a:pt x="46218" y="32534"/>
                        <a:pt x="44973" y="32534"/>
                      </a:cubicBezTo>
                      <a:cubicBezTo>
                        <a:pt x="44911" y="32534"/>
                        <a:pt x="44846" y="32537"/>
                        <a:pt x="44781" y="32544"/>
                      </a:cubicBezTo>
                      <a:cubicBezTo>
                        <a:pt x="44754" y="32551"/>
                        <a:pt x="44734" y="32557"/>
                        <a:pt x="44714" y="32571"/>
                      </a:cubicBezTo>
                      <a:cubicBezTo>
                        <a:pt x="44721" y="32443"/>
                        <a:pt x="44721" y="32323"/>
                        <a:pt x="44727" y="32203"/>
                      </a:cubicBezTo>
                      <a:cubicBezTo>
                        <a:pt x="44741" y="32203"/>
                        <a:pt x="44757" y="32206"/>
                        <a:pt x="44774" y="32206"/>
                      </a:cubicBezTo>
                      <a:cubicBezTo>
                        <a:pt x="44783" y="32206"/>
                        <a:pt x="44792" y="32205"/>
                        <a:pt x="44801" y="32203"/>
                      </a:cubicBezTo>
                      <a:cubicBezTo>
                        <a:pt x="45340" y="32101"/>
                        <a:pt x="45894" y="32037"/>
                        <a:pt x="46444" y="32037"/>
                      </a:cubicBezTo>
                      <a:close/>
                      <a:moveTo>
                        <a:pt x="57527" y="33956"/>
                      </a:moveTo>
                      <a:cubicBezTo>
                        <a:pt x="58771" y="34879"/>
                        <a:pt x="60022" y="35809"/>
                        <a:pt x="61273" y="36732"/>
                      </a:cubicBezTo>
                      <a:cubicBezTo>
                        <a:pt x="59654" y="37160"/>
                        <a:pt x="58069" y="37803"/>
                        <a:pt x="56684" y="38746"/>
                      </a:cubicBezTo>
                      <a:cubicBezTo>
                        <a:pt x="57112" y="37201"/>
                        <a:pt x="57393" y="35601"/>
                        <a:pt x="57527" y="33956"/>
                      </a:cubicBezTo>
                      <a:close/>
                      <a:moveTo>
                        <a:pt x="6464" y="35327"/>
                      </a:moveTo>
                      <a:cubicBezTo>
                        <a:pt x="6658" y="36752"/>
                        <a:pt x="6959" y="38130"/>
                        <a:pt x="7374" y="39469"/>
                      </a:cubicBezTo>
                      <a:cubicBezTo>
                        <a:pt x="6096" y="38713"/>
                        <a:pt x="4477" y="38311"/>
                        <a:pt x="3058" y="37816"/>
                      </a:cubicBezTo>
                      <a:cubicBezTo>
                        <a:pt x="4142" y="36893"/>
                        <a:pt x="5326" y="36163"/>
                        <a:pt x="6464" y="35327"/>
                      </a:cubicBezTo>
                      <a:close/>
                      <a:moveTo>
                        <a:pt x="51686" y="32818"/>
                      </a:moveTo>
                      <a:lnTo>
                        <a:pt x="51692" y="32832"/>
                      </a:lnTo>
                      <a:cubicBezTo>
                        <a:pt x="52518" y="33418"/>
                        <a:pt x="53600" y="33761"/>
                        <a:pt x="54663" y="33761"/>
                      </a:cubicBezTo>
                      <a:cubicBezTo>
                        <a:pt x="55625" y="33761"/>
                        <a:pt x="56571" y="33480"/>
                        <a:pt x="57299" y="32845"/>
                      </a:cubicBezTo>
                      <a:lnTo>
                        <a:pt x="57299" y="32845"/>
                      </a:lnTo>
                      <a:cubicBezTo>
                        <a:pt x="57219" y="35220"/>
                        <a:pt x="56804" y="37508"/>
                        <a:pt x="56108" y="39669"/>
                      </a:cubicBezTo>
                      <a:cubicBezTo>
                        <a:pt x="55464" y="38160"/>
                        <a:pt x="53526" y="37849"/>
                        <a:pt x="51887" y="37849"/>
                      </a:cubicBezTo>
                      <a:cubicBezTo>
                        <a:pt x="51500" y="37849"/>
                        <a:pt x="51129" y="37867"/>
                        <a:pt x="50796" y="37890"/>
                      </a:cubicBezTo>
                      <a:lnTo>
                        <a:pt x="50782" y="37890"/>
                      </a:lnTo>
                      <a:cubicBezTo>
                        <a:pt x="51298" y="36277"/>
                        <a:pt x="51605" y="34578"/>
                        <a:pt x="51686" y="32818"/>
                      </a:cubicBezTo>
                      <a:close/>
                      <a:moveTo>
                        <a:pt x="57587" y="32778"/>
                      </a:moveTo>
                      <a:cubicBezTo>
                        <a:pt x="57607" y="32785"/>
                        <a:pt x="57620" y="32785"/>
                        <a:pt x="57640" y="32785"/>
                      </a:cubicBezTo>
                      <a:cubicBezTo>
                        <a:pt x="58490" y="33567"/>
                        <a:pt x="59440" y="34263"/>
                        <a:pt x="60350" y="34979"/>
                      </a:cubicBezTo>
                      <a:cubicBezTo>
                        <a:pt x="60778" y="35320"/>
                        <a:pt x="61213" y="35662"/>
                        <a:pt x="61641" y="35996"/>
                      </a:cubicBezTo>
                      <a:cubicBezTo>
                        <a:pt x="61882" y="36190"/>
                        <a:pt x="62123" y="36378"/>
                        <a:pt x="62364" y="36565"/>
                      </a:cubicBezTo>
                      <a:cubicBezTo>
                        <a:pt x="62464" y="36638"/>
                        <a:pt x="62558" y="36719"/>
                        <a:pt x="62652" y="36792"/>
                      </a:cubicBezTo>
                      <a:cubicBezTo>
                        <a:pt x="62732" y="36946"/>
                        <a:pt x="62819" y="37020"/>
                        <a:pt x="62913" y="37020"/>
                      </a:cubicBezTo>
                      <a:cubicBezTo>
                        <a:pt x="62892" y="37073"/>
                        <a:pt x="62892" y="37140"/>
                        <a:pt x="62926" y="37187"/>
                      </a:cubicBezTo>
                      <a:cubicBezTo>
                        <a:pt x="61608" y="37568"/>
                        <a:pt x="60317" y="38137"/>
                        <a:pt x="59059" y="38693"/>
                      </a:cubicBezTo>
                      <a:cubicBezTo>
                        <a:pt x="58410" y="38980"/>
                        <a:pt x="57761" y="39281"/>
                        <a:pt x="57125" y="39602"/>
                      </a:cubicBezTo>
                      <a:cubicBezTo>
                        <a:pt x="56904" y="39709"/>
                        <a:pt x="56530" y="39837"/>
                        <a:pt x="56289" y="40037"/>
                      </a:cubicBezTo>
                      <a:cubicBezTo>
                        <a:pt x="56396" y="39716"/>
                        <a:pt x="56503" y="39388"/>
                        <a:pt x="56597" y="39054"/>
                      </a:cubicBezTo>
                      <a:cubicBezTo>
                        <a:pt x="58209" y="38130"/>
                        <a:pt x="59835" y="37374"/>
                        <a:pt x="61655" y="36940"/>
                      </a:cubicBezTo>
                      <a:cubicBezTo>
                        <a:pt x="61795" y="36913"/>
                        <a:pt x="61788" y="36739"/>
                        <a:pt x="61695" y="36665"/>
                      </a:cubicBezTo>
                      <a:cubicBezTo>
                        <a:pt x="60337" y="35655"/>
                        <a:pt x="58985" y="34645"/>
                        <a:pt x="57627" y="33641"/>
                      </a:cubicBezTo>
                      <a:cubicBezTo>
                        <a:pt x="57600" y="33621"/>
                        <a:pt x="57573" y="33614"/>
                        <a:pt x="57547" y="33614"/>
                      </a:cubicBezTo>
                      <a:cubicBezTo>
                        <a:pt x="57567" y="33333"/>
                        <a:pt x="57580" y="33059"/>
                        <a:pt x="57587" y="32778"/>
                      </a:cubicBezTo>
                      <a:close/>
                      <a:moveTo>
                        <a:pt x="51975" y="38101"/>
                      </a:moveTo>
                      <a:cubicBezTo>
                        <a:pt x="53626" y="38101"/>
                        <a:pt x="55273" y="38448"/>
                        <a:pt x="55968" y="40091"/>
                      </a:cubicBezTo>
                      <a:cubicBezTo>
                        <a:pt x="55948" y="40158"/>
                        <a:pt x="55921" y="40231"/>
                        <a:pt x="55901" y="40298"/>
                      </a:cubicBezTo>
                      <a:cubicBezTo>
                        <a:pt x="55024" y="40178"/>
                        <a:pt x="54195" y="40144"/>
                        <a:pt x="53352" y="39790"/>
                      </a:cubicBezTo>
                      <a:cubicBezTo>
                        <a:pt x="52462" y="39422"/>
                        <a:pt x="51699" y="38853"/>
                        <a:pt x="51063" y="38130"/>
                      </a:cubicBezTo>
                      <a:cubicBezTo>
                        <a:pt x="51363" y="38113"/>
                        <a:pt x="51669" y="38101"/>
                        <a:pt x="51975" y="38101"/>
                      </a:cubicBezTo>
                      <a:close/>
                      <a:moveTo>
                        <a:pt x="6330" y="34089"/>
                      </a:moveTo>
                      <a:cubicBezTo>
                        <a:pt x="6357" y="34411"/>
                        <a:pt x="6390" y="34725"/>
                        <a:pt x="6430" y="35033"/>
                      </a:cubicBezTo>
                      <a:cubicBezTo>
                        <a:pt x="5039" y="35655"/>
                        <a:pt x="3754" y="36752"/>
                        <a:pt x="2630" y="37756"/>
                      </a:cubicBezTo>
                      <a:cubicBezTo>
                        <a:pt x="2536" y="37843"/>
                        <a:pt x="2597" y="37990"/>
                        <a:pt x="2697" y="38023"/>
                      </a:cubicBezTo>
                      <a:cubicBezTo>
                        <a:pt x="4182" y="38552"/>
                        <a:pt x="5775" y="39355"/>
                        <a:pt x="7327" y="39609"/>
                      </a:cubicBezTo>
                      <a:cubicBezTo>
                        <a:pt x="7331" y="39610"/>
                        <a:pt x="7336" y="39610"/>
                        <a:pt x="7340" y="39610"/>
                      </a:cubicBezTo>
                      <a:cubicBezTo>
                        <a:pt x="7367" y="39610"/>
                        <a:pt x="7389" y="39593"/>
                        <a:pt x="7400" y="39576"/>
                      </a:cubicBezTo>
                      <a:cubicBezTo>
                        <a:pt x="7494" y="39850"/>
                        <a:pt x="7588" y="40131"/>
                        <a:pt x="7681" y="40399"/>
                      </a:cubicBezTo>
                      <a:cubicBezTo>
                        <a:pt x="5420" y="39917"/>
                        <a:pt x="3239" y="39174"/>
                        <a:pt x="1158" y="38157"/>
                      </a:cubicBezTo>
                      <a:cubicBezTo>
                        <a:pt x="2824" y="36719"/>
                        <a:pt x="4664" y="35508"/>
                        <a:pt x="6330" y="34089"/>
                      </a:cubicBezTo>
                      <a:close/>
                      <a:moveTo>
                        <a:pt x="12244" y="33976"/>
                      </a:moveTo>
                      <a:cubicBezTo>
                        <a:pt x="12412" y="35595"/>
                        <a:pt x="12780" y="37154"/>
                        <a:pt x="13315" y="38632"/>
                      </a:cubicBezTo>
                      <a:cubicBezTo>
                        <a:pt x="12918" y="38507"/>
                        <a:pt x="12528" y="38450"/>
                        <a:pt x="12146" y="38450"/>
                      </a:cubicBezTo>
                      <a:cubicBezTo>
                        <a:pt x="10605" y="38450"/>
                        <a:pt x="9196" y="39372"/>
                        <a:pt x="8049" y="40466"/>
                      </a:cubicBezTo>
                      <a:cubicBezTo>
                        <a:pt x="8036" y="40466"/>
                        <a:pt x="8023" y="40459"/>
                        <a:pt x="8003" y="40459"/>
                      </a:cubicBezTo>
                      <a:cubicBezTo>
                        <a:pt x="7280" y="38438"/>
                        <a:pt x="6805" y="36297"/>
                        <a:pt x="6618" y="34083"/>
                      </a:cubicBezTo>
                      <a:cubicBezTo>
                        <a:pt x="6684" y="34083"/>
                        <a:pt x="6745" y="34063"/>
                        <a:pt x="6812" y="34029"/>
                      </a:cubicBezTo>
                      <a:cubicBezTo>
                        <a:pt x="7572" y="34618"/>
                        <a:pt x="8501" y="34899"/>
                        <a:pt x="9435" y="34899"/>
                      </a:cubicBezTo>
                      <a:cubicBezTo>
                        <a:pt x="10431" y="34899"/>
                        <a:pt x="11433" y="34580"/>
                        <a:pt x="12244" y="33976"/>
                      </a:cubicBezTo>
                      <a:close/>
                      <a:moveTo>
                        <a:pt x="12141" y="38692"/>
                      </a:moveTo>
                      <a:cubicBezTo>
                        <a:pt x="12156" y="38692"/>
                        <a:pt x="12170" y="38692"/>
                        <a:pt x="12184" y="38693"/>
                      </a:cubicBezTo>
                      <a:cubicBezTo>
                        <a:pt x="12425" y="38699"/>
                        <a:pt x="12860" y="38679"/>
                        <a:pt x="13074" y="38813"/>
                      </a:cubicBezTo>
                      <a:cubicBezTo>
                        <a:pt x="13328" y="38980"/>
                        <a:pt x="13322" y="38846"/>
                        <a:pt x="13101" y="39168"/>
                      </a:cubicBezTo>
                      <a:cubicBezTo>
                        <a:pt x="12659" y="39817"/>
                        <a:pt x="11569" y="40271"/>
                        <a:pt x="10846" y="40472"/>
                      </a:cubicBezTo>
                      <a:cubicBezTo>
                        <a:pt x="10406" y="40591"/>
                        <a:pt x="9977" y="40642"/>
                        <a:pt x="9548" y="40642"/>
                      </a:cubicBezTo>
                      <a:cubicBezTo>
                        <a:pt x="9156" y="40642"/>
                        <a:pt x="8764" y="40599"/>
                        <a:pt x="8364" y="40526"/>
                      </a:cubicBezTo>
                      <a:cubicBezTo>
                        <a:pt x="9013" y="39917"/>
                        <a:pt x="9715" y="39368"/>
                        <a:pt x="10552" y="39027"/>
                      </a:cubicBezTo>
                      <a:cubicBezTo>
                        <a:pt x="11060" y="38818"/>
                        <a:pt x="11588" y="38692"/>
                        <a:pt x="12141" y="38692"/>
                      </a:cubicBezTo>
                      <a:close/>
                      <a:moveTo>
                        <a:pt x="20153" y="36980"/>
                      </a:moveTo>
                      <a:cubicBezTo>
                        <a:pt x="20715" y="38271"/>
                        <a:pt x="21471" y="39449"/>
                        <a:pt x="22401" y="40479"/>
                      </a:cubicBezTo>
                      <a:cubicBezTo>
                        <a:pt x="22387" y="40486"/>
                        <a:pt x="22381" y="40486"/>
                        <a:pt x="22367" y="40492"/>
                      </a:cubicBezTo>
                      <a:cubicBezTo>
                        <a:pt x="21834" y="40936"/>
                        <a:pt x="21112" y="41197"/>
                        <a:pt x="20411" y="41197"/>
                      </a:cubicBezTo>
                      <a:cubicBezTo>
                        <a:pt x="19633" y="41197"/>
                        <a:pt x="18883" y="40877"/>
                        <a:pt x="18447" y="40131"/>
                      </a:cubicBezTo>
                      <a:cubicBezTo>
                        <a:pt x="17604" y="38686"/>
                        <a:pt x="19189" y="37709"/>
                        <a:pt x="20153" y="36980"/>
                      </a:cubicBezTo>
                      <a:close/>
                      <a:moveTo>
                        <a:pt x="12833" y="35903"/>
                      </a:moveTo>
                      <a:lnTo>
                        <a:pt x="12833" y="35903"/>
                      </a:lnTo>
                      <a:cubicBezTo>
                        <a:pt x="13194" y="36424"/>
                        <a:pt x="13730" y="36819"/>
                        <a:pt x="14405" y="37013"/>
                      </a:cubicBezTo>
                      <a:cubicBezTo>
                        <a:pt x="14789" y="37122"/>
                        <a:pt x="15172" y="37167"/>
                        <a:pt x="15554" y="37167"/>
                      </a:cubicBezTo>
                      <a:cubicBezTo>
                        <a:pt x="16091" y="37167"/>
                        <a:pt x="16627" y="37078"/>
                        <a:pt x="17162" y="36953"/>
                      </a:cubicBezTo>
                      <a:lnTo>
                        <a:pt x="17162" y="36953"/>
                      </a:lnTo>
                      <a:cubicBezTo>
                        <a:pt x="15616" y="37930"/>
                        <a:pt x="14472" y="39556"/>
                        <a:pt x="14847" y="41322"/>
                      </a:cubicBezTo>
                      <a:cubicBezTo>
                        <a:pt x="13924" y="39649"/>
                        <a:pt x="13235" y="37829"/>
                        <a:pt x="12833" y="35903"/>
                      </a:cubicBezTo>
                      <a:close/>
                      <a:moveTo>
                        <a:pt x="43255" y="37890"/>
                      </a:moveTo>
                      <a:cubicBezTo>
                        <a:pt x="43991" y="38994"/>
                        <a:pt x="44112" y="40506"/>
                        <a:pt x="43363" y="41663"/>
                      </a:cubicBezTo>
                      <a:cubicBezTo>
                        <a:pt x="42942" y="42314"/>
                        <a:pt x="42219" y="42721"/>
                        <a:pt x="41522" y="42721"/>
                      </a:cubicBezTo>
                      <a:cubicBezTo>
                        <a:pt x="40964" y="42721"/>
                        <a:pt x="40424" y="42461"/>
                        <a:pt x="40071" y="41857"/>
                      </a:cubicBezTo>
                      <a:cubicBezTo>
                        <a:pt x="40057" y="41844"/>
                        <a:pt x="40051" y="41830"/>
                        <a:pt x="40044" y="41824"/>
                      </a:cubicBezTo>
                      <a:cubicBezTo>
                        <a:pt x="41355" y="40747"/>
                        <a:pt x="42453" y="39408"/>
                        <a:pt x="43255" y="37890"/>
                      </a:cubicBezTo>
                      <a:close/>
                      <a:moveTo>
                        <a:pt x="50682" y="37241"/>
                      </a:moveTo>
                      <a:lnTo>
                        <a:pt x="50682" y="37241"/>
                      </a:lnTo>
                      <a:cubicBezTo>
                        <a:pt x="50073" y="39388"/>
                        <a:pt x="49103" y="41382"/>
                        <a:pt x="47845" y="43155"/>
                      </a:cubicBezTo>
                      <a:cubicBezTo>
                        <a:pt x="47986" y="42326"/>
                        <a:pt x="47812" y="41422"/>
                        <a:pt x="47444" y="40673"/>
                      </a:cubicBezTo>
                      <a:cubicBezTo>
                        <a:pt x="46989" y="39763"/>
                        <a:pt x="46246" y="39027"/>
                        <a:pt x="45417" y="38405"/>
                      </a:cubicBezTo>
                      <a:lnTo>
                        <a:pt x="45417" y="38405"/>
                      </a:lnTo>
                      <a:cubicBezTo>
                        <a:pt x="46039" y="38565"/>
                        <a:pt x="46701" y="38606"/>
                        <a:pt x="47337" y="38606"/>
                      </a:cubicBezTo>
                      <a:cubicBezTo>
                        <a:pt x="48628" y="38606"/>
                        <a:pt x="49966" y="38304"/>
                        <a:pt x="50682" y="37241"/>
                      </a:cubicBezTo>
                      <a:close/>
                      <a:moveTo>
                        <a:pt x="19865" y="36237"/>
                      </a:moveTo>
                      <a:cubicBezTo>
                        <a:pt x="19932" y="36431"/>
                        <a:pt x="20006" y="36618"/>
                        <a:pt x="20079" y="36806"/>
                      </a:cubicBezTo>
                      <a:lnTo>
                        <a:pt x="20059" y="36806"/>
                      </a:lnTo>
                      <a:cubicBezTo>
                        <a:pt x="18701" y="37441"/>
                        <a:pt x="17195" y="38960"/>
                        <a:pt x="18319" y="40479"/>
                      </a:cubicBezTo>
                      <a:cubicBezTo>
                        <a:pt x="18841" y="41185"/>
                        <a:pt x="19622" y="41500"/>
                        <a:pt x="20421" y="41500"/>
                      </a:cubicBezTo>
                      <a:cubicBezTo>
                        <a:pt x="21191" y="41500"/>
                        <a:pt x="21977" y="41208"/>
                        <a:pt x="22568" y="40693"/>
                      </a:cubicBezTo>
                      <a:cubicBezTo>
                        <a:pt x="22575" y="40686"/>
                        <a:pt x="22575" y="40680"/>
                        <a:pt x="22581" y="40673"/>
                      </a:cubicBezTo>
                      <a:cubicBezTo>
                        <a:pt x="22642" y="40740"/>
                        <a:pt x="22702" y="40800"/>
                        <a:pt x="22762" y="40867"/>
                      </a:cubicBezTo>
                      <a:cubicBezTo>
                        <a:pt x="21626" y="41946"/>
                        <a:pt x="19452" y="43492"/>
                        <a:pt x="17665" y="43492"/>
                      </a:cubicBezTo>
                      <a:cubicBezTo>
                        <a:pt x="16938" y="43492"/>
                        <a:pt x="16274" y="43235"/>
                        <a:pt x="15770" y="42586"/>
                      </a:cubicBezTo>
                      <a:cubicBezTo>
                        <a:pt x="15770" y="42526"/>
                        <a:pt x="15737" y="42473"/>
                        <a:pt x="15683" y="42466"/>
                      </a:cubicBezTo>
                      <a:cubicBezTo>
                        <a:pt x="15576" y="42305"/>
                        <a:pt x="15476" y="42138"/>
                        <a:pt x="15382" y="41937"/>
                      </a:cubicBezTo>
                      <a:cubicBezTo>
                        <a:pt x="14787" y="40633"/>
                        <a:pt x="15222" y="39181"/>
                        <a:pt x="16138" y="38137"/>
                      </a:cubicBezTo>
                      <a:cubicBezTo>
                        <a:pt x="16821" y="37361"/>
                        <a:pt x="17677" y="36940"/>
                        <a:pt x="18574" y="36565"/>
                      </a:cubicBezTo>
                      <a:cubicBezTo>
                        <a:pt x="19009" y="36438"/>
                        <a:pt x="19437" y="36324"/>
                        <a:pt x="19865" y="36237"/>
                      </a:cubicBezTo>
                      <a:close/>
                      <a:moveTo>
                        <a:pt x="31922" y="19397"/>
                      </a:moveTo>
                      <a:cubicBezTo>
                        <a:pt x="38826" y="19397"/>
                        <a:pt x="44446" y="25017"/>
                        <a:pt x="44446" y="31922"/>
                      </a:cubicBezTo>
                      <a:cubicBezTo>
                        <a:pt x="44446" y="38826"/>
                        <a:pt x="38826" y="44446"/>
                        <a:pt x="31922" y="44446"/>
                      </a:cubicBezTo>
                      <a:cubicBezTo>
                        <a:pt x="26489" y="44446"/>
                        <a:pt x="21852" y="40967"/>
                        <a:pt x="20126" y="36117"/>
                      </a:cubicBezTo>
                      <a:cubicBezTo>
                        <a:pt x="20139" y="36056"/>
                        <a:pt x="20119" y="35976"/>
                        <a:pt x="20059" y="35929"/>
                      </a:cubicBezTo>
                      <a:cubicBezTo>
                        <a:pt x="19985" y="35708"/>
                        <a:pt x="19919" y="35488"/>
                        <a:pt x="19852" y="35260"/>
                      </a:cubicBezTo>
                      <a:cubicBezTo>
                        <a:pt x="19865" y="35220"/>
                        <a:pt x="19852" y="35173"/>
                        <a:pt x="19818" y="35146"/>
                      </a:cubicBezTo>
                      <a:cubicBezTo>
                        <a:pt x="19544" y="34116"/>
                        <a:pt x="19397" y="33039"/>
                        <a:pt x="19397" y="31922"/>
                      </a:cubicBezTo>
                      <a:cubicBezTo>
                        <a:pt x="19397" y="25017"/>
                        <a:pt x="25017" y="19397"/>
                        <a:pt x="31922" y="19397"/>
                      </a:cubicBezTo>
                      <a:close/>
                      <a:moveTo>
                        <a:pt x="8096" y="41503"/>
                      </a:moveTo>
                      <a:cubicBezTo>
                        <a:pt x="8524" y="42566"/>
                        <a:pt x="9020" y="43590"/>
                        <a:pt x="9582" y="44574"/>
                      </a:cubicBezTo>
                      <a:cubicBezTo>
                        <a:pt x="8391" y="44373"/>
                        <a:pt x="7166" y="44299"/>
                        <a:pt x="5969" y="44186"/>
                      </a:cubicBezTo>
                      <a:cubicBezTo>
                        <a:pt x="6684" y="43302"/>
                        <a:pt x="7414" y="42419"/>
                        <a:pt x="8096" y="41503"/>
                      </a:cubicBezTo>
                      <a:close/>
                      <a:moveTo>
                        <a:pt x="13489" y="39101"/>
                      </a:moveTo>
                      <a:cubicBezTo>
                        <a:pt x="13971" y="40325"/>
                        <a:pt x="14566" y="41489"/>
                        <a:pt x="15262" y="42580"/>
                      </a:cubicBezTo>
                      <a:cubicBezTo>
                        <a:pt x="13455" y="43189"/>
                        <a:pt x="11662" y="43884"/>
                        <a:pt x="10364" y="45330"/>
                      </a:cubicBezTo>
                      <a:cubicBezTo>
                        <a:pt x="9468" y="43898"/>
                        <a:pt x="8712" y="42372"/>
                        <a:pt x="8116" y="40773"/>
                      </a:cubicBezTo>
                      <a:cubicBezTo>
                        <a:pt x="8143" y="40740"/>
                        <a:pt x="8176" y="40713"/>
                        <a:pt x="8203" y="40686"/>
                      </a:cubicBezTo>
                      <a:cubicBezTo>
                        <a:pt x="8643" y="40828"/>
                        <a:pt x="9097" y="40895"/>
                        <a:pt x="9552" y="40895"/>
                      </a:cubicBezTo>
                      <a:cubicBezTo>
                        <a:pt x="11026" y="40895"/>
                        <a:pt x="12502" y="40195"/>
                        <a:pt x="13489" y="39101"/>
                      </a:cubicBezTo>
                      <a:close/>
                      <a:moveTo>
                        <a:pt x="964" y="38438"/>
                      </a:moveTo>
                      <a:lnTo>
                        <a:pt x="964" y="38438"/>
                      </a:lnTo>
                      <a:cubicBezTo>
                        <a:pt x="3072" y="39455"/>
                        <a:pt x="5266" y="40218"/>
                        <a:pt x="7554" y="40720"/>
                      </a:cubicBezTo>
                      <a:cubicBezTo>
                        <a:pt x="6143" y="42292"/>
                        <a:pt x="4738" y="43858"/>
                        <a:pt x="3326" y="45430"/>
                      </a:cubicBezTo>
                      <a:cubicBezTo>
                        <a:pt x="2275" y="43229"/>
                        <a:pt x="1479" y="40887"/>
                        <a:pt x="964" y="38438"/>
                      </a:cubicBezTo>
                      <a:close/>
                      <a:moveTo>
                        <a:pt x="15389" y="42814"/>
                      </a:moveTo>
                      <a:cubicBezTo>
                        <a:pt x="14432" y="44607"/>
                        <a:pt x="12666" y="45557"/>
                        <a:pt x="10672" y="45684"/>
                      </a:cubicBezTo>
                      <a:cubicBezTo>
                        <a:pt x="10647" y="45634"/>
                        <a:pt x="10604" y="45590"/>
                        <a:pt x="10544" y="45590"/>
                      </a:cubicBezTo>
                      <a:cubicBezTo>
                        <a:pt x="10540" y="45590"/>
                        <a:pt x="10536" y="45590"/>
                        <a:pt x="10532" y="45591"/>
                      </a:cubicBezTo>
                      <a:lnTo>
                        <a:pt x="10525" y="45591"/>
                      </a:lnTo>
                      <a:cubicBezTo>
                        <a:pt x="10525" y="45591"/>
                        <a:pt x="10525" y="45591"/>
                        <a:pt x="10525" y="45584"/>
                      </a:cubicBezTo>
                      <a:cubicBezTo>
                        <a:pt x="11796" y="44139"/>
                        <a:pt x="13603" y="43423"/>
                        <a:pt x="15389" y="42814"/>
                      </a:cubicBezTo>
                      <a:close/>
                      <a:moveTo>
                        <a:pt x="7855" y="40887"/>
                      </a:moveTo>
                      <a:cubicBezTo>
                        <a:pt x="7889" y="40987"/>
                        <a:pt x="7929" y="41081"/>
                        <a:pt x="7969" y="41181"/>
                      </a:cubicBezTo>
                      <a:cubicBezTo>
                        <a:pt x="7962" y="41188"/>
                        <a:pt x="7962" y="41188"/>
                        <a:pt x="7956" y="41188"/>
                      </a:cubicBezTo>
                      <a:cubicBezTo>
                        <a:pt x="7119" y="42165"/>
                        <a:pt x="6343" y="43195"/>
                        <a:pt x="5540" y="44206"/>
                      </a:cubicBezTo>
                      <a:cubicBezTo>
                        <a:pt x="5447" y="44319"/>
                        <a:pt x="5507" y="44467"/>
                        <a:pt x="5654" y="44480"/>
                      </a:cubicBezTo>
                      <a:cubicBezTo>
                        <a:pt x="6999" y="44607"/>
                        <a:pt x="8371" y="44801"/>
                        <a:pt x="9722" y="44821"/>
                      </a:cubicBezTo>
                      <a:cubicBezTo>
                        <a:pt x="9876" y="45082"/>
                        <a:pt x="10030" y="45343"/>
                        <a:pt x="10197" y="45597"/>
                      </a:cubicBezTo>
                      <a:cubicBezTo>
                        <a:pt x="10197" y="45604"/>
                        <a:pt x="10197" y="45604"/>
                        <a:pt x="10197" y="45611"/>
                      </a:cubicBezTo>
                      <a:cubicBezTo>
                        <a:pt x="9282" y="45656"/>
                        <a:pt x="8376" y="45687"/>
                        <a:pt x="7472" y="45687"/>
                      </a:cubicBezTo>
                      <a:cubicBezTo>
                        <a:pt x="6232" y="45687"/>
                        <a:pt x="4997" y="45629"/>
                        <a:pt x="3747" y="45470"/>
                      </a:cubicBezTo>
                      <a:cubicBezTo>
                        <a:pt x="5112" y="43945"/>
                        <a:pt x="6484" y="42412"/>
                        <a:pt x="7855" y="40887"/>
                      </a:cubicBezTo>
                      <a:close/>
                      <a:moveTo>
                        <a:pt x="23806" y="41824"/>
                      </a:moveTo>
                      <a:cubicBezTo>
                        <a:pt x="24910" y="42727"/>
                        <a:pt x="26168" y="43456"/>
                        <a:pt x="27532" y="43958"/>
                      </a:cubicBezTo>
                      <a:cubicBezTo>
                        <a:pt x="27315" y="45156"/>
                        <a:pt x="26326" y="46041"/>
                        <a:pt x="25203" y="46041"/>
                      </a:cubicBezTo>
                      <a:cubicBezTo>
                        <a:pt x="24840" y="46041"/>
                        <a:pt x="24463" y="45949"/>
                        <a:pt x="24094" y="45744"/>
                      </a:cubicBezTo>
                      <a:cubicBezTo>
                        <a:pt x="22528" y="44868"/>
                        <a:pt x="22662" y="42968"/>
                        <a:pt x="23799" y="41824"/>
                      </a:cubicBezTo>
                      <a:close/>
                      <a:moveTo>
                        <a:pt x="39141" y="42499"/>
                      </a:moveTo>
                      <a:cubicBezTo>
                        <a:pt x="39141" y="42506"/>
                        <a:pt x="39141" y="42513"/>
                        <a:pt x="39147" y="42526"/>
                      </a:cubicBezTo>
                      <a:cubicBezTo>
                        <a:pt x="39589" y="43864"/>
                        <a:pt x="39609" y="45423"/>
                        <a:pt x="38171" y="46153"/>
                      </a:cubicBezTo>
                      <a:cubicBezTo>
                        <a:pt x="37855" y="46310"/>
                        <a:pt x="37538" y="46382"/>
                        <a:pt x="37234" y="46382"/>
                      </a:cubicBezTo>
                      <a:cubicBezTo>
                        <a:pt x="36155" y="46382"/>
                        <a:pt x="35224" y="45489"/>
                        <a:pt x="34999" y="44373"/>
                      </a:cubicBezTo>
                      <a:cubicBezTo>
                        <a:pt x="34999" y="44366"/>
                        <a:pt x="34993" y="44366"/>
                        <a:pt x="34993" y="44359"/>
                      </a:cubicBezTo>
                      <a:cubicBezTo>
                        <a:pt x="36498" y="43985"/>
                        <a:pt x="37896" y="43349"/>
                        <a:pt x="39141" y="42499"/>
                      </a:cubicBezTo>
                      <a:close/>
                      <a:moveTo>
                        <a:pt x="55539" y="42004"/>
                      </a:moveTo>
                      <a:cubicBezTo>
                        <a:pt x="55881" y="42740"/>
                        <a:pt x="56249" y="43463"/>
                        <a:pt x="56603" y="44192"/>
                      </a:cubicBezTo>
                      <a:cubicBezTo>
                        <a:pt x="56730" y="44446"/>
                        <a:pt x="57848" y="46306"/>
                        <a:pt x="57734" y="46507"/>
                      </a:cubicBezTo>
                      <a:cubicBezTo>
                        <a:pt x="57646" y="46674"/>
                        <a:pt x="57230" y="46720"/>
                        <a:pt x="56767" y="46720"/>
                      </a:cubicBezTo>
                      <a:cubicBezTo>
                        <a:pt x="56211" y="46720"/>
                        <a:pt x="55587" y="46654"/>
                        <a:pt x="55379" y="46654"/>
                      </a:cubicBezTo>
                      <a:cubicBezTo>
                        <a:pt x="54934" y="46654"/>
                        <a:pt x="54486" y="46642"/>
                        <a:pt x="54039" y="46642"/>
                      </a:cubicBezTo>
                      <a:cubicBezTo>
                        <a:pt x="53667" y="46642"/>
                        <a:pt x="53294" y="46651"/>
                        <a:pt x="52923" y="46681"/>
                      </a:cubicBezTo>
                      <a:cubicBezTo>
                        <a:pt x="53954" y="45229"/>
                        <a:pt x="54830" y="43657"/>
                        <a:pt x="55539" y="42004"/>
                      </a:cubicBezTo>
                      <a:close/>
                      <a:moveTo>
                        <a:pt x="50709" y="38117"/>
                      </a:moveTo>
                      <a:cubicBezTo>
                        <a:pt x="51717" y="39353"/>
                        <a:pt x="53522" y="40541"/>
                        <a:pt x="55240" y="40541"/>
                      </a:cubicBezTo>
                      <a:cubicBezTo>
                        <a:pt x="55437" y="40541"/>
                        <a:pt x="55633" y="40525"/>
                        <a:pt x="55827" y="40492"/>
                      </a:cubicBezTo>
                      <a:lnTo>
                        <a:pt x="55827" y="40492"/>
                      </a:lnTo>
                      <a:cubicBezTo>
                        <a:pt x="54917" y="43021"/>
                        <a:pt x="53619" y="45363"/>
                        <a:pt x="52000" y="47451"/>
                      </a:cubicBezTo>
                      <a:cubicBezTo>
                        <a:pt x="51753" y="46715"/>
                        <a:pt x="51324" y="46059"/>
                        <a:pt x="50702" y="45570"/>
                      </a:cubicBezTo>
                      <a:cubicBezTo>
                        <a:pt x="49772" y="44841"/>
                        <a:pt x="48568" y="44614"/>
                        <a:pt x="47531" y="44085"/>
                      </a:cubicBezTo>
                      <a:cubicBezTo>
                        <a:pt x="47544" y="44065"/>
                        <a:pt x="47551" y="44038"/>
                        <a:pt x="47564" y="44018"/>
                      </a:cubicBezTo>
                      <a:cubicBezTo>
                        <a:pt x="48922" y="42259"/>
                        <a:pt x="50000" y="40271"/>
                        <a:pt x="50709" y="38117"/>
                      </a:cubicBezTo>
                      <a:close/>
                      <a:moveTo>
                        <a:pt x="63066" y="37455"/>
                      </a:moveTo>
                      <a:lnTo>
                        <a:pt x="63066" y="37455"/>
                      </a:lnTo>
                      <a:cubicBezTo>
                        <a:pt x="62431" y="41054"/>
                        <a:pt x="61186" y="44440"/>
                        <a:pt x="59440" y="47511"/>
                      </a:cubicBezTo>
                      <a:cubicBezTo>
                        <a:pt x="59039" y="46507"/>
                        <a:pt x="58577" y="45530"/>
                        <a:pt x="58142" y="44547"/>
                      </a:cubicBezTo>
                      <a:cubicBezTo>
                        <a:pt x="57888" y="43985"/>
                        <a:pt x="57634" y="43423"/>
                        <a:pt x="57379" y="42854"/>
                      </a:cubicBezTo>
                      <a:cubicBezTo>
                        <a:pt x="57152" y="42352"/>
                        <a:pt x="56717" y="41703"/>
                        <a:pt x="56617" y="41161"/>
                      </a:cubicBezTo>
                      <a:cubicBezTo>
                        <a:pt x="56623" y="40840"/>
                        <a:pt x="56637" y="40519"/>
                        <a:pt x="56650" y="40198"/>
                      </a:cubicBezTo>
                      <a:lnTo>
                        <a:pt x="56965" y="40037"/>
                      </a:lnTo>
                      <a:cubicBezTo>
                        <a:pt x="57219" y="39843"/>
                        <a:pt x="57640" y="39703"/>
                        <a:pt x="57928" y="39569"/>
                      </a:cubicBezTo>
                      <a:cubicBezTo>
                        <a:pt x="58410" y="39335"/>
                        <a:pt x="58898" y="39114"/>
                        <a:pt x="59393" y="38900"/>
                      </a:cubicBezTo>
                      <a:cubicBezTo>
                        <a:pt x="60598" y="38371"/>
                        <a:pt x="61849" y="37957"/>
                        <a:pt x="63066" y="37455"/>
                      </a:cubicBezTo>
                      <a:close/>
                      <a:moveTo>
                        <a:pt x="29239" y="44446"/>
                      </a:moveTo>
                      <a:cubicBezTo>
                        <a:pt x="30108" y="44634"/>
                        <a:pt x="31005" y="44734"/>
                        <a:pt x="31922" y="44734"/>
                      </a:cubicBezTo>
                      <a:cubicBezTo>
                        <a:pt x="32437" y="44734"/>
                        <a:pt x="32945" y="44701"/>
                        <a:pt x="33447" y="44640"/>
                      </a:cubicBezTo>
                      <a:lnTo>
                        <a:pt x="33447" y="44640"/>
                      </a:lnTo>
                      <a:cubicBezTo>
                        <a:pt x="33447" y="44654"/>
                        <a:pt x="33440" y="44661"/>
                        <a:pt x="33447" y="44674"/>
                      </a:cubicBezTo>
                      <a:cubicBezTo>
                        <a:pt x="33637" y="46124"/>
                        <a:pt x="32643" y="47511"/>
                        <a:pt x="31190" y="47511"/>
                      </a:cubicBezTo>
                      <a:cubicBezTo>
                        <a:pt x="31060" y="47511"/>
                        <a:pt x="30927" y="47500"/>
                        <a:pt x="30791" y="47477"/>
                      </a:cubicBezTo>
                      <a:cubicBezTo>
                        <a:pt x="29265" y="47223"/>
                        <a:pt x="28804" y="45764"/>
                        <a:pt x="29239" y="44446"/>
                      </a:cubicBezTo>
                      <a:close/>
                      <a:moveTo>
                        <a:pt x="56075" y="40653"/>
                      </a:moveTo>
                      <a:cubicBezTo>
                        <a:pt x="56122" y="40887"/>
                        <a:pt x="56255" y="41121"/>
                        <a:pt x="56349" y="41315"/>
                      </a:cubicBezTo>
                      <a:cubicBezTo>
                        <a:pt x="56650" y="41991"/>
                        <a:pt x="56958" y="42673"/>
                        <a:pt x="57266" y="43349"/>
                      </a:cubicBezTo>
                      <a:cubicBezTo>
                        <a:pt x="57908" y="44768"/>
                        <a:pt x="58523" y="46213"/>
                        <a:pt x="59226" y="47604"/>
                      </a:cubicBezTo>
                      <a:cubicBezTo>
                        <a:pt x="56878" y="47658"/>
                        <a:pt x="54529" y="47691"/>
                        <a:pt x="52181" y="47691"/>
                      </a:cubicBezTo>
                      <a:cubicBezTo>
                        <a:pt x="52388" y="47417"/>
                        <a:pt x="52596" y="47143"/>
                        <a:pt x="52803" y="46862"/>
                      </a:cubicBezTo>
                      <a:cubicBezTo>
                        <a:pt x="53480" y="46928"/>
                        <a:pt x="54169" y="46948"/>
                        <a:pt x="54860" y="46948"/>
                      </a:cubicBezTo>
                      <a:cubicBezTo>
                        <a:pt x="55912" y="46948"/>
                        <a:pt x="56971" y="46902"/>
                        <a:pt x="58008" y="46902"/>
                      </a:cubicBezTo>
                      <a:cubicBezTo>
                        <a:pt x="58109" y="46902"/>
                        <a:pt x="58155" y="46795"/>
                        <a:pt x="58115" y="46715"/>
                      </a:cubicBezTo>
                      <a:cubicBezTo>
                        <a:pt x="57306" y="45062"/>
                        <a:pt x="56543" y="43376"/>
                        <a:pt x="55680" y="41757"/>
                      </a:cubicBezTo>
                      <a:cubicBezTo>
                        <a:pt x="55673" y="41743"/>
                        <a:pt x="55667" y="41737"/>
                        <a:pt x="55653" y="41730"/>
                      </a:cubicBezTo>
                      <a:cubicBezTo>
                        <a:pt x="55807" y="41375"/>
                        <a:pt x="55941" y="41014"/>
                        <a:pt x="56075" y="40653"/>
                      </a:cubicBezTo>
                      <a:close/>
                      <a:moveTo>
                        <a:pt x="47551" y="44380"/>
                      </a:moveTo>
                      <a:lnTo>
                        <a:pt x="47551" y="44380"/>
                      </a:lnTo>
                      <a:cubicBezTo>
                        <a:pt x="48294" y="44727"/>
                        <a:pt x="49083" y="44948"/>
                        <a:pt x="49812" y="45316"/>
                      </a:cubicBezTo>
                      <a:cubicBezTo>
                        <a:pt x="50816" y="45825"/>
                        <a:pt x="51472" y="46641"/>
                        <a:pt x="51813" y="47691"/>
                      </a:cubicBezTo>
                      <a:cubicBezTo>
                        <a:pt x="51806" y="47705"/>
                        <a:pt x="51799" y="47711"/>
                        <a:pt x="51786" y="47725"/>
                      </a:cubicBezTo>
                      <a:cubicBezTo>
                        <a:pt x="49872" y="47257"/>
                        <a:pt x="48280" y="46286"/>
                        <a:pt x="47551" y="44380"/>
                      </a:cubicBezTo>
                      <a:close/>
                      <a:moveTo>
                        <a:pt x="21605" y="42205"/>
                      </a:moveTo>
                      <a:cubicBezTo>
                        <a:pt x="21043" y="42908"/>
                        <a:pt x="20655" y="43751"/>
                        <a:pt x="20467" y="44640"/>
                      </a:cubicBezTo>
                      <a:cubicBezTo>
                        <a:pt x="20260" y="45671"/>
                        <a:pt x="20253" y="47069"/>
                        <a:pt x="20889" y="47986"/>
                      </a:cubicBezTo>
                      <a:cubicBezTo>
                        <a:pt x="19062" y="46728"/>
                        <a:pt x="17456" y="45162"/>
                        <a:pt x="16152" y="43369"/>
                      </a:cubicBezTo>
                      <a:lnTo>
                        <a:pt x="16152" y="43369"/>
                      </a:lnTo>
                      <a:cubicBezTo>
                        <a:pt x="16593" y="43661"/>
                        <a:pt x="17096" y="43785"/>
                        <a:pt x="17629" y="43785"/>
                      </a:cubicBezTo>
                      <a:cubicBezTo>
                        <a:pt x="18932" y="43785"/>
                        <a:pt x="20413" y="43045"/>
                        <a:pt x="21605" y="42205"/>
                      </a:cubicBezTo>
                      <a:close/>
                      <a:moveTo>
                        <a:pt x="23070" y="41168"/>
                      </a:moveTo>
                      <a:cubicBezTo>
                        <a:pt x="23257" y="41349"/>
                        <a:pt x="23445" y="41516"/>
                        <a:pt x="23645" y="41683"/>
                      </a:cubicBezTo>
                      <a:cubicBezTo>
                        <a:pt x="22140" y="42780"/>
                        <a:pt x="22341" y="45102"/>
                        <a:pt x="23946" y="45999"/>
                      </a:cubicBezTo>
                      <a:cubicBezTo>
                        <a:pt x="24357" y="46229"/>
                        <a:pt x="24786" y="46334"/>
                        <a:pt x="25201" y="46334"/>
                      </a:cubicBezTo>
                      <a:cubicBezTo>
                        <a:pt x="26450" y="46334"/>
                        <a:pt x="27586" y="45387"/>
                        <a:pt x="27807" y="44052"/>
                      </a:cubicBezTo>
                      <a:cubicBezTo>
                        <a:pt x="27974" y="44105"/>
                        <a:pt x="28135" y="44159"/>
                        <a:pt x="28302" y="44206"/>
                      </a:cubicBezTo>
                      <a:cubicBezTo>
                        <a:pt x="28282" y="44226"/>
                        <a:pt x="28262" y="44252"/>
                        <a:pt x="28248" y="44286"/>
                      </a:cubicBezTo>
                      <a:cubicBezTo>
                        <a:pt x="27654" y="46358"/>
                        <a:pt x="25770" y="48844"/>
                        <a:pt x="23477" y="48844"/>
                      </a:cubicBezTo>
                      <a:cubicBezTo>
                        <a:pt x="22958" y="48844"/>
                        <a:pt x="22417" y="48717"/>
                        <a:pt x="21866" y="48427"/>
                      </a:cubicBezTo>
                      <a:cubicBezTo>
                        <a:pt x="20467" y="47698"/>
                        <a:pt x="20487" y="45651"/>
                        <a:pt x="20855" y="44326"/>
                      </a:cubicBezTo>
                      <a:cubicBezTo>
                        <a:pt x="21210" y="43028"/>
                        <a:pt x="22019" y="41984"/>
                        <a:pt x="23070" y="41168"/>
                      </a:cubicBezTo>
                      <a:close/>
                      <a:moveTo>
                        <a:pt x="40211" y="43209"/>
                      </a:moveTo>
                      <a:cubicBezTo>
                        <a:pt x="41188" y="44199"/>
                        <a:pt x="42279" y="45136"/>
                        <a:pt x="43644" y="45470"/>
                      </a:cubicBezTo>
                      <a:cubicBezTo>
                        <a:pt x="43981" y="45552"/>
                        <a:pt x="44335" y="45595"/>
                        <a:pt x="44690" y="45595"/>
                      </a:cubicBezTo>
                      <a:cubicBezTo>
                        <a:pt x="45150" y="45595"/>
                        <a:pt x="45612" y="45522"/>
                        <a:pt x="46039" y="45363"/>
                      </a:cubicBezTo>
                      <a:lnTo>
                        <a:pt x="46039" y="45363"/>
                      </a:lnTo>
                      <a:cubicBezTo>
                        <a:pt x="44527" y="46942"/>
                        <a:pt x="42760" y="48267"/>
                        <a:pt x="40807" y="49277"/>
                      </a:cubicBezTo>
                      <a:cubicBezTo>
                        <a:pt x="41957" y="47765"/>
                        <a:pt x="41034" y="45015"/>
                        <a:pt x="40211" y="43209"/>
                      </a:cubicBezTo>
                      <a:close/>
                      <a:moveTo>
                        <a:pt x="43543" y="37308"/>
                      </a:moveTo>
                      <a:cubicBezTo>
                        <a:pt x="43550" y="37308"/>
                        <a:pt x="43550" y="37314"/>
                        <a:pt x="43557" y="37321"/>
                      </a:cubicBezTo>
                      <a:cubicBezTo>
                        <a:pt x="43483" y="37381"/>
                        <a:pt x="43456" y="37515"/>
                        <a:pt x="43563" y="37582"/>
                      </a:cubicBezTo>
                      <a:cubicBezTo>
                        <a:pt x="44620" y="38284"/>
                        <a:pt x="45738" y="38927"/>
                        <a:pt x="46554" y="39917"/>
                      </a:cubicBezTo>
                      <a:cubicBezTo>
                        <a:pt x="47511" y="41081"/>
                        <a:pt x="48033" y="42928"/>
                        <a:pt x="47036" y="44226"/>
                      </a:cubicBezTo>
                      <a:cubicBezTo>
                        <a:pt x="46996" y="44272"/>
                        <a:pt x="46962" y="44313"/>
                        <a:pt x="46922" y="44359"/>
                      </a:cubicBezTo>
                      <a:cubicBezTo>
                        <a:pt x="46353" y="45005"/>
                        <a:pt x="45534" y="45273"/>
                        <a:pt x="44700" y="45273"/>
                      </a:cubicBezTo>
                      <a:cubicBezTo>
                        <a:pt x="44151" y="45273"/>
                        <a:pt x="43596" y="45157"/>
                        <a:pt x="43102" y="44955"/>
                      </a:cubicBezTo>
                      <a:cubicBezTo>
                        <a:pt x="41757" y="44406"/>
                        <a:pt x="40740" y="43316"/>
                        <a:pt x="39756" y="42279"/>
                      </a:cubicBezTo>
                      <a:cubicBezTo>
                        <a:pt x="39724" y="42243"/>
                        <a:pt x="39688" y="42228"/>
                        <a:pt x="39654" y="42228"/>
                      </a:cubicBezTo>
                      <a:cubicBezTo>
                        <a:pt x="39623" y="42228"/>
                        <a:pt x="39594" y="42240"/>
                        <a:pt x="39569" y="42259"/>
                      </a:cubicBezTo>
                      <a:cubicBezTo>
                        <a:pt x="39502" y="42305"/>
                        <a:pt x="39469" y="42386"/>
                        <a:pt x="39509" y="42466"/>
                      </a:cubicBezTo>
                      <a:cubicBezTo>
                        <a:pt x="40432" y="44286"/>
                        <a:pt x="42580" y="49096"/>
                        <a:pt x="39254" y="49906"/>
                      </a:cubicBezTo>
                      <a:cubicBezTo>
                        <a:pt x="38969" y="49975"/>
                        <a:pt x="38701" y="50008"/>
                        <a:pt x="38447" y="50008"/>
                      </a:cubicBezTo>
                      <a:cubicBezTo>
                        <a:pt x="35856" y="50008"/>
                        <a:pt x="34852" y="46625"/>
                        <a:pt x="34303" y="44547"/>
                      </a:cubicBezTo>
                      <a:cubicBezTo>
                        <a:pt x="34297" y="44533"/>
                        <a:pt x="34290" y="44520"/>
                        <a:pt x="34283" y="44507"/>
                      </a:cubicBezTo>
                      <a:cubicBezTo>
                        <a:pt x="34451" y="44480"/>
                        <a:pt x="34618" y="44446"/>
                        <a:pt x="34785" y="44406"/>
                      </a:cubicBezTo>
                      <a:lnTo>
                        <a:pt x="34785" y="44406"/>
                      </a:lnTo>
                      <a:cubicBezTo>
                        <a:pt x="34785" y="44420"/>
                        <a:pt x="34778" y="44426"/>
                        <a:pt x="34778" y="44433"/>
                      </a:cubicBezTo>
                      <a:cubicBezTo>
                        <a:pt x="34948" y="45689"/>
                        <a:pt x="36035" y="46639"/>
                        <a:pt x="37243" y="46639"/>
                      </a:cubicBezTo>
                      <a:cubicBezTo>
                        <a:pt x="37509" y="46639"/>
                        <a:pt x="37781" y="46593"/>
                        <a:pt x="38050" y="46494"/>
                      </a:cubicBezTo>
                      <a:cubicBezTo>
                        <a:pt x="39723" y="45872"/>
                        <a:pt x="40097" y="43918"/>
                        <a:pt x="39368" y="42433"/>
                      </a:cubicBezTo>
                      <a:cubicBezTo>
                        <a:pt x="39355" y="42406"/>
                        <a:pt x="39335" y="42386"/>
                        <a:pt x="39308" y="42379"/>
                      </a:cubicBezTo>
                      <a:cubicBezTo>
                        <a:pt x="39382" y="42326"/>
                        <a:pt x="39462" y="42272"/>
                        <a:pt x="39535" y="42212"/>
                      </a:cubicBezTo>
                      <a:cubicBezTo>
                        <a:pt x="39656" y="42125"/>
                        <a:pt x="39770" y="42038"/>
                        <a:pt x="39890" y="41944"/>
                      </a:cubicBezTo>
                      <a:cubicBezTo>
                        <a:pt x="39890" y="41951"/>
                        <a:pt x="39890" y="41951"/>
                        <a:pt x="39890" y="41958"/>
                      </a:cubicBezTo>
                      <a:cubicBezTo>
                        <a:pt x="40207" y="42668"/>
                        <a:pt x="40881" y="42994"/>
                        <a:pt x="41581" y="42994"/>
                      </a:cubicBezTo>
                      <a:cubicBezTo>
                        <a:pt x="42152" y="42994"/>
                        <a:pt x="42740" y="42776"/>
                        <a:pt x="43162" y="42372"/>
                      </a:cubicBezTo>
                      <a:cubicBezTo>
                        <a:pt x="44319" y="41275"/>
                        <a:pt x="44607" y="38907"/>
                        <a:pt x="43429" y="37729"/>
                      </a:cubicBezTo>
                      <a:cubicBezTo>
                        <a:pt x="43409" y="37709"/>
                        <a:pt x="43376" y="37696"/>
                        <a:pt x="43349" y="37696"/>
                      </a:cubicBezTo>
                      <a:cubicBezTo>
                        <a:pt x="43416" y="37568"/>
                        <a:pt x="43483" y="37435"/>
                        <a:pt x="43543" y="37308"/>
                      </a:cubicBezTo>
                      <a:close/>
                      <a:moveTo>
                        <a:pt x="15563" y="43028"/>
                      </a:moveTo>
                      <a:cubicBezTo>
                        <a:pt x="16526" y="44446"/>
                        <a:pt x="17671" y="45731"/>
                        <a:pt x="18962" y="46855"/>
                      </a:cubicBezTo>
                      <a:cubicBezTo>
                        <a:pt x="17122" y="47270"/>
                        <a:pt x="15503" y="49170"/>
                        <a:pt x="15168" y="50990"/>
                      </a:cubicBezTo>
                      <a:cubicBezTo>
                        <a:pt x="13469" y="49498"/>
                        <a:pt x="11970" y="47772"/>
                        <a:pt x="10712" y="45872"/>
                      </a:cubicBezTo>
                      <a:lnTo>
                        <a:pt x="10712" y="45872"/>
                      </a:lnTo>
                      <a:cubicBezTo>
                        <a:pt x="10780" y="45874"/>
                        <a:pt x="10847" y="45876"/>
                        <a:pt x="10914" y="45876"/>
                      </a:cubicBezTo>
                      <a:cubicBezTo>
                        <a:pt x="12833" y="45876"/>
                        <a:pt x="14626" y="44689"/>
                        <a:pt x="15563" y="43028"/>
                      </a:cubicBezTo>
                      <a:close/>
                      <a:moveTo>
                        <a:pt x="28188" y="45450"/>
                      </a:moveTo>
                      <a:lnTo>
                        <a:pt x="28188" y="45450"/>
                      </a:lnTo>
                      <a:cubicBezTo>
                        <a:pt x="28081" y="47377"/>
                        <a:pt x="28028" y="50147"/>
                        <a:pt x="29399" y="51251"/>
                      </a:cubicBezTo>
                      <a:cubicBezTo>
                        <a:pt x="27298" y="50983"/>
                        <a:pt x="25298" y="50374"/>
                        <a:pt x="23451" y="49478"/>
                      </a:cubicBezTo>
                      <a:lnTo>
                        <a:pt x="23445" y="49478"/>
                      </a:lnTo>
                      <a:cubicBezTo>
                        <a:pt x="23130" y="49324"/>
                        <a:pt x="22816" y="49157"/>
                        <a:pt x="22501" y="48989"/>
                      </a:cubicBezTo>
                      <a:lnTo>
                        <a:pt x="22501" y="48989"/>
                      </a:lnTo>
                      <a:cubicBezTo>
                        <a:pt x="22774" y="49050"/>
                        <a:pt x="23055" y="49078"/>
                        <a:pt x="23337" y="49078"/>
                      </a:cubicBezTo>
                      <a:cubicBezTo>
                        <a:pt x="24179" y="49078"/>
                        <a:pt x="25037" y="48826"/>
                        <a:pt x="25733" y="48421"/>
                      </a:cubicBezTo>
                      <a:cubicBezTo>
                        <a:pt x="26890" y="47752"/>
                        <a:pt x="27673" y="46661"/>
                        <a:pt x="28188" y="45450"/>
                      </a:cubicBezTo>
                      <a:close/>
                      <a:moveTo>
                        <a:pt x="19076" y="47096"/>
                      </a:moveTo>
                      <a:lnTo>
                        <a:pt x="19076" y="47096"/>
                      </a:lnTo>
                      <a:cubicBezTo>
                        <a:pt x="18801" y="48019"/>
                        <a:pt x="18440" y="48909"/>
                        <a:pt x="17844" y="49665"/>
                      </a:cubicBezTo>
                      <a:cubicBezTo>
                        <a:pt x="17695" y="49853"/>
                        <a:pt x="16080" y="51268"/>
                        <a:pt x="15531" y="51268"/>
                      </a:cubicBezTo>
                      <a:cubicBezTo>
                        <a:pt x="15514" y="51268"/>
                        <a:pt x="15498" y="51267"/>
                        <a:pt x="15483" y="51264"/>
                      </a:cubicBezTo>
                      <a:cubicBezTo>
                        <a:pt x="15443" y="51224"/>
                        <a:pt x="15402" y="51197"/>
                        <a:pt x="15362" y="51164"/>
                      </a:cubicBezTo>
                      <a:cubicBezTo>
                        <a:pt x="15362" y="51157"/>
                        <a:pt x="15362" y="51150"/>
                        <a:pt x="15356" y="51150"/>
                      </a:cubicBezTo>
                      <a:cubicBezTo>
                        <a:pt x="15342" y="51097"/>
                        <a:pt x="15309" y="51084"/>
                        <a:pt x="15269" y="51084"/>
                      </a:cubicBezTo>
                      <a:cubicBezTo>
                        <a:pt x="15262" y="51070"/>
                        <a:pt x="15248" y="51063"/>
                        <a:pt x="15242" y="51057"/>
                      </a:cubicBezTo>
                      <a:cubicBezTo>
                        <a:pt x="15851" y="50261"/>
                        <a:pt x="16118" y="49270"/>
                        <a:pt x="16787" y="48494"/>
                      </a:cubicBezTo>
                      <a:cubicBezTo>
                        <a:pt x="17396" y="47792"/>
                        <a:pt x="18166" y="47283"/>
                        <a:pt x="19076" y="47096"/>
                      </a:cubicBezTo>
                      <a:close/>
                      <a:moveTo>
                        <a:pt x="28563" y="44286"/>
                      </a:moveTo>
                      <a:lnTo>
                        <a:pt x="28563" y="44286"/>
                      </a:lnTo>
                      <a:cubicBezTo>
                        <a:pt x="28730" y="44326"/>
                        <a:pt x="28897" y="44366"/>
                        <a:pt x="29065" y="44406"/>
                      </a:cubicBezTo>
                      <a:cubicBezTo>
                        <a:pt x="28202" y="45744"/>
                        <a:pt x="29272" y="47517"/>
                        <a:pt x="30757" y="47765"/>
                      </a:cubicBezTo>
                      <a:cubicBezTo>
                        <a:pt x="30901" y="47788"/>
                        <a:pt x="31041" y="47799"/>
                        <a:pt x="31179" y="47799"/>
                      </a:cubicBezTo>
                      <a:cubicBezTo>
                        <a:pt x="32805" y="47799"/>
                        <a:pt x="33937" y="46251"/>
                        <a:pt x="33721" y="44640"/>
                      </a:cubicBezTo>
                      <a:cubicBezTo>
                        <a:pt x="33721" y="44627"/>
                        <a:pt x="33715" y="44614"/>
                        <a:pt x="33708" y="44607"/>
                      </a:cubicBezTo>
                      <a:cubicBezTo>
                        <a:pt x="33795" y="44594"/>
                        <a:pt x="33882" y="44580"/>
                        <a:pt x="33969" y="44567"/>
                      </a:cubicBezTo>
                      <a:lnTo>
                        <a:pt x="33969" y="44574"/>
                      </a:lnTo>
                      <a:cubicBezTo>
                        <a:pt x="34176" y="45992"/>
                        <a:pt x="34417" y="47497"/>
                        <a:pt x="33982" y="48902"/>
                      </a:cubicBezTo>
                      <a:cubicBezTo>
                        <a:pt x="33601" y="50140"/>
                        <a:pt x="32510" y="51311"/>
                        <a:pt x="31152" y="51398"/>
                      </a:cubicBezTo>
                      <a:cubicBezTo>
                        <a:pt x="30931" y="51391"/>
                        <a:pt x="30717" y="51385"/>
                        <a:pt x="30503" y="51365"/>
                      </a:cubicBezTo>
                      <a:cubicBezTo>
                        <a:pt x="27780" y="50883"/>
                        <a:pt x="28496" y="46280"/>
                        <a:pt x="28570" y="44326"/>
                      </a:cubicBezTo>
                      <a:cubicBezTo>
                        <a:pt x="28570" y="44313"/>
                        <a:pt x="28570" y="44299"/>
                        <a:pt x="28563" y="44286"/>
                      </a:cubicBezTo>
                      <a:close/>
                      <a:moveTo>
                        <a:pt x="34457" y="46046"/>
                      </a:moveTo>
                      <a:cubicBezTo>
                        <a:pt x="35093" y="48053"/>
                        <a:pt x="36324" y="50267"/>
                        <a:pt x="38391" y="50314"/>
                      </a:cubicBezTo>
                      <a:cubicBezTo>
                        <a:pt x="36511" y="50976"/>
                        <a:pt x="34504" y="51358"/>
                        <a:pt x="32417" y="51411"/>
                      </a:cubicBezTo>
                      <a:cubicBezTo>
                        <a:pt x="34270" y="50542"/>
                        <a:pt x="34584" y="48133"/>
                        <a:pt x="34457" y="46046"/>
                      </a:cubicBezTo>
                      <a:close/>
                      <a:moveTo>
                        <a:pt x="11247" y="47136"/>
                      </a:moveTo>
                      <a:cubicBezTo>
                        <a:pt x="12070" y="48253"/>
                        <a:pt x="12980" y="49297"/>
                        <a:pt x="13971" y="50267"/>
                      </a:cubicBezTo>
                      <a:cubicBezTo>
                        <a:pt x="12679" y="50682"/>
                        <a:pt x="11381" y="51097"/>
                        <a:pt x="10090" y="51512"/>
                      </a:cubicBezTo>
                      <a:cubicBezTo>
                        <a:pt x="10619" y="50127"/>
                        <a:pt x="11127" y="48615"/>
                        <a:pt x="11247" y="47136"/>
                      </a:cubicBezTo>
                      <a:close/>
                      <a:moveTo>
                        <a:pt x="47303" y="44433"/>
                      </a:moveTo>
                      <a:cubicBezTo>
                        <a:pt x="47979" y="46193"/>
                        <a:pt x="49692" y="47805"/>
                        <a:pt x="51639" y="47905"/>
                      </a:cubicBezTo>
                      <a:cubicBezTo>
                        <a:pt x="50254" y="49612"/>
                        <a:pt x="48655" y="51130"/>
                        <a:pt x="46882" y="52428"/>
                      </a:cubicBezTo>
                      <a:cubicBezTo>
                        <a:pt x="46962" y="50528"/>
                        <a:pt x="44888" y="48989"/>
                        <a:pt x="43510" y="47946"/>
                      </a:cubicBezTo>
                      <a:cubicBezTo>
                        <a:pt x="44727" y="47062"/>
                        <a:pt x="45838" y="46046"/>
                        <a:pt x="46828" y="44915"/>
                      </a:cubicBezTo>
                      <a:cubicBezTo>
                        <a:pt x="46975" y="44801"/>
                        <a:pt x="47116" y="44667"/>
                        <a:pt x="47243" y="44513"/>
                      </a:cubicBezTo>
                      <a:cubicBezTo>
                        <a:pt x="47263" y="44487"/>
                        <a:pt x="47283" y="44460"/>
                        <a:pt x="47303" y="44433"/>
                      </a:cubicBezTo>
                      <a:close/>
                      <a:moveTo>
                        <a:pt x="3493" y="45785"/>
                      </a:moveTo>
                      <a:cubicBezTo>
                        <a:pt x="4854" y="45967"/>
                        <a:pt x="6243" y="46082"/>
                        <a:pt x="7627" y="46082"/>
                      </a:cubicBezTo>
                      <a:cubicBezTo>
                        <a:pt x="8482" y="46082"/>
                        <a:pt x="9334" y="46038"/>
                        <a:pt x="10177" y="45938"/>
                      </a:cubicBezTo>
                      <a:lnTo>
                        <a:pt x="10177" y="45938"/>
                      </a:lnTo>
                      <a:cubicBezTo>
                        <a:pt x="9448" y="48173"/>
                        <a:pt x="8892" y="50448"/>
                        <a:pt x="8049" y="52656"/>
                      </a:cubicBezTo>
                      <a:cubicBezTo>
                        <a:pt x="6250" y="50582"/>
                        <a:pt x="4711" y="48273"/>
                        <a:pt x="3493" y="45785"/>
                      </a:cubicBezTo>
                      <a:close/>
                      <a:moveTo>
                        <a:pt x="10418" y="45945"/>
                      </a:moveTo>
                      <a:cubicBezTo>
                        <a:pt x="10632" y="46266"/>
                        <a:pt x="10846" y="46581"/>
                        <a:pt x="11074" y="46895"/>
                      </a:cubicBezTo>
                      <a:cubicBezTo>
                        <a:pt x="10605" y="48521"/>
                        <a:pt x="10304" y="50133"/>
                        <a:pt x="9682" y="51712"/>
                      </a:cubicBezTo>
                      <a:cubicBezTo>
                        <a:pt x="9646" y="51814"/>
                        <a:pt x="9744" y="51911"/>
                        <a:pt x="9837" y="51911"/>
                      </a:cubicBezTo>
                      <a:cubicBezTo>
                        <a:pt x="9848" y="51911"/>
                        <a:pt x="9859" y="51909"/>
                        <a:pt x="9869" y="51906"/>
                      </a:cubicBezTo>
                      <a:cubicBezTo>
                        <a:pt x="11294" y="51452"/>
                        <a:pt x="12713" y="50997"/>
                        <a:pt x="14131" y="50542"/>
                      </a:cubicBezTo>
                      <a:cubicBezTo>
                        <a:pt x="14165" y="50535"/>
                        <a:pt x="14185" y="50515"/>
                        <a:pt x="14205" y="50495"/>
                      </a:cubicBezTo>
                      <a:cubicBezTo>
                        <a:pt x="14432" y="50716"/>
                        <a:pt x="14660" y="50923"/>
                        <a:pt x="14894" y="51130"/>
                      </a:cubicBezTo>
                      <a:cubicBezTo>
                        <a:pt x="13790" y="51431"/>
                        <a:pt x="12679" y="51759"/>
                        <a:pt x="11575" y="52074"/>
                      </a:cubicBezTo>
                      <a:cubicBezTo>
                        <a:pt x="11053" y="52221"/>
                        <a:pt x="10538" y="52382"/>
                        <a:pt x="10016" y="52515"/>
                      </a:cubicBezTo>
                      <a:cubicBezTo>
                        <a:pt x="9733" y="52583"/>
                        <a:pt x="9411" y="52709"/>
                        <a:pt x="9115" y="52709"/>
                      </a:cubicBezTo>
                      <a:cubicBezTo>
                        <a:pt x="9062" y="52709"/>
                        <a:pt x="9010" y="52705"/>
                        <a:pt x="8959" y="52696"/>
                      </a:cubicBezTo>
                      <a:cubicBezTo>
                        <a:pt x="8498" y="52622"/>
                        <a:pt x="8518" y="52589"/>
                        <a:pt x="8585" y="52161"/>
                      </a:cubicBezTo>
                      <a:cubicBezTo>
                        <a:pt x="8739" y="51184"/>
                        <a:pt x="9301" y="50133"/>
                        <a:pt x="9588" y="49177"/>
                      </a:cubicBezTo>
                      <a:cubicBezTo>
                        <a:pt x="9909" y="48120"/>
                        <a:pt x="10244" y="47036"/>
                        <a:pt x="10418" y="45945"/>
                      </a:cubicBezTo>
                      <a:close/>
                      <a:moveTo>
                        <a:pt x="43530" y="48300"/>
                      </a:moveTo>
                      <a:lnTo>
                        <a:pt x="43530" y="48300"/>
                      </a:lnTo>
                      <a:cubicBezTo>
                        <a:pt x="44975" y="49398"/>
                        <a:pt x="46547" y="50695"/>
                        <a:pt x="46628" y="52616"/>
                      </a:cubicBezTo>
                      <a:cubicBezTo>
                        <a:pt x="46574" y="52656"/>
                        <a:pt x="46527" y="52689"/>
                        <a:pt x="46474" y="52723"/>
                      </a:cubicBezTo>
                      <a:cubicBezTo>
                        <a:pt x="45711" y="52321"/>
                        <a:pt x="45089" y="51840"/>
                        <a:pt x="44600" y="51057"/>
                      </a:cubicBezTo>
                      <a:cubicBezTo>
                        <a:pt x="44072" y="50214"/>
                        <a:pt x="43784" y="49250"/>
                        <a:pt x="43530" y="48300"/>
                      </a:cubicBezTo>
                      <a:close/>
                      <a:moveTo>
                        <a:pt x="19336" y="47170"/>
                      </a:moveTo>
                      <a:cubicBezTo>
                        <a:pt x="20481" y="48120"/>
                        <a:pt x="21732" y="48936"/>
                        <a:pt x="23070" y="49612"/>
                      </a:cubicBezTo>
                      <a:cubicBezTo>
                        <a:pt x="21297" y="50568"/>
                        <a:pt x="20173" y="52502"/>
                        <a:pt x="20374" y="54536"/>
                      </a:cubicBezTo>
                      <a:cubicBezTo>
                        <a:pt x="18734" y="53693"/>
                        <a:pt x="17195" y="52683"/>
                        <a:pt x="15784" y="51518"/>
                      </a:cubicBezTo>
                      <a:cubicBezTo>
                        <a:pt x="16419" y="51365"/>
                        <a:pt x="17249" y="50716"/>
                        <a:pt x="17523" y="50455"/>
                      </a:cubicBezTo>
                      <a:cubicBezTo>
                        <a:pt x="18460" y="49578"/>
                        <a:pt x="18975" y="48381"/>
                        <a:pt x="19336" y="47170"/>
                      </a:cubicBezTo>
                      <a:close/>
                      <a:moveTo>
                        <a:pt x="23244" y="49799"/>
                      </a:moveTo>
                      <a:lnTo>
                        <a:pt x="23244" y="49799"/>
                      </a:lnTo>
                      <a:cubicBezTo>
                        <a:pt x="23097" y="51826"/>
                        <a:pt x="22060" y="53258"/>
                        <a:pt x="20561" y="54543"/>
                      </a:cubicBezTo>
                      <a:cubicBezTo>
                        <a:pt x="20487" y="52555"/>
                        <a:pt x="21477" y="50729"/>
                        <a:pt x="23244" y="49799"/>
                      </a:cubicBezTo>
                      <a:close/>
                      <a:moveTo>
                        <a:pt x="51960" y="47972"/>
                      </a:moveTo>
                      <a:cubicBezTo>
                        <a:pt x="52274" y="50241"/>
                        <a:pt x="52823" y="52462"/>
                        <a:pt x="53592" y="54623"/>
                      </a:cubicBezTo>
                      <a:cubicBezTo>
                        <a:pt x="51331" y="54094"/>
                        <a:pt x="49116" y="53445"/>
                        <a:pt x="46888" y="52783"/>
                      </a:cubicBezTo>
                      <a:cubicBezTo>
                        <a:pt x="47203" y="52555"/>
                        <a:pt x="47511" y="52321"/>
                        <a:pt x="47812" y="52080"/>
                      </a:cubicBezTo>
                      <a:cubicBezTo>
                        <a:pt x="49003" y="51144"/>
                        <a:pt x="50107" y="50100"/>
                        <a:pt x="51117" y="48969"/>
                      </a:cubicBezTo>
                      <a:cubicBezTo>
                        <a:pt x="51197" y="50435"/>
                        <a:pt x="51646" y="51913"/>
                        <a:pt x="52167" y="53278"/>
                      </a:cubicBezTo>
                      <a:cubicBezTo>
                        <a:pt x="50749" y="52877"/>
                        <a:pt x="49331" y="52428"/>
                        <a:pt x="47899" y="52080"/>
                      </a:cubicBezTo>
                      <a:cubicBezTo>
                        <a:pt x="47889" y="52077"/>
                        <a:pt x="47880" y="52075"/>
                        <a:pt x="47871" y="52075"/>
                      </a:cubicBezTo>
                      <a:cubicBezTo>
                        <a:pt x="47850" y="52075"/>
                        <a:pt x="47833" y="52084"/>
                        <a:pt x="47818" y="52094"/>
                      </a:cubicBezTo>
                      <a:cubicBezTo>
                        <a:pt x="47765" y="52134"/>
                        <a:pt x="47765" y="52228"/>
                        <a:pt x="47852" y="52261"/>
                      </a:cubicBezTo>
                      <a:cubicBezTo>
                        <a:pt x="49317" y="52796"/>
                        <a:pt x="50849" y="53198"/>
                        <a:pt x="52361" y="53619"/>
                      </a:cubicBezTo>
                      <a:cubicBezTo>
                        <a:pt x="52371" y="53622"/>
                        <a:pt x="52381" y="53624"/>
                        <a:pt x="52391" y="53624"/>
                      </a:cubicBezTo>
                      <a:cubicBezTo>
                        <a:pt x="52472" y="53624"/>
                        <a:pt x="52558" y="53535"/>
                        <a:pt x="52522" y="53452"/>
                      </a:cubicBezTo>
                      <a:cubicBezTo>
                        <a:pt x="51927" y="51913"/>
                        <a:pt x="51646" y="50374"/>
                        <a:pt x="51318" y="48769"/>
                      </a:cubicBezTo>
                      <a:cubicBezTo>
                        <a:pt x="51318" y="48762"/>
                        <a:pt x="51311" y="48755"/>
                        <a:pt x="51311" y="48749"/>
                      </a:cubicBezTo>
                      <a:cubicBezTo>
                        <a:pt x="51532" y="48494"/>
                        <a:pt x="51746" y="48233"/>
                        <a:pt x="51960" y="47972"/>
                      </a:cubicBezTo>
                      <a:close/>
                      <a:moveTo>
                        <a:pt x="59193" y="47932"/>
                      </a:moveTo>
                      <a:cubicBezTo>
                        <a:pt x="57741" y="50401"/>
                        <a:pt x="55954" y="52656"/>
                        <a:pt x="53914" y="54636"/>
                      </a:cubicBezTo>
                      <a:cubicBezTo>
                        <a:pt x="53519" y="53559"/>
                        <a:pt x="53178" y="52462"/>
                        <a:pt x="52897" y="51344"/>
                      </a:cubicBezTo>
                      <a:cubicBezTo>
                        <a:pt x="52770" y="50823"/>
                        <a:pt x="52656" y="50294"/>
                        <a:pt x="52549" y="49759"/>
                      </a:cubicBezTo>
                      <a:cubicBezTo>
                        <a:pt x="52489" y="49444"/>
                        <a:pt x="52147" y="48314"/>
                        <a:pt x="52368" y="48079"/>
                      </a:cubicBezTo>
                      <a:cubicBezTo>
                        <a:pt x="52468" y="47968"/>
                        <a:pt x="52699" y="47936"/>
                        <a:pt x="52959" y="47936"/>
                      </a:cubicBezTo>
                      <a:cubicBezTo>
                        <a:pt x="53305" y="47936"/>
                        <a:pt x="53703" y="47992"/>
                        <a:pt x="53914" y="47992"/>
                      </a:cubicBezTo>
                      <a:cubicBezTo>
                        <a:pt x="54522" y="47986"/>
                        <a:pt x="55131" y="47986"/>
                        <a:pt x="55740" y="47986"/>
                      </a:cubicBezTo>
                      <a:cubicBezTo>
                        <a:pt x="56891" y="47972"/>
                        <a:pt x="58042" y="47959"/>
                        <a:pt x="59193" y="47932"/>
                      </a:cubicBezTo>
                      <a:close/>
                      <a:moveTo>
                        <a:pt x="43209" y="48160"/>
                      </a:moveTo>
                      <a:cubicBezTo>
                        <a:pt x="43670" y="49846"/>
                        <a:pt x="44426" y="52241"/>
                        <a:pt x="46219" y="52897"/>
                      </a:cubicBezTo>
                      <a:cubicBezTo>
                        <a:pt x="44279" y="54228"/>
                        <a:pt x="42145" y="55292"/>
                        <a:pt x="39870" y="56041"/>
                      </a:cubicBezTo>
                      <a:cubicBezTo>
                        <a:pt x="39897" y="54114"/>
                        <a:pt x="39114" y="52248"/>
                        <a:pt x="37876" y="50789"/>
                      </a:cubicBezTo>
                      <a:cubicBezTo>
                        <a:pt x="39796" y="50180"/>
                        <a:pt x="41589" y="49284"/>
                        <a:pt x="43209" y="48160"/>
                      </a:cubicBezTo>
                      <a:close/>
                      <a:moveTo>
                        <a:pt x="37836" y="51110"/>
                      </a:moveTo>
                      <a:lnTo>
                        <a:pt x="37836" y="51110"/>
                      </a:lnTo>
                      <a:cubicBezTo>
                        <a:pt x="39007" y="52569"/>
                        <a:pt x="39529" y="54235"/>
                        <a:pt x="39629" y="56095"/>
                      </a:cubicBezTo>
                      <a:cubicBezTo>
                        <a:pt x="39582" y="56095"/>
                        <a:pt x="39535" y="56115"/>
                        <a:pt x="39509" y="56162"/>
                      </a:cubicBezTo>
                      <a:cubicBezTo>
                        <a:pt x="37970" y="54810"/>
                        <a:pt x="37642" y="53084"/>
                        <a:pt x="37836" y="51110"/>
                      </a:cubicBezTo>
                      <a:close/>
                      <a:moveTo>
                        <a:pt x="16152" y="52181"/>
                      </a:moveTo>
                      <a:cubicBezTo>
                        <a:pt x="16995" y="52836"/>
                        <a:pt x="17878" y="53439"/>
                        <a:pt x="18801" y="53994"/>
                      </a:cubicBezTo>
                      <a:cubicBezTo>
                        <a:pt x="17717" y="54783"/>
                        <a:pt x="16633" y="55580"/>
                        <a:pt x="15563" y="56389"/>
                      </a:cubicBezTo>
                      <a:cubicBezTo>
                        <a:pt x="15931" y="55051"/>
                        <a:pt x="16245" y="53566"/>
                        <a:pt x="16152" y="52181"/>
                      </a:cubicBezTo>
                      <a:close/>
                      <a:moveTo>
                        <a:pt x="23498" y="49819"/>
                      </a:moveTo>
                      <a:cubicBezTo>
                        <a:pt x="24729" y="50401"/>
                        <a:pt x="26027" y="50856"/>
                        <a:pt x="27385" y="51177"/>
                      </a:cubicBezTo>
                      <a:cubicBezTo>
                        <a:pt x="26074" y="52622"/>
                        <a:pt x="25452" y="54750"/>
                        <a:pt x="26074" y="56637"/>
                      </a:cubicBezTo>
                      <a:cubicBezTo>
                        <a:pt x="24201" y="56195"/>
                        <a:pt x="22414" y="55546"/>
                        <a:pt x="20735" y="54717"/>
                      </a:cubicBezTo>
                      <a:cubicBezTo>
                        <a:pt x="22414" y="53753"/>
                        <a:pt x="23364" y="51699"/>
                        <a:pt x="23498" y="49819"/>
                      </a:cubicBezTo>
                      <a:close/>
                      <a:moveTo>
                        <a:pt x="27438" y="51588"/>
                      </a:moveTo>
                      <a:cubicBezTo>
                        <a:pt x="27616" y="51588"/>
                        <a:pt x="27565" y="52167"/>
                        <a:pt x="27613" y="52589"/>
                      </a:cubicBezTo>
                      <a:cubicBezTo>
                        <a:pt x="27660" y="53051"/>
                        <a:pt x="27693" y="53512"/>
                        <a:pt x="27653" y="53974"/>
                      </a:cubicBezTo>
                      <a:cubicBezTo>
                        <a:pt x="27566" y="55051"/>
                        <a:pt x="27144" y="56041"/>
                        <a:pt x="26268" y="56670"/>
                      </a:cubicBezTo>
                      <a:cubicBezTo>
                        <a:pt x="25927" y="55011"/>
                        <a:pt x="26081" y="53338"/>
                        <a:pt x="27098" y="51906"/>
                      </a:cubicBezTo>
                      <a:cubicBezTo>
                        <a:pt x="27261" y="51679"/>
                        <a:pt x="27368" y="51588"/>
                        <a:pt x="27438" y="51588"/>
                      </a:cubicBezTo>
                      <a:close/>
                      <a:moveTo>
                        <a:pt x="32082" y="52019"/>
                      </a:moveTo>
                      <a:cubicBezTo>
                        <a:pt x="32091" y="52019"/>
                        <a:pt x="32100" y="52019"/>
                        <a:pt x="32109" y="52020"/>
                      </a:cubicBezTo>
                      <a:cubicBezTo>
                        <a:pt x="32330" y="52047"/>
                        <a:pt x="32631" y="53064"/>
                        <a:pt x="32684" y="53231"/>
                      </a:cubicBezTo>
                      <a:cubicBezTo>
                        <a:pt x="32818" y="53659"/>
                        <a:pt x="32885" y="54114"/>
                        <a:pt x="32898" y="54556"/>
                      </a:cubicBezTo>
                      <a:cubicBezTo>
                        <a:pt x="32925" y="55506"/>
                        <a:pt x="32664" y="56403"/>
                        <a:pt x="32176" y="57205"/>
                      </a:cubicBezTo>
                      <a:cubicBezTo>
                        <a:pt x="31835" y="56376"/>
                        <a:pt x="31567" y="55539"/>
                        <a:pt x="31493" y="54636"/>
                      </a:cubicBezTo>
                      <a:cubicBezTo>
                        <a:pt x="31460" y="54287"/>
                        <a:pt x="31525" y="52019"/>
                        <a:pt x="32082" y="52019"/>
                      </a:cubicBezTo>
                      <a:close/>
                      <a:moveTo>
                        <a:pt x="37615" y="50869"/>
                      </a:moveTo>
                      <a:lnTo>
                        <a:pt x="37615" y="50869"/>
                      </a:lnTo>
                      <a:cubicBezTo>
                        <a:pt x="37408" y="52669"/>
                        <a:pt x="37508" y="55212"/>
                        <a:pt x="39281" y="56229"/>
                      </a:cubicBezTo>
                      <a:cubicBezTo>
                        <a:pt x="37100" y="56891"/>
                        <a:pt x="34799" y="57266"/>
                        <a:pt x="32417" y="57313"/>
                      </a:cubicBezTo>
                      <a:cubicBezTo>
                        <a:pt x="33460" y="55560"/>
                        <a:pt x="33367" y="53365"/>
                        <a:pt x="32169" y="51699"/>
                      </a:cubicBezTo>
                      <a:cubicBezTo>
                        <a:pt x="34063" y="51679"/>
                        <a:pt x="35889" y="51385"/>
                        <a:pt x="37615" y="50869"/>
                      </a:cubicBezTo>
                      <a:close/>
                      <a:moveTo>
                        <a:pt x="27653" y="51237"/>
                      </a:moveTo>
                      <a:lnTo>
                        <a:pt x="27653" y="51237"/>
                      </a:lnTo>
                      <a:cubicBezTo>
                        <a:pt x="28449" y="51411"/>
                        <a:pt x="29259" y="51538"/>
                        <a:pt x="30082" y="51619"/>
                      </a:cubicBezTo>
                      <a:cubicBezTo>
                        <a:pt x="30323" y="51693"/>
                        <a:pt x="30589" y="51737"/>
                        <a:pt x="30888" y="51737"/>
                      </a:cubicBezTo>
                      <a:cubicBezTo>
                        <a:pt x="30996" y="51737"/>
                        <a:pt x="31109" y="51732"/>
                        <a:pt x="31226" y="51719"/>
                      </a:cubicBezTo>
                      <a:cubicBezTo>
                        <a:pt x="31293" y="51712"/>
                        <a:pt x="31353" y="51706"/>
                        <a:pt x="31420" y="51699"/>
                      </a:cubicBezTo>
                      <a:cubicBezTo>
                        <a:pt x="31587" y="51699"/>
                        <a:pt x="31754" y="51706"/>
                        <a:pt x="31922" y="51706"/>
                      </a:cubicBezTo>
                      <a:lnTo>
                        <a:pt x="31928" y="51706"/>
                      </a:lnTo>
                      <a:cubicBezTo>
                        <a:pt x="30864" y="53432"/>
                        <a:pt x="31165" y="55553"/>
                        <a:pt x="32009" y="57319"/>
                      </a:cubicBezTo>
                      <a:lnTo>
                        <a:pt x="31922" y="57319"/>
                      </a:lnTo>
                      <a:cubicBezTo>
                        <a:pt x="30095" y="57319"/>
                        <a:pt x="28315" y="57125"/>
                        <a:pt x="26596" y="56750"/>
                      </a:cubicBezTo>
                      <a:cubicBezTo>
                        <a:pt x="28215" y="55439"/>
                        <a:pt x="27987" y="53144"/>
                        <a:pt x="27653" y="51237"/>
                      </a:cubicBezTo>
                      <a:close/>
                      <a:moveTo>
                        <a:pt x="15275" y="51492"/>
                      </a:moveTo>
                      <a:cubicBezTo>
                        <a:pt x="15295" y="51498"/>
                        <a:pt x="15315" y="51505"/>
                        <a:pt x="15335" y="51512"/>
                      </a:cubicBezTo>
                      <a:cubicBezTo>
                        <a:pt x="15543" y="51686"/>
                        <a:pt x="15750" y="51860"/>
                        <a:pt x="15958" y="52027"/>
                      </a:cubicBezTo>
                      <a:cubicBezTo>
                        <a:pt x="15730" y="53619"/>
                        <a:pt x="15616" y="55172"/>
                        <a:pt x="15155" y="56730"/>
                      </a:cubicBezTo>
                      <a:cubicBezTo>
                        <a:pt x="15128" y="56820"/>
                        <a:pt x="15214" y="56922"/>
                        <a:pt x="15304" y="56922"/>
                      </a:cubicBezTo>
                      <a:cubicBezTo>
                        <a:pt x="15328" y="56922"/>
                        <a:pt x="15353" y="56915"/>
                        <a:pt x="15376" y="56898"/>
                      </a:cubicBezTo>
                      <a:cubicBezTo>
                        <a:pt x="16607" y="55974"/>
                        <a:pt x="17844" y="55064"/>
                        <a:pt x="19096" y="54168"/>
                      </a:cubicBezTo>
                      <a:cubicBezTo>
                        <a:pt x="19437" y="54362"/>
                        <a:pt x="19785" y="54549"/>
                        <a:pt x="20133" y="54730"/>
                      </a:cubicBezTo>
                      <a:cubicBezTo>
                        <a:pt x="18199" y="55740"/>
                        <a:pt x="16352" y="56911"/>
                        <a:pt x="14426" y="57928"/>
                      </a:cubicBezTo>
                      <a:cubicBezTo>
                        <a:pt x="14720" y="55787"/>
                        <a:pt x="15054" y="53639"/>
                        <a:pt x="15275" y="51492"/>
                      </a:cubicBezTo>
                      <a:close/>
                      <a:moveTo>
                        <a:pt x="15014" y="51445"/>
                      </a:moveTo>
                      <a:lnTo>
                        <a:pt x="15014" y="51445"/>
                      </a:lnTo>
                      <a:cubicBezTo>
                        <a:pt x="14640" y="53626"/>
                        <a:pt x="14385" y="55834"/>
                        <a:pt x="14084" y="58028"/>
                      </a:cubicBezTo>
                      <a:cubicBezTo>
                        <a:pt x="11963" y="56577"/>
                        <a:pt x="10036" y="54877"/>
                        <a:pt x="8330" y="52970"/>
                      </a:cubicBezTo>
                      <a:lnTo>
                        <a:pt x="8330" y="52970"/>
                      </a:lnTo>
                      <a:cubicBezTo>
                        <a:pt x="8501" y="52996"/>
                        <a:pt x="8669" y="53008"/>
                        <a:pt x="8836" y="53008"/>
                      </a:cubicBezTo>
                      <a:cubicBezTo>
                        <a:pt x="9614" y="53008"/>
                        <a:pt x="10362" y="52757"/>
                        <a:pt x="11127" y="52542"/>
                      </a:cubicBezTo>
                      <a:cubicBezTo>
                        <a:pt x="12425" y="52174"/>
                        <a:pt x="13723" y="51826"/>
                        <a:pt x="15014" y="51445"/>
                      </a:cubicBezTo>
                      <a:close/>
                      <a:moveTo>
                        <a:pt x="45483" y="53720"/>
                      </a:moveTo>
                      <a:cubicBezTo>
                        <a:pt x="45570" y="55312"/>
                        <a:pt x="45657" y="56904"/>
                        <a:pt x="45744" y="58497"/>
                      </a:cubicBezTo>
                      <a:cubicBezTo>
                        <a:pt x="44353" y="57480"/>
                        <a:pt x="42874" y="56550"/>
                        <a:pt x="41302" y="55841"/>
                      </a:cubicBezTo>
                      <a:cubicBezTo>
                        <a:pt x="41295" y="55834"/>
                        <a:pt x="41295" y="55834"/>
                        <a:pt x="41288" y="55834"/>
                      </a:cubicBezTo>
                      <a:cubicBezTo>
                        <a:pt x="42760" y="55258"/>
                        <a:pt x="44159" y="54549"/>
                        <a:pt x="45483" y="53720"/>
                      </a:cubicBezTo>
                      <a:close/>
                      <a:moveTo>
                        <a:pt x="21544" y="55412"/>
                      </a:moveTo>
                      <a:lnTo>
                        <a:pt x="21544" y="55412"/>
                      </a:lnTo>
                      <a:cubicBezTo>
                        <a:pt x="22401" y="55794"/>
                        <a:pt x="23277" y="56122"/>
                        <a:pt x="24174" y="56409"/>
                      </a:cubicBezTo>
                      <a:cubicBezTo>
                        <a:pt x="23210" y="57426"/>
                        <a:pt x="22274" y="58457"/>
                        <a:pt x="21277" y="59440"/>
                      </a:cubicBezTo>
                      <a:cubicBezTo>
                        <a:pt x="21357" y="58744"/>
                        <a:pt x="21431" y="58048"/>
                        <a:pt x="21484" y="57346"/>
                      </a:cubicBezTo>
                      <a:cubicBezTo>
                        <a:pt x="21538" y="56710"/>
                        <a:pt x="21638" y="56048"/>
                        <a:pt x="21544" y="55412"/>
                      </a:cubicBezTo>
                      <a:close/>
                      <a:moveTo>
                        <a:pt x="46922" y="53051"/>
                      </a:moveTo>
                      <a:lnTo>
                        <a:pt x="46922" y="53051"/>
                      </a:lnTo>
                      <a:cubicBezTo>
                        <a:pt x="49103" y="53820"/>
                        <a:pt x="51358" y="54409"/>
                        <a:pt x="53606" y="54931"/>
                      </a:cubicBezTo>
                      <a:cubicBezTo>
                        <a:pt x="51605" y="56817"/>
                        <a:pt x="49364" y="58443"/>
                        <a:pt x="46929" y="59761"/>
                      </a:cubicBezTo>
                      <a:cubicBezTo>
                        <a:pt x="46935" y="57540"/>
                        <a:pt x="46982" y="55305"/>
                        <a:pt x="46929" y="53084"/>
                      </a:cubicBezTo>
                      <a:cubicBezTo>
                        <a:pt x="46929" y="53071"/>
                        <a:pt x="46929" y="53057"/>
                        <a:pt x="46922" y="53051"/>
                      </a:cubicBezTo>
                      <a:close/>
                      <a:moveTo>
                        <a:pt x="46574" y="53004"/>
                      </a:moveTo>
                      <a:cubicBezTo>
                        <a:pt x="46601" y="53010"/>
                        <a:pt x="46628" y="53017"/>
                        <a:pt x="46654" y="53017"/>
                      </a:cubicBezTo>
                      <a:cubicBezTo>
                        <a:pt x="46648" y="53037"/>
                        <a:pt x="46641" y="53057"/>
                        <a:pt x="46641" y="53084"/>
                      </a:cubicBezTo>
                      <a:cubicBezTo>
                        <a:pt x="46574" y="55332"/>
                        <a:pt x="46614" y="57587"/>
                        <a:pt x="46614" y="59835"/>
                      </a:cubicBezTo>
                      <a:cubicBezTo>
                        <a:pt x="44306" y="58798"/>
                        <a:pt x="42192" y="57493"/>
                        <a:pt x="39970" y="56309"/>
                      </a:cubicBezTo>
                      <a:cubicBezTo>
                        <a:pt x="40365" y="56182"/>
                        <a:pt x="40760" y="56041"/>
                        <a:pt x="41148" y="55887"/>
                      </a:cubicBezTo>
                      <a:lnTo>
                        <a:pt x="41148" y="55887"/>
                      </a:lnTo>
                      <a:cubicBezTo>
                        <a:pt x="41121" y="55934"/>
                        <a:pt x="41121" y="56001"/>
                        <a:pt x="41188" y="56035"/>
                      </a:cubicBezTo>
                      <a:cubicBezTo>
                        <a:pt x="42800" y="56904"/>
                        <a:pt x="44359" y="57814"/>
                        <a:pt x="45831" y="58905"/>
                      </a:cubicBezTo>
                      <a:cubicBezTo>
                        <a:pt x="45852" y="58919"/>
                        <a:pt x="45876" y="58926"/>
                        <a:pt x="45899" y="58926"/>
                      </a:cubicBezTo>
                      <a:cubicBezTo>
                        <a:pt x="45974" y="58926"/>
                        <a:pt x="46051" y="58861"/>
                        <a:pt x="46045" y="58784"/>
                      </a:cubicBezTo>
                      <a:cubicBezTo>
                        <a:pt x="45952" y="57038"/>
                        <a:pt x="45858" y="55292"/>
                        <a:pt x="45758" y="53546"/>
                      </a:cubicBezTo>
                      <a:cubicBezTo>
                        <a:pt x="46039" y="53372"/>
                        <a:pt x="46306" y="53191"/>
                        <a:pt x="46574" y="53004"/>
                      </a:cubicBezTo>
                      <a:close/>
                      <a:moveTo>
                        <a:pt x="38157" y="56837"/>
                      </a:moveTo>
                      <a:lnTo>
                        <a:pt x="38157" y="56837"/>
                      </a:lnTo>
                      <a:cubicBezTo>
                        <a:pt x="37769" y="58069"/>
                        <a:pt x="37595" y="59387"/>
                        <a:pt x="37502" y="60678"/>
                      </a:cubicBezTo>
                      <a:cubicBezTo>
                        <a:pt x="36237" y="59681"/>
                        <a:pt x="35113" y="58524"/>
                        <a:pt x="33862" y="57533"/>
                      </a:cubicBezTo>
                      <a:cubicBezTo>
                        <a:pt x="35334" y="57420"/>
                        <a:pt x="36766" y="57185"/>
                        <a:pt x="38157" y="56837"/>
                      </a:cubicBezTo>
                      <a:close/>
                      <a:moveTo>
                        <a:pt x="20554" y="54944"/>
                      </a:moveTo>
                      <a:cubicBezTo>
                        <a:pt x="20835" y="55085"/>
                        <a:pt x="21123" y="55218"/>
                        <a:pt x="21411" y="55352"/>
                      </a:cubicBezTo>
                      <a:cubicBezTo>
                        <a:pt x="21237" y="55988"/>
                        <a:pt x="21270" y="56690"/>
                        <a:pt x="21217" y="57346"/>
                      </a:cubicBezTo>
                      <a:cubicBezTo>
                        <a:pt x="21150" y="58176"/>
                        <a:pt x="21063" y="58992"/>
                        <a:pt x="20956" y="59815"/>
                      </a:cubicBezTo>
                      <a:cubicBezTo>
                        <a:pt x="20947" y="59901"/>
                        <a:pt x="21023" y="59950"/>
                        <a:pt x="21099" y="59950"/>
                      </a:cubicBezTo>
                      <a:cubicBezTo>
                        <a:pt x="21135" y="59950"/>
                        <a:pt x="21171" y="59939"/>
                        <a:pt x="21196" y="59915"/>
                      </a:cubicBezTo>
                      <a:cubicBezTo>
                        <a:pt x="22320" y="58845"/>
                        <a:pt x="23445" y="57741"/>
                        <a:pt x="24421" y="56530"/>
                      </a:cubicBezTo>
                      <a:cubicBezTo>
                        <a:pt x="24428" y="56516"/>
                        <a:pt x="24435" y="56503"/>
                        <a:pt x="24441" y="56490"/>
                      </a:cubicBezTo>
                      <a:cubicBezTo>
                        <a:pt x="24903" y="56630"/>
                        <a:pt x="25378" y="56764"/>
                        <a:pt x="25853" y="56878"/>
                      </a:cubicBezTo>
                      <a:cubicBezTo>
                        <a:pt x="25846" y="56878"/>
                        <a:pt x="25840" y="56884"/>
                        <a:pt x="25833" y="56891"/>
                      </a:cubicBezTo>
                      <a:cubicBezTo>
                        <a:pt x="24053" y="58309"/>
                        <a:pt x="22508" y="59969"/>
                        <a:pt x="20594" y="61206"/>
                      </a:cubicBezTo>
                      <a:cubicBezTo>
                        <a:pt x="20748" y="59139"/>
                        <a:pt x="20835" y="56998"/>
                        <a:pt x="20554" y="54944"/>
                      </a:cubicBezTo>
                      <a:close/>
                      <a:moveTo>
                        <a:pt x="27512" y="57226"/>
                      </a:moveTo>
                      <a:cubicBezTo>
                        <a:pt x="28596" y="57413"/>
                        <a:pt x="29707" y="57533"/>
                        <a:pt x="30838" y="57580"/>
                      </a:cubicBezTo>
                      <a:cubicBezTo>
                        <a:pt x="30162" y="58871"/>
                        <a:pt x="29366" y="60076"/>
                        <a:pt x="28456" y="61213"/>
                      </a:cubicBezTo>
                      <a:cubicBezTo>
                        <a:pt x="28181" y="59875"/>
                        <a:pt x="27914" y="58524"/>
                        <a:pt x="27512" y="57226"/>
                      </a:cubicBezTo>
                      <a:close/>
                      <a:moveTo>
                        <a:pt x="20320" y="54971"/>
                      </a:moveTo>
                      <a:lnTo>
                        <a:pt x="20320" y="54971"/>
                      </a:lnTo>
                      <a:cubicBezTo>
                        <a:pt x="20313" y="57098"/>
                        <a:pt x="20400" y="59193"/>
                        <a:pt x="20246" y="61320"/>
                      </a:cubicBezTo>
                      <a:cubicBezTo>
                        <a:pt x="18199" y="60504"/>
                        <a:pt x="16265" y="59480"/>
                        <a:pt x="14452" y="58283"/>
                      </a:cubicBezTo>
                      <a:cubicBezTo>
                        <a:pt x="16426" y="57272"/>
                        <a:pt x="18500" y="56249"/>
                        <a:pt x="20320" y="54971"/>
                      </a:cubicBezTo>
                      <a:close/>
                      <a:moveTo>
                        <a:pt x="39428" y="56483"/>
                      </a:moveTo>
                      <a:lnTo>
                        <a:pt x="39428" y="56483"/>
                      </a:lnTo>
                      <a:cubicBezTo>
                        <a:pt x="38980" y="58497"/>
                        <a:pt x="38539" y="60517"/>
                        <a:pt x="38097" y="62531"/>
                      </a:cubicBezTo>
                      <a:cubicBezTo>
                        <a:pt x="36150" y="60946"/>
                        <a:pt x="34310" y="59246"/>
                        <a:pt x="32410" y="57600"/>
                      </a:cubicBezTo>
                      <a:cubicBezTo>
                        <a:pt x="32818" y="57587"/>
                        <a:pt x="33226" y="57573"/>
                        <a:pt x="33628" y="57547"/>
                      </a:cubicBezTo>
                      <a:cubicBezTo>
                        <a:pt x="34678" y="58912"/>
                        <a:pt x="36197" y="60036"/>
                        <a:pt x="37555" y="61079"/>
                      </a:cubicBezTo>
                      <a:cubicBezTo>
                        <a:pt x="37577" y="61095"/>
                        <a:pt x="37600" y="61102"/>
                        <a:pt x="37623" y="61102"/>
                      </a:cubicBezTo>
                      <a:cubicBezTo>
                        <a:pt x="37696" y="61102"/>
                        <a:pt x="37764" y="61029"/>
                        <a:pt x="37769" y="60952"/>
                      </a:cubicBezTo>
                      <a:cubicBezTo>
                        <a:pt x="37863" y="59520"/>
                        <a:pt x="38157" y="58162"/>
                        <a:pt x="38445" y="56764"/>
                      </a:cubicBezTo>
                      <a:cubicBezTo>
                        <a:pt x="38773" y="56677"/>
                        <a:pt x="39101" y="56583"/>
                        <a:pt x="39428" y="56483"/>
                      </a:cubicBezTo>
                      <a:close/>
                      <a:moveTo>
                        <a:pt x="39770" y="56383"/>
                      </a:moveTo>
                      <a:cubicBezTo>
                        <a:pt x="41730" y="57915"/>
                        <a:pt x="44085" y="59052"/>
                        <a:pt x="46353" y="60069"/>
                      </a:cubicBezTo>
                      <a:cubicBezTo>
                        <a:pt x="43851" y="61354"/>
                        <a:pt x="41155" y="62324"/>
                        <a:pt x="38318" y="62906"/>
                      </a:cubicBezTo>
                      <a:cubicBezTo>
                        <a:pt x="38324" y="62892"/>
                        <a:pt x="38338" y="62872"/>
                        <a:pt x="38338" y="62852"/>
                      </a:cubicBezTo>
                      <a:cubicBezTo>
                        <a:pt x="38820" y="60698"/>
                        <a:pt x="39295" y="58544"/>
                        <a:pt x="39770" y="56383"/>
                      </a:cubicBezTo>
                      <a:close/>
                      <a:moveTo>
                        <a:pt x="26034" y="57118"/>
                      </a:moveTo>
                      <a:cubicBezTo>
                        <a:pt x="26255" y="58176"/>
                        <a:pt x="26643" y="59206"/>
                        <a:pt x="26910" y="60250"/>
                      </a:cubicBezTo>
                      <a:cubicBezTo>
                        <a:pt x="27158" y="61247"/>
                        <a:pt x="27379" y="62243"/>
                        <a:pt x="27566" y="63254"/>
                      </a:cubicBezTo>
                      <a:cubicBezTo>
                        <a:pt x="25197" y="62926"/>
                        <a:pt x="22916" y="62337"/>
                        <a:pt x="20741" y="61514"/>
                      </a:cubicBezTo>
                      <a:cubicBezTo>
                        <a:pt x="22655" y="60297"/>
                        <a:pt x="24435" y="58711"/>
                        <a:pt x="26034" y="57118"/>
                      </a:cubicBezTo>
                      <a:close/>
                      <a:moveTo>
                        <a:pt x="26281" y="56978"/>
                      </a:moveTo>
                      <a:cubicBezTo>
                        <a:pt x="26602" y="57052"/>
                        <a:pt x="26924" y="57118"/>
                        <a:pt x="27251" y="57179"/>
                      </a:cubicBezTo>
                      <a:cubicBezTo>
                        <a:pt x="27532" y="58657"/>
                        <a:pt x="27927" y="60116"/>
                        <a:pt x="28228" y="61588"/>
                      </a:cubicBezTo>
                      <a:cubicBezTo>
                        <a:pt x="28241" y="61656"/>
                        <a:pt x="28311" y="61700"/>
                        <a:pt x="28378" y="61700"/>
                      </a:cubicBezTo>
                      <a:cubicBezTo>
                        <a:pt x="28415" y="61700"/>
                        <a:pt x="28452" y="61686"/>
                        <a:pt x="28476" y="61655"/>
                      </a:cubicBezTo>
                      <a:cubicBezTo>
                        <a:pt x="29506" y="60417"/>
                        <a:pt x="30389" y="59086"/>
                        <a:pt x="31139" y="57660"/>
                      </a:cubicBezTo>
                      <a:cubicBezTo>
                        <a:pt x="31152" y="57634"/>
                        <a:pt x="31152" y="57614"/>
                        <a:pt x="31159" y="57594"/>
                      </a:cubicBezTo>
                      <a:cubicBezTo>
                        <a:pt x="31413" y="57600"/>
                        <a:pt x="31667" y="57600"/>
                        <a:pt x="31922" y="57600"/>
                      </a:cubicBezTo>
                      <a:lnTo>
                        <a:pt x="31948" y="57600"/>
                      </a:lnTo>
                      <a:cubicBezTo>
                        <a:pt x="30811" y="59654"/>
                        <a:pt x="29506" y="61548"/>
                        <a:pt x="27900" y="63260"/>
                      </a:cubicBezTo>
                      <a:cubicBezTo>
                        <a:pt x="27526" y="61193"/>
                        <a:pt x="27118" y="58912"/>
                        <a:pt x="26214" y="57018"/>
                      </a:cubicBezTo>
                      <a:cubicBezTo>
                        <a:pt x="26221" y="57011"/>
                        <a:pt x="26228" y="57011"/>
                        <a:pt x="26235" y="57011"/>
                      </a:cubicBezTo>
                      <a:cubicBezTo>
                        <a:pt x="26248" y="56998"/>
                        <a:pt x="26268" y="56991"/>
                        <a:pt x="26281" y="56978"/>
                      </a:cubicBezTo>
                      <a:close/>
                      <a:moveTo>
                        <a:pt x="32229" y="57741"/>
                      </a:moveTo>
                      <a:cubicBezTo>
                        <a:pt x="34042" y="59601"/>
                        <a:pt x="36070" y="61287"/>
                        <a:pt x="38084" y="62919"/>
                      </a:cubicBezTo>
                      <a:cubicBezTo>
                        <a:pt x="38090" y="62933"/>
                        <a:pt x="38104" y="62939"/>
                        <a:pt x="38117" y="62946"/>
                      </a:cubicBezTo>
                      <a:cubicBezTo>
                        <a:pt x="36110" y="63341"/>
                        <a:pt x="34042" y="63555"/>
                        <a:pt x="31922" y="63555"/>
                      </a:cubicBezTo>
                      <a:cubicBezTo>
                        <a:pt x="30690" y="63555"/>
                        <a:pt x="29473" y="63481"/>
                        <a:pt x="28275" y="63341"/>
                      </a:cubicBezTo>
                      <a:cubicBezTo>
                        <a:pt x="29834" y="61668"/>
                        <a:pt x="31212" y="59795"/>
                        <a:pt x="32229" y="57741"/>
                      </a:cubicBezTo>
                      <a:close/>
                      <a:moveTo>
                        <a:pt x="31922" y="1"/>
                      </a:moveTo>
                      <a:cubicBezTo>
                        <a:pt x="30035" y="1"/>
                        <a:pt x="28188" y="168"/>
                        <a:pt x="26395" y="482"/>
                      </a:cubicBezTo>
                      <a:cubicBezTo>
                        <a:pt x="26370" y="472"/>
                        <a:pt x="26343" y="467"/>
                        <a:pt x="26317" y="467"/>
                      </a:cubicBezTo>
                      <a:cubicBezTo>
                        <a:pt x="26272" y="467"/>
                        <a:pt x="26228" y="482"/>
                        <a:pt x="26194" y="516"/>
                      </a:cubicBezTo>
                      <a:cubicBezTo>
                        <a:pt x="11321" y="3226"/>
                        <a:pt x="1" y="16279"/>
                        <a:pt x="1" y="31922"/>
                      </a:cubicBezTo>
                      <a:cubicBezTo>
                        <a:pt x="1" y="45417"/>
                        <a:pt x="8417" y="56978"/>
                        <a:pt x="20273" y="61641"/>
                      </a:cubicBezTo>
                      <a:cubicBezTo>
                        <a:pt x="20308" y="61676"/>
                        <a:pt x="20353" y="61696"/>
                        <a:pt x="20400" y="61696"/>
                      </a:cubicBezTo>
                      <a:cubicBezTo>
                        <a:pt x="20407" y="61696"/>
                        <a:pt x="20414" y="61696"/>
                        <a:pt x="20420" y="61695"/>
                      </a:cubicBezTo>
                      <a:cubicBezTo>
                        <a:pt x="22709" y="62585"/>
                        <a:pt x="25117" y="63214"/>
                        <a:pt x="27626" y="63548"/>
                      </a:cubicBezTo>
                      <a:cubicBezTo>
                        <a:pt x="27633" y="63582"/>
                        <a:pt x="27640" y="63615"/>
                        <a:pt x="27646" y="63649"/>
                      </a:cubicBezTo>
                      <a:cubicBezTo>
                        <a:pt x="27659" y="63728"/>
                        <a:pt x="27731" y="63771"/>
                        <a:pt x="27801" y="63771"/>
                      </a:cubicBezTo>
                      <a:cubicBezTo>
                        <a:pt x="27844" y="63771"/>
                        <a:pt x="27886" y="63755"/>
                        <a:pt x="27914" y="63722"/>
                      </a:cubicBezTo>
                      <a:cubicBezTo>
                        <a:pt x="27954" y="63682"/>
                        <a:pt x="27994" y="63642"/>
                        <a:pt x="28028" y="63602"/>
                      </a:cubicBezTo>
                      <a:cubicBezTo>
                        <a:pt x="29306" y="63756"/>
                        <a:pt x="30603" y="63843"/>
                        <a:pt x="31922" y="63843"/>
                      </a:cubicBezTo>
                      <a:cubicBezTo>
                        <a:pt x="37247" y="63843"/>
                        <a:pt x="42272" y="62531"/>
                        <a:pt x="46688" y="60216"/>
                      </a:cubicBezTo>
                      <a:cubicBezTo>
                        <a:pt x="46714" y="60228"/>
                        <a:pt x="46741" y="60233"/>
                        <a:pt x="46766" y="60233"/>
                      </a:cubicBezTo>
                      <a:cubicBezTo>
                        <a:pt x="46847" y="60233"/>
                        <a:pt x="46917" y="60180"/>
                        <a:pt x="46922" y="60089"/>
                      </a:cubicBezTo>
                      <a:cubicBezTo>
                        <a:pt x="56978" y="54710"/>
                        <a:pt x="63843" y="44105"/>
                        <a:pt x="63843" y="31922"/>
                      </a:cubicBezTo>
                      <a:cubicBezTo>
                        <a:pt x="63843" y="21638"/>
                        <a:pt x="58952" y="12479"/>
                        <a:pt x="51385" y="6638"/>
                      </a:cubicBezTo>
                      <a:cubicBezTo>
                        <a:pt x="51365" y="6618"/>
                        <a:pt x="51344" y="6604"/>
                        <a:pt x="51324" y="6591"/>
                      </a:cubicBezTo>
                      <a:cubicBezTo>
                        <a:pt x="45938" y="2463"/>
                        <a:pt x="39214" y="1"/>
                        <a:pt x="31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4"/>
                <p:cNvSpPr/>
                <p:nvPr/>
              </p:nvSpPr>
              <p:spPr>
                <a:xfrm>
                  <a:off x="8707436" y="1250232"/>
                  <a:ext cx="158813" cy="148033"/>
                </a:xfrm>
                <a:custGeom>
                  <a:avLst/>
                  <a:gdLst/>
                  <a:ahLst/>
                  <a:cxnLst/>
                  <a:rect l="l" t="t" r="r" b="b"/>
                  <a:pathLst>
                    <a:path w="6217" h="5795" extrusionOk="0">
                      <a:moveTo>
                        <a:pt x="1051" y="0"/>
                      </a:moveTo>
                      <a:cubicBezTo>
                        <a:pt x="704" y="0"/>
                        <a:pt x="356" y="3"/>
                        <a:pt x="8" y="7"/>
                      </a:cubicBezTo>
                      <a:lnTo>
                        <a:pt x="1" y="7"/>
                      </a:lnTo>
                      <a:cubicBezTo>
                        <a:pt x="135" y="268"/>
                        <a:pt x="255" y="536"/>
                        <a:pt x="376" y="803"/>
                      </a:cubicBezTo>
                      <a:cubicBezTo>
                        <a:pt x="396" y="790"/>
                        <a:pt x="416" y="776"/>
                        <a:pt x="442" y="776"/>
                      </a:cubicBezTo>
                      <a:cubicBezTo>
                        <a:pt x="2028" y="663"/>
                        <a:pt x="3621" y="629"/>
                        <a:pt x="5213" y="556"/>
                      </a:cubicBezTo>
                      <a:cubicBezTo>
                        <a:pt x="5216" y="556"/>
                        <a:pt x="5218" y="555"/>
                        <a:pt x="5221" y="555"/>
                      </a:cubicBezTo>
                      <a:cubicBezTo>
                        <a:pt x="5335" y="555"/>
                        <a:pt x="5372" y="698"/>
                        <a:pt x="5307" y="776"/>
                      </a:cubicBezTo>
                      <a:cubicBezTo>
                        <a:pt x="4149" y="2101"/>
                        <a:pt x="3005" y="3433"/>
                        <a:pt x="1827" y="4737"/>
                      </a:cubicBezTo>
                      <a:cubicBezTo>
                        <a:pt x="1814" y="4757"/>
                        <a:pt x="1787" y="4764"/>
                        <a:pt x="1767" y="4771"/>
                      </a:cubicBezTo>
                      <a:cubicBezTo>
                        <a:pt x="1854" y="5105"/>
                        <a:pt x="1934" y="5447"/>
                        <a:pt x="2008" y="5794"/>
                      </a:cubicBezTo>
                      <a:cubicBezTo>
                        <a:pt x="3460" y="3955"/>
                        <a:pt x="4858" y="2074"/>
                        <a:pt x="6216" y="161"/>
                      </a:cubicBezTo>
                      <a:cubicBezTo>
                        <a:pt x="4496" y="55"/>
                        <a:pt x="2776"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4"/>
                <p:cNvSpPr/>
                <p:nvPr/>
              </p:nvSpPr>
              <p:spPr>
                <a:xfrm>
                  <a:off x="8713261" y="1056244"/>
                  <a:ext cx="158277" cy="190080"/>
                </a:xfrm>
                <a:custGeom>
                  <a:avLst/>
                  <a:gdLst/>
                  <a:ahLst/>
                  <a:cxnLst/>
                  <a:rect l="l" t="t" r="r" b="b"/>
                  <a:pathLst>
                    <a:path w="6196" h="7441" extrusionOk="0">
                      <a:moveTo>
                        <a:pt x="2081" y="1"/>
                      </a:moveTo>
                      <a:cubicBezTo>
                        <a:pt x="1472" y="2449"/>
                        <a:pt x="776" y="4878"/>
                        <a:pt x="0" y="7280"/>
                      </a:cubicBezTo>
                      <a:cubicBezTo>
                        <a:pt x="304" y="7277"/>
                        <a:pt x="607" y="7275"/>
                        <a:pt x="910" y="7275"/>
                      </a:cubicBezTo>
                      <a:cubicBezTo>
                        <a:pt x="2673" y="7275"/>
                        <a:pt x="4432" y="7326"/>
                        <a:pt x="6196" y="7440"/>
                      </a:cubicBezTo>
                      <a:cubicBezTo>
                        <a:pt x="5159" y="4764"/>
                        <a:pt x="3767" y="2269"/>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4"/>
                <p:cNvSpPr/>
                <p:nvPr/>
              </p:nvSpPr>
              <p:spPr>
                <a:xfrm>
                  <a:off x="8635144" y="1760392"/>
                  <a:ext cx="179990" cy="179837"/>
                </a:xfrm>
                <a:custGeom>
                  <a:avLst/>
                  <a:gdLst/>
                  <a:ahLst/>
                  <a:cxnLst/>
                  <a:rect l="l" t="t" r="r" b="b"/>
                  <a:pathLst>
                    <a:path w="7046" h="7040" extrusionOk="0">
                      <a:moveTo>
                        <a:pt x="3895" y="1"/>
                      </a:moveTo>
                      <a:cubicBezTo>
                        <a:pt x="3761" y="362"/>
                        <a:pt x="3627" y="723"/>
                        <a:pt x="3473" y="1078"/>
                      </a:cubicBezTo>
                      <a:cubicBezTo>
                        <a:pt x="3487" y="1085"/>
                        <a:pt x="3493" y="1091"/>
                        <a:pt x="3500" y="1105"/>
                      </a:cubicBezTo>
                      <a:cubicBezTo>
                        <a:pt x="4363" y="2724"/>
                        <a:pt x="5126" y="4410"/>
                        <a:pt x="5935" y="6063"/>
                      </a:cubicBezTo>
                      <a:cubicBezTo>
                        <a:pt x="5975" y="6143"/>
                        <a:pt x="5929" y="6250"/>
                        <a:pt x="5828" y="6250"/>
                      </a:cubicBezTo>
                      <a:cubicBezTo>
                        <a:pt x="4791" y="6250"/>
                        <a:pt x="3732" y="6296"/>
                        <a:pt x="2680" y="6296"/>
                      </a:cubicBezTo>
                      <a:cubicBezTo>
                        <a:pt x="1989" y="6296"/>
                        <a:pt x="1300" y="6276"/>
                        <a:pt x="623" y="6210"/>
                      </a:cubicBezTo>
                      <a:cubicBezTo>
                        <a:pt x="416" y="6491"/>
                        <a:pt x="208" y="6765"/>
                        <a:pt x="1" y="7039"/>
                      </a:cubicBezTo>
                      <a:cubicBezTo>
                        <a:pt x="2349" y="7039"/>
                        <a:pt x="4698" y="7006"/>
                        <a:pt x="7046" y="6952"/>
                      </a:cubicBezTo>
                      <a:cubicBezTo>
                        <a:pt x="6343" y="5561"/>
                        <a:pt x="5728" y="4116"/>
                        <a:pt x="5086" y="2697"/>
                      </a:cubicBezTo>
                      <a:cubicBezTo>
                        <a:pt x="4778" y="2021"/>
                        <a:pt x="4470" y="1339"/>
                        <a:pt x="4169" y="663"/>
                      </a:cubicBezTo>
                      <a:cubicBezTo>
                        <a:pt x="4075" y="469"/>
                        <a:pt x="3942" y="235"/>
                        <a:pt x="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4"/>
                <p:cNvSpPr/>
                <p:nvPr/>
              </p:nvSpPr>
              <p:spPr>
                <a:xfrm>
                  <a:off x="8654124" y="1794928"/>
                  <a:ext cx="125809" cy="120496"/>
                </a:xfrm>
                <a:custGeom>
                  <a:avLst/>
                  <a:gdLst/>
                  <a:ahLst/>
                  <a:cxnLst/>
                  <a:rect l="l" t="t" r="r" b="b"/>
                  <a:pathLst>
                    <a:path w="4925" h="4717" extrusionOk="0">
                      <a:moveTo>
                        <a:pt x="2616" y="0"/>
                      </a:moveTo>
                      <a:cubicBezTo>
                        <a:pt x="1907" y="1653"/>
                        <a:pt x="1031" y="3225"/>
                        <a:pt x="0" y="4677"/>
                      </a:cubicBezTo>
                      <a:cubicBezTo>
                        <a:pt x="371" y="4647"/>
                        <a:pt x="744" y="4638"/>
                        <a:pt x="1116" y="4638"/>
                      </a:cubicBezTo>
                      <a:cubicBezTo>
                        <a:pt x="1563" y="4638"/>
                        <a:pt x="2011" y="4650"/>
                        <a:pt x="2456" y="4650"/>
                      </a:cubicBezTo>
                      <a:cubicBezTo>
                        <a:pt x="2664" y="4650"/>
                        <a:pt x="3288" y="4716"/>
                        <a:pt x="3844" y="4716"/>
                      </a:cubicBezTo>
                      <a:cubicBezTo>
                        <a:pt x="4307" y="4716"/>
                        <a:pt x="4723" y="4670"/>
                        <a:pt x="4811" y="4503"/>
                      </a:cubicBezTo>
                      <a:cubicBezTo>
                        <a:pt x="4925" y="4302"/>
                        <a:pt x="3807" y="2442"/>
                        <a:pt x="3680" y="2188"/>
                      </a:cubicBezTo>
                      <a:cubicBezTo>
                        <a:pt x="3326" y="1459"/>
                        <a:pt x="2958" y="736"/>
                        <a:pt x="2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4"/>
                <p:cNvSpPr/>
                <p:nvPr/>
              </p:nvSpPr>
              <p:spPr>
                <a:xfrm>
                  <a:off x="8719749" y="1271409"/>
                  <a:ext cx="113164" cy="94542"/>
                </a:xfrm>
                <a:custGeom>
                  <a:avLst/>
                  <a:gdLst/>
                  <a:ahLst/>
                  <a:cxnLst/>
                  <a:rect l="l" t="t" r="r" b="b"/>
                  <a:pathLst>
                    <a:path w="4430" h="3701" extrusionOk="0">
                      <a:moveTo>
                        <a:pt x="4430" y="1"/>
                      </a:moveTo>
                      <a:cubicBezTo>
                        <a:pt x="2958" y="75"/>
                        <a:pt x="1479" y="175"/>
                        <a:pt x="1" y="215"/>
                      </a:cubicBezTo>
                      <a:cubicBezTo>
                        <a:pt x="489" y="1339"/>
                        <a:pt x="897" y="2503"/>
                        <a:pt x="1225" y="3701"/>
                      </a:cubicBezTo>
                      <a:cubicBezTo>
                        <a:pt x="2275" y="2456"/>
                        <a:pt x="3359" y="1232"/>
                        <a:pt x="4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44"/>
                <p:cNvSpPr/>
                <p:nvPr/>
              </p:nvSpPr>
              <p:spPr>
                <a:xfrm>
                  <a:off x="8634301" y="1946359"/>
                  <a:ext cx="179990" cy="171279"/>
                </a:xfrm>
                <a:custGeom>
                  <a:avLst/>
                  <a:gdLst/>
                  <a:ahLst/>
                  <a:cxnLst/>
                  <a:rect l="l" t="t" r="r" b="b"/>
                  <a:pathLst>
                    <a:path w="7046" h="6705" extrusionOk="0">
                      <a:moveTo>
                        <a:pt x="7046" y="0"/>
                      </a:moveTo>
                      <a:lnTo>
                        <a:pt x="7046" y="0"/>
                      </a:lnTo>
                      <a:cubicBezTo>
                        <a:pt x="5895" y="27"/>
                        <a:pt x="4744" y="40"/>
                        <a:pt x="3593" y="54"/>
                      </a:cubicBezTo>
                      <a:cubicBezTo>
                        <a:pt x="2984" y="54"/>
                        <a:pt x="2375" y="54"/>
                        <a:pt x="1767" y="60"/>
                      </a:cubicBezTo>
                      <a:cubicBezTo>
                        <a:pt x="1556" y="60"/>
                        <a:pt x="1158" y="4"/>
                        <a:pt x="812" y="4"/>
                      </a:cubicBezTo>
                      <a:cubicBezTo>
                        <a:pt x="552" y="4"/>
                        <a:pt x="321" y="36"/>
                        <a:pt x="221" y="147"/>
                      </a:cubicBezTo>
                      <a:cubicBezTo>
                        <a:pt x="0" y="382"/>
                        <a:pt x="342" y="1512"/>
                        <a:pt x="402" y="1827"/>
                      </a:cubicBezTo>
                      <a:cubicBezTo>
                        <a:pt x="509" y="2362"/>
                        <a:pt x="623" y="2891"/>
                        <a:pt x="750" y="3412"/>
                      </a:cubicBezTo>
                      <a:cubicBezTo>
                        <a:pt x="1031" y="4530"/>
                        <a:pt x="1372" y="5627"/>
                        <a:pt x="1767" y="6704"/>
                      </a:cubicBezTo>
                      <a:cubicBezTo>
                        <a:pt x="3807" y="4724"/>
                        <a:pt x="5594" y="2469"/>
                        <a:pt x="7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4"/>
                <p:cNvSpPr/>
                <p:nvPr/>
              </p:nvSpPr>
              <p:spPr>
                <a:xfrm>
                  <a:off x="8616011" y="1408330"/>
                  <a:ext cx="150435" cy="146143"/>
                </a:xfrm>
                <a:custGeom>
                  <a:avLst/>
                  <a:gdLst/>
                  <a:ahLst/>
                  <a:cxnLst/>
                  <a:rect l="l" t="t" r="r" b="b"/>
                  <a:pathLst>
                    <a:path w="5889" h="5721" extrusionOk="0">
                      <a:moveTo>
                        <a:pt x="5380" y="0"/>
                      </a:moveTo>
                      <a:cubicBezTo>
                        <a:pt x="4422" y="1279"/>
                        <a:pt x="2775" y="1903"/>
                        <a:pt x="1178" y="1903"/>
                      </a:cubicBezTo>
                      <a:cubicBezTo>
                        <a:pt x="778" y="1903"/>
                        <a:pt x="382" y="1864"/>
                        <a:pt x="0" y="1787"/>
                      </a:cubicBezTo>
                      <a:lnTo>
                        <a:pt x="0" y="1787"/>
                      </a:lnTo>
                      <a:cubicBezTo>
                        <a:pt x="181" y="2850"/>
                        <a:pt x="275" y="3941"/>
                        <a:pt x="275" y="5052"/>
                      </a:cubicBezTo>
                      <a:cubicBezTo>
                        <a:pt x="275" y="5272"/>
                        <a:pt x="268" y="5500"/>
                        <a:pt x="261" y="5721"/>
                      </a:cubicBezTo>
                      <a:cubicBezTo>
                        <a:pt x="1220" y="5261"/>
                        <a:pt x="2663" y="4767"/>
                        <a:pt x="3974" y="4767"/>
                      </a:cubicBezTo>
                      <a:cubicBezTo>
                        <a:pt x="4684" y="4767"/>
                        <a:pt x="5354" y="4912"/>
                        <a:pt x="5888" y="5286"/>
                      </a:cubicBezTo>
                      <a:cubicBezTo>
                        <a:pt x="5888" y="5212"/>
                        <a:pt x="5888" y="5132"/>
                        <a:pt x="5888" y="5052"/>
                      </a:cubicBezTo>
                      <a:cubicBezTo>
                        <a:pt x="5888" y="3319"/>
                        <a:pt x="5714" y="1633"/>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4"/>
                <p:cNvSpPr/>
                <p:nvPr/>
              </p:nvSpPr>
              <p:spPr>
                <a:xfrm>
                  <a:off x="8631721" y="1537103"/>
                  <a:ext cx="134546" cy="39160"/>
                </a:xfrm>
                <a:custGeom>
                  <a:avLst/>
                  <a:gdLst/>
                  <a:ahLst/>
                  <a:cxnLst/>
                  <a:rect l="l" t="t" r="r" b="b"/>
                  <a:pathLst>
                    <a:path w="5267" h="1533" extrusionOk="0">
                      <a:moveTo>
                        <a:pt x="3366" y="1"/>
                      </a:moveTo>
                      <a:cubicBezTo>
                        <a:pt x="2194" y="1"/>
                        <a:pt x="893" y="419"/>
                        <a:pt x="1" y="820"/>
                      </a:cubicBezTo>
                      <a:cubicBezTo>
                        <a:pt x="782" y="1319"/>
                        <a:pt x="1591" y="1533"/>
                        <a:pt x="2404" y="1533"/>
                      </a:cubicBezTo>
                      <a:cubicBezTo>
                        <a:pt x="3360" y="1533"/>
                        <a:pt x="4324" y="1237"/>
                        <a:pt x="5260" y="760"/>
                      </a:cubicBezTo>
                      <a:cubicBezTo>
                        <a:pt x="5260" y="700"/>
                        <a:pt x="5266" y="646"/>
                        <a:pt x="5266" y="586"/>
                      </a:cubicBezTo>
                      <a:cubicBezTo>
                        <a:pt x="4768" y="161"/>
                        <a:pt x="4091"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4"/>
                <p:cNvSpPr/>
                <p:nvPr/>
              </p:nvSpPr>
              <p:spPr>
                <a:xfrm>
                  <a:off x="8595830" y="900879"/>
                  <a:ext cx="166323" cy="178636"/>
                </a:xfrm>
                <a:custGeom>
                  <a:avLst/>
                  <a:gdLst/>
                  <a:ahLst/>
                  <a:cxnLst/>
                  <a:rect l="l" t="t" r="r" b="b"/>
                  <a:pathLst>
                    <a:path w="6511" h="6993" extrusionOk="0">
                      <a:moveTo>
                        <a:pt x="750" y="1"/>
                      </a:moveTo>
                      <a:cubicBezTo>
                        <a:pt x="402" y="2322"/>
                        <a:pt x="155" y="4657"/>
                        <a:pt x="1" y="6992"/>
                      </a:cubicBezTo>
                      <a:cubicBezTo>
                        <a:pt x="2162" y="6618"/>
                        <a:pt x="4330" y="6243"/>
                        <a:pt x="6491" y="5862"/>
                      </a:cubicBezTo>
                      <a:lnTo>
                        <a:pt x="6511" y="5862"/>
                      </a:lnTo>
                      <a:cubicBezTo>
                        <a:pt x="4852" y="3667"/>
                        <a:pt x="2918" y="1700"/>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4"/>
                <p:cNvSpPr/>
                <p:nvPr/>
              </p:nvSpPr>
              <p:spPr>
                <a:xfrm>
                  <a:off x="8599432" y="1560272"/>
                  <a:ext cx="166502" cy="175034"/>
                </a:xfrm>
                <a:custGeom>
                  <a:avLst/>
                  <a:gdLst/>
                  <a:ahLst/>
                  <a:cxnLst/>
                  <a:rect l="l" t="t" r="r" b="b"/>
                  <a:pathLst>
                    <a:path w="6518" h="6852" extrusionOk="0">
                      <a:moveTo>
                        <a:pt x="904" y="0"/>
                      </a:moveTo>
                      <a:cubicBezTo>
                        <a:pt x="823" y="1760"/>
                        <a:pt x="516" y="3459"/>
                        <a:pt x="0" y="5072"/>
                      </a:cubicBezTo>
                      <a:lnTo>
                        <a:pt x="14" y="5072"/>
                      </a:lnTo>
                      <a:cubicBezTo>
                        <a:pt x="347" y="5049"/>
                        <a:pt x="718" y="5031"/>
                        <a:pt x="1105" y="5031"/>
                      </a:cubicBezTo>
                      <a:cubicBezTo>
                        <a:pt x="2744" y="5031"/>
                        <a:pt x="4682" y="5342"/>
                        <a:pt x="5326" y="6851"/>
                      </a:cubicBezTo>
                      <a:cubicBezTo>
                        <a:pt x="6022" y="4690"/>
                        <a:pt x="6437" y="2402"/>
                        <a:pt x="6517" y="27"/>
                      </a:cubicBezTo>
                      <a:lnTo>
                        <a:pt x="6517" y="27"/>
                      </a:lnTo>
                      <a:cubicBezTo>
                        <a:pt x="5789" y="662"/>
                        <a:pt x="4843" y="943"/>
                        <a:pt x="3881" y="943"/>
                      </a:cubicBezTo>
                      <a:cubicBezTo>
                        <a:pt x="2818" y="943"/>
                        <a:pt x="1736" y="600"/>
                        <a:pt x="910" y="14"/>
                      </a:cubicBezTo>
                      <a:lnTo>
                        <a:pt x="9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4"/>
                <p:cNvSpPr/>
                <p:nvPr/>
              </p:nvSpPr>
              <p:spPr>
                <a:xfrm>
                  <a:off x="8594987" y="1059667"/>
                  <a:ext cx="162211" cy="183924"/>
                </a:xfrm>
                <a:custGeom>
                  <a:avLst/>
                  <a:gdLst/>
                  <a:ahLst/>
                  <a:cxnLst/>
                  <a:rect l="l" t="t" r="r" b="b"/>
                  <a:pathLst>
                    <a:path w="6350" h="7200" extrusionOk="0">
                      <a:moveTo>
                        <a:pt x="6350" y="0"/>
                      </a:moveTo>
                      <a:lnTo>
                        <a:pt x="6350" y="0"/>
                      </a:lnTo>
                      <a:cubicBezTo>
                        <a:pt x="4236" y="368"/>
                        <a:pt x="2121" y="736"/>
                        <a:pt x="0" y="1104"/>
                      </a:cubicBezTo>
                      <a:cubicBezTo>
                        <a:pt x="215" y="1332"/>
                        <a:pt x="422" y="1559"/>
                        <a:pt x="629" y="1793"/>
                      </a:cubicBezTo>
                      <a:cubicBezTo>
                        <a:pt x="643" y="1787"/>
                        <a:pt x="649" y="1780"/>
                        <a:pt x="663" y="1773"/>
                      </a:cubicBezTo>
                      <a:cubicBezTo>
                        <a:pt x="2175" y="1379"/>
                        <a:pt x="3707" y="1084"/>
                        <a:pt x="5246" y="850"/>
                      </a:cubicBezTo>
                      <a:cubicBezTo>
                        <a:pt x="5258" y="848"/>
                        <a:pt x="5269" y="847"/>
                        <a:pt x="5281" y="847"/>
                      </a:cubicBezTo>
                      <a:cubicBezTo>
                        <a:pt x="5380" y="847"/>
                        <a:pt x="5463" y="923"/>
                        <a:pt x="5433" y="1037"/>
                      </a:cubicBezTo>
                      <a:cubicBezTo>
                        <a:pt x="4952" y="2877"/>
                        <a:pt x="4476" y="4731"/>
                        <a:pt x="3981" y="6571"/>
                      </a:cubicBezTo>
                      <a:cubicBezTo>
                        <a:pt x="3975" y="6584"/>
                        <a:pt x="3968" y="6597"/>
                        <a:pt x="3961" y="6604"/>
                      </a:cubicBezTo>
                      <a:cubicBezTo>
                        <a:pt x="4068" y="6805"/>
                        <a:pt x="4175" y="7005"/>
                        <a:pt x="4276" y="7199"/>
                      </a:cubicBezTo>
                      <a:cubicBezTo>
                        <a:pt x="5052" y="4824"/>
                        <a:pt x="5741" y="2422"/>
                        <a:pt x="6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4"/>
                <p:cNvSpPr/>
                <p:nvPr/>
              </p:nvSpPr>
              <p:spPr>
                <a:xfrm>
                  <a:off x="8577029" y="1251586"/>
                  <a:ext cx="174370" cy="192814"/>
                </a:xfrm>
                <a:custGeom>
                  <a:avLst/>
                  <a:gdLst/>
                  <a:ahLst/>
                  <a:cxnLst/>
                  <a:rect l="l" t="t" r="r" b="b"/>
                  <a:pathLst>
                    <a:path w="6826" h="7548" extrusionOk="0">
                      <a:moveTo>
                        <a:pt x="4818" y="1"/>
                      </a:moveTo>
                      <a:cubicBezTo>
                        <a:pt x="3380" y="1272"/>
                        <a:pt x="1941" y="2610"/>
                        <a:pt x="1" y="2951"/>
                      </a:cubicBezTo>
                      <a:cubicBezTo>
                        <a:pt x="309" y="3627"/>
                        <a:pt x="583" y="4316"/>
                        <a:pt x="817" y="5026"/>
                      </a:cubicBezTo>
                      <a:cubicBezTo>
                        <a:pt x="931" y="5253"/>
                        <a:pt x="1025" y="5487"/>
                        <a:pt x="1092" y="5741"/>
                      </a:cubicBezTo>
                      <a:cubicBezTo>
                        <a:pt x="1145" y="5949"/>
                        <a:pt x="1178" y="6150"/>
                        <a:pt x="1199" y="6350"/>
                      </a:cubicBezTo>
                      <a:cubicBezTo>
                        <a:pt x="1299" y="6745"/>
                        <a:pt x="1386" y="7140"/>
                        <a:pt x="1460" y="7548"/>
                      </a:cubicBezTo>
                      <a:cubicBezTo>
                        <a:pt x="3059" y="6464"/>
                        <a:pt x="4858" y="5862"/>
                        <a:pt x="6785" y="5748"/>
                      </a:cubicBezTo>
                      <a:cubicBezTo>
                        <a:pt x="6799" y="5748"/>
                        <a:pt x="6812" y="5755"/>
                        <a:pt x="6825" y="5762"/>
                      </a:cubicBezTo>
                      <a:cubicBezTo>
                        <a:pt x="6384" y="3741"/>
                        <a:pt x="5708" y="1814"/>
                        <a:pt x="4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4"/>
                <p:cNvSpPr/>
                <p:nvPr/>
              </p:nvSpPr>
              <p:spPr>
                <a:xfrm>
                  <a:off x="8606610" y="1695201"/>
                  <a:ext cx="125298" cy="56173"/>
                </a:xfrm>
                <a:custGeom>
                  <a:avLst/>
                  <a:gdLst/>
                  <a:ahLst/>
                  <a:cxnLst/>
                  <a:rect l="l" t="t" r="r" b="b"/>
                  <a:pathLst>
                    <a:path w="4905" h="2199" extrusionOk="0">
                      <a:moveTo>
                        <a:pt x="912" y="1"/>
                      </a:moveTo>
                      <a:cubicBezTo>
                        <a:pt x="606" y="1"/>
                        <a:pt x="300" y="13"/>
                        <a:pt x="0" y="30"/>
                      </a:cubicBezTo>
                      <a:cubicBezTo>
                        <a:pt x="636" y="753"/>
                        <a:pt x="1399" y="1322"/>
                        <a:pt x="2289" y="1690"/>
                      </a:cubicBezTo>
                      <a:cubicBezTo>
                        <a:pt x="3132" y="2044"/>
                        <a:pt x="3961" y="2078"/>
                        <a:pt x="4838" y="2198"/>
                      </a:cubicBezTo>
                      <a:cubicBezTo>
                        <a:pt x="4858" y="2131"/>
                        <a:pt x="4885" y="2058"/>
                        <a:pt x="4905" y="1991"/>
                      </a:cubicBezTo>
                      <a:cubicBezTo>
                        <a:pt x="4210" y="348"/>
                        <a:pt x="2563"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4"/>
                <p:cNvSpPr/>
                <p:nvPr/>
              </p:nvSpPr>
              <p:spPr>
                <a:xfrm>
                  <a:off x="8516360" y="1695635"/>
                  <a:ext cx="211972" cy="238437"/>
                </a:xfrm>
                <a:custGeom>
                  <a:avLst/>
                  <a:gdLst/>
                  <a:ahLst/>
                  <a:cxnLst/>
                  <a:rect l="l" t="t" r="r" b="b"/>
                  <a:pathLst>
                    <a:path w="8298" h="9334" extrusionOk="0">
                      <a:moveTo>
                        <a:pt x="3179" y="0"/>
                      </a:moveTo>
                      <a:cubicBezTo>
                        <a:pt x="2470" y="2154"/>
                        <a:pt x="1392" y="4142"/>
                        <a:pt x="34" y="5901"/>
                      </a:cubicBezTo>
                      <a:cubicBezTo>
                        <a:pt x="21" y="5921"/>
                        <a:pt x="14" y="5948"/>
                        <a:pt x="1" y="5968"/>
                      </a:cubicBezTo>
                      <a:cubicBezTo>
                        <a:pt x="1038" y="6497"/>
                        <a:pt x="2242" y="6724"/>
                        <a:pt x="3172" y="7453"/>
                      </a:cubicBezTo>
                      <a:cubicBezTo>
                        <a:pt x="3794" y="7942"/>
                        <a:pt x="4223" y="8598"/>
                        <a:pt x="4470" y="9334"/>
                      </a:cubicBezTo>
                      <a:cubicBezTo>
                        <a:pt x="6089" y="7246"/>
                        <a:pt x="7387" y="4904"/>
                        <a:pt x="8297" y="2375"/>
                      </a:cubicBezTo>
                      <a:lnTo>
                        <a:pt x="8297" y="2375"/>
                      </a:lnTo>
                      <a:cubicBezTo>
                        <a:pt x="8103" y="2408"/>
                        <a:pt x="7907" y="2424"/>
                        <a:pt x="7710" y="2424"/>
                      </a:cubicBezTo>
                      <a:cubicBezTo>
                        <a:pt x="5992" y="2424"/>
                        <a:pt x="4187" y="1236"/>
                        <a:pt x="3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4"/>
                <p:cNvSpPr/>
                <p:nvPr/>
              </p:nvSpPr>
              <p:spPr>
                <a:xfrm>
                  <a:off x="8615679" y="1089733"/>
                  <a:ext cx="109230" cy="129079"/>
                </a:xfrm>
                <a:custGeom>
                  <a:avLst/>
                  <a:gdLst/>
                  <a:ahLst/>
                  <a:cxnLst/>
                  <a:rect l="l" t="t" r="r" b="b"/>
                  <a:pathLst>
                    <a:path w="4276" h="5053" extrusionOk="0">
                      <a:moveTo>
                        <a:pt x="4275" y="1"/>
                      </a:moveTo>
                      <a:cubicBezTo>
                        <a:pt x="2837" y="228"/>
                        <a:pt x="1418" y="516"/>
                        <a:pt x="0" y="831"/>
                      </a:cubicBezTo>
                      <a:cubicBezTo>
                        <a:pt x="1117" y="2128"/>
                        <a:pt x="2108" y="3540"/>
                        <a:pt x="2944" y="5052"/>
                      </a:cubicBezTo>
                      <a:cubicBezTo>
                        <a:pt x="3379" y="3366"/>
                        <a:pt x="3827" y="1687"/>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4"/>
                <p:cNvSpPr/>
                <p:nvPr/>
              </p:nvSpPr>
              <p:spPr>
                <a:xfrm>
                  <a:off x="8580299" y="1247218"/>
                  <a:ext cx="114365" cy="72088"/>
                </a:xfrm>
                <a:custGeom>
                  <a:avLst/>
                  <a:gdLst/>
                  <a:ahLst/>
                  <a:cxnLst/>
                  <a:rect l="l" t="t" r="r" b="b"/>
                  <a:pathLst>
                    <a:path w="4477" h="2822" extrusionOk="0">
                      <a:moveTo>
                        <a:pt x="4328" y="1"/>
                      </a:moveTo>
                      <a:cubicBezTo>
                        <a:pt x="2644" y="1"/>
                        <a:pt x="968" y="1521"/>
                        <a:pt x="0" y="2821"/>
                      </a:cubicBezTo>
                      <a:cubicBezTo>
                        <a:pt x="1807" y="2433"/>
                        <a:pt x="3078" y="1155"/>
                        <a:pt x="4476" y="5"/>
                      </a:cubicBezTo>
                      <a:cubicBezTo>
                        <a:pt x="4427" y="2"/>
                        <a:pt x="4377" y="1"/>
                        <a:pt x="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4"/>
                <p:cNvSpPr/>
                <p:nvPr/>
              </p:nvSpPr>
              <p:spPr>
                <a:xfrm>
                  <a:off x="8621145" y="1405239"/>
                  <a:ext cx="128875" cy="44959"/>
                </a:xfrm>
                <a:custGeom>
                  <a:avLst/>
                  <a:gdLst/>
                  <a:ahLst/>
                  <a:cxnLst/>
                  <a:rect l="l" t="t" r="r" b="b"/>
                  <a:pathLst>
                    <a:path w="5045" h="1760" extrusionOk="0">
                      <a:moveTo>
                        <a:pt x="5045" y="1"/>
                      </a:moveTo>
                      <a:lnTo>
                        <a:pt x="5045" y="1"/>
                      </a:lnTo>
                      <a:cubicBezTo>
                        <a:pt x="3218" y="108"/>
                        <a:pt x="1519" y="677"/>
                        <a:pt x="0" y="1673"/>
                      </a:cubicBezTo>
                      <a:cubicBezTo>
                        <a:pt x="323" y="1731"/>
                        <a:pt x="639" y="1759"/>
                        <a:pt x="947" y="1759"/>
                      </a:cubicBezTo>
                      <a:cubicBezTo>
                        <a:pt x="2489" y="1759"/>
                        <a:pt x="3846" y="1066"/>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4"/>
                <p:cNvSpPr/>
                <p:nvPr/>
              </p:nvSpPr>
              <p:spPr>
                <a:xfrm>
                  <a:off x="8486115" y="1092134"/>
                  <a:ext cx="209214" cy="225639"/>
                </a:xfrm>
                <a:custGeom>
                  <a:avLst/>
                  <a:gdLst/>
                  <a:ahLst/>
                  <a:cxnLst/>
                  <a:rect l="l" t="t" r="r" b="b"/>
                  <a:pathLst>
                    <a:path w="8190" h="8833" extrusionOk="0">
                      <a:moveTo>
                        <a:pt x="4028" y="1"/>
                      </a:moveTo>
                      <a:cubicBezTo>
                        <a:pt x="3573" y="1968"/>
                        <a:pt x="1988" y="3506"/>
                        <a:pt x="1" y="3908"/>
                      </a:cubicBezTo>
                      <a:cubicBezTo>
                        <a:pt x="1365" y="5366"/>
                        <a:pt x="2516" y="7019"/>
                        <a:pt x="3393" y="8832"/>
                      </a:cubicBezTo>
                      <a:cubicBezTo>
                        <a:pt x="4281" y="7607"/>
                        <a:pt x="6071" y="5827"/>
                        <a:pt x="7733" y="5827"/>
                      </a:cubicBezTo>
                      <a:cubicBezTo>
                        <a:pt x="7887" y="5827"/>
                        <a:pt x="8039" y="5843"/>
                        <a:pt x="8190" y="5875"/>
                      </a:cubicBezTo>
                      <a:cubicBezTo>
                        <a:pt x="7086" y="3721"/>
                        <a:pt x="5674" y="1747"/>
                        <a:pt x="4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44"/>
                <p:cNvSpPr/>
                <p:nvPr/>
              </p:nvSpPr>
              <p:spPr>
                <a:xfrm>
                  <a:off x="8499960" y="1947381"/>
                  <a:ext cx="171279" cy="169900"/>
                </a:xfrm>
                <a:custGeom>
                  <a:avLst/>
                  <a:gdLst/>
                  <a:ahLst/>
                  <a:cxnLst/>
                  <a:rect l="l" t="t" r="r" b="b"/>
                  <a:pathLst>
                    <a:path w="6705" h="6651" extrusionOk="0">
                      <a:moveTo>
                        <a:pt x="5072" y="0"/>
                      </a:moveTo>
                      <a:cubicBezTo>
                        <a:pt x="4858" y="261"/>
                        <a:pt x="4644" y="522"/>
                        <a:pt x="4423" y="777"/>
                      </a:cubicBezTo>
                      <a:cubicBezTo>
                        <a:pt x="4423" y="783"/>
                        <a:pt x="4430" y="790"/>
                        <a:pt x="4430" y="797"/>
                      </a:cubicBezTo>
                      <a:cubicBezTo>
                        <a:pt x="4758" y="2402"/>
                        <a:pt x="5039" y="3941"/>
                        <a:pt x="5634" y="5480"/>
                      </a:cubicBezTo>
                      <a:cubicBezTo>
                        <a:pt x="5670" y="5563"/>
                        <a:pt x="5584" y="5652"/>
                        <a:pt x="5503" y="5652"/>
                      </a:cubicBezTo>
                      <a:cubicBezTo>
                        <a:pt x="5493" y="5652"/>
                        <a:pt x="5483" y="5650"/>
                        <a:pt x="5473" y="5647"/>
                      </a:cubicBezTo>
                      <a:cubicBezTo>
                        <a:pt x="3961" y="5219"/>
                        <a:pt x="2429" y="4824"/>
                        <a:pt x="964" y="4289"/>
                      </a:cubicBezTo>
                      <a:cubicBezTo>
                        <a:pt x="877" y="4256"/>
                        <a:pt x="877" y="4162"/>
                        <a:pt x="930" y="4122"/>
                      </a:cubicBezTo>
                      <a:lnTo>
                        <a:pt x="924" y="4108"/>
                      </a:lnTo>
                      <a:cubicBezTo>
                        <a:pt x="623" y="4349"/>
                        <a:pt x="315" y="4583"/>
                        <a:pt x="0" y="4811"/>
                      </a:cubicBezTo>
                      <a:cubicBezTo>
                        <a:pt x="2228" y="5473"/>
                        <a:pt x="4443" y="6122"/>
                        <a:pt x="6704" y="6651"/>
                      </a:cubicBezTo>
                      <a:cubicBezTo>
                        <a:pt x="5935" y="4490"/>
                        <a:pt x="5386" y="2269"/>
                        <a:pt x="5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4"/>
                <p:cNvSpPr/>
                <p:nvPr/>
              </p:nvSpPr>
              <p:spPr>
                <a:xfrm>
                  <a:off x="8516871" y="1855598"/>
                  <a:ext cx="108898" cy="85474"/>
                </a:xfrm>
                <a:custGeom>
                  <a:avLst/>
                  <a:gdLst/>
                  <a:ahLst/>
                  <a:cxnLst/>
                  <a:rect l="l" t="t" r="r" b="b"/>
                  <a:pathLst>
                    <a:path w="4263" h="3346" extrusionOk="0">
                      <a:moveTo>
                        <a:pt x="1" y="1"/>
                      </a:moveTo>
                      <a:lnTo>
                        <a:pt x="1" y="1"/>
                      </a:lnTo>
                      <a:cubicBezTo>
                        <a:pt x="730" y="1907"/>
                        <a:pt x="2322" y="2878"/>
                        <a:pt x="4236" y="3346"/>
                      </a:cubicBezTo>
                      <a:cubicBezTo>
                        <a:pt x="4249" y="3332"/>
                        <a:pt x="4256" y="3326"/>
                        <a:pt x="4263" y="3312"/>
                      </a:cubicBezTo>
                      <a:cubicBezTo>
                        <a:pt x="3922" y="2262"/>
                        <a:pt x="3266" y="1446"/>
                        <a:pt x="2262" y="937"/>
                      </a:cubicBezTo>
                      <a:cubicBezTo>
                        <a:pt x="1533" y="569"/>
                        <a:pt x="744" y="3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4"/>
                <p:cNvSpPr/>
                <p:nvPr/>
              </p:nvSpPr>
              <p:spPr>
                <a:xfrm>
                  <a:off x="8523538" y="1972849"/>
                  <a:ext cx="111300" cy="110099"/>
                </a:xfrm>
                <a:custGeom>
                  <a:avLst/>
                  <a:gdLst/>
                  <a:ahLst/>
                  <a:cxnLst/>
                  <a:rect l="l" t="t" r="r" b="b"/>
                  <a:pathLst>
                    <a:path w="4357" h="4310" extrusionOk="0">
                      <a:moveTo>
                        <a:pt x="3306" y="0"/>
                      </a:moveTo>
                      <a:cubicBezTo>
                        <a:pt x="2296" y="1131"/>
                        <a:pt x="1192" y="2175"/>
                        <a:pt x="1" y="3111"/>
                      </a:cubicBezTo>
                      <a:lnTo>
                        <a:pt x="7" y="3125"/>
                      </a:lnTo>
                      <a:cubicBezTo>
                        <a:pt x="22" y="3115"/>
                        <a:pt x="39" y="3106"/>
                        <a:pt x="60" y="3106"/>
                      </a:cubicBezTo>
                      <a:cubicBezTo>
                        <a:pt x="69" y="3106"/>
                        <a:pt x="78" y="3108"/>
                        <a:pt x="88" y="3111"/>
                      </a:cubicBezTo>
                      <a:cubicBezTo>
                        <a:pt x="1520" y="3459"/>
                        <a:pt x="2938" y="3908"/>
                        <a:pt x="4356" y="4309"/>
                      </a:cubicBezTo>
                      <a:cubicBezTo>
                        <a:pt x="3835" y="2944"/>
                        <a:pt x="3386" y="1466"/>
                        <a:pt x="3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4"/>
                <p:cNvSpPr/>
                <p:nvPr/>
              </p:nvSpPr>
              <p:spPr>
                <a:xfrm>
                  <a:off x="8488005" y="1440619"/>
                  <a:ext cx="127699" cy="180169"/>
                </a:xfrm>
                <a:custGeom>
                  <a:avLst/>
                  <a:gdLst/>
                  <a:ahLst/>
                  <a:cxnLst/>
                  <a:rect l="l" t="t" r="r" b="b"/>
                  <a:pathLst>
                    <a:path w="4999" h="7053" extrusionOk="0">
                      <a:moveTo>
                        <a:pt x="4630" y="1"/>
                      </a:moveTo>
                      <a:cubicBezTo>
                        <a:pt x="4456" y="817"/>
                        <a:pt x="4008" y="1566"/>
                        <a:pt x="3332" y="2142"/>
                      </a:cubicBezTo>
                      <a:cubicBezTo>
                        <a:pt x="2382" y="2958"/>
                        <a:pt x="1204" y="3339"/>
                        <a:pt x="0" y="3574"/>
                      </a:cubicBezTo>
                      <a:cubicBezTo>
                        <a:pt x="1184" y="3574"/>
                        <a:pt x="2349" y="3855"/>
                        <a:pt x="3305" y="4624"/>
                      </a:cubicBezTo>
                      <a:cubicBezTo>
                        <a:pt x="4081" y="5239"/>
                        <a:pt x="4603" y="6116"/>
                        <a:pt x="4724" y="7053"/>
                      </a:cubicBezTo>
                      <a:cubicBezTo>
                        <a:pt x="4904" y="5989"/>
                        <a:pt x="4998" y="4898"/>
                        <a:pt x="4998" y="3788"/>
                      </a:cubicBezTo>
                      <a:cubicBezTo>
                        <a:pt x="4998" y="2496"/>
                        <a:pt x="4871" y="1225"/>
                        <a:pt x="4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4"/>
                <p:cNvSpPr/>
                <p:nvPr/>
              </p:nvSpPr>
              <p:spPr>
                <a:xfrm>
                  <a:off x="8500803" y="2077099"/>
                  <a:ext cx="170768" cy="171458"/>
                </a:xfrm>
                <a:custGeom>
                  <a:avLst/>
                  <a:gdLst/>
                  <a:ahLst/>
                  <a:cxnLst/>
                  <a:rect l="l" t="t" r="r" b="b"/>
                  <a:pathLst>
                    <a:path w="6685" h="6712" extrusionOk="0">
                      <a:moveTo>
                        <a:pt x="1" y="1"/>
                      </a:moveTo>
                      <a:cubicBezTo>
                        <a:pt x="8" y="7"/>
                        <a:pt x="8" y="21"/>
                        <a:pt x="8" y="34"/>
                      </a:cubicBezTo>
                      <a:cubicBezTo>
                        <a:pt x="61" y="2255"/>
                        <a:pt x="14" y="4490"/>
                        <a:pt x="8" y="6711"/>
                      </a:cubicBezTo>
                      <a:cubicBezTo>
                        <a:pt x="2443" y="5393"/>
                        <a:pt x="4684" y="3767"/>
                        <a:pt x="6685" y="1881"/>
                      </a:cubicBezTo>
                      <a:cubicBezTo>
                        <a:pt x="4437" y="1359"/>
                        <a:pt x="2182" y="7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4"/>
                <p:cNvSpPr/>
                <p:nvPr/>
              </p:nvSpPr>
              <p:spPr>
                <a:xfrm>
                  <a:off x="8398776" y="1336523"/>
                  <a:ext cx="216392" cy="193503"/>
                </a:xfrm>
                <a:custGeom>
                  <a:avLst/>
                  <a:gdLst/>
                  <a:ahLst/>
                  <a:cxnLst/>
                  <a:rect l="l" t="t" r="r" b="b"/>
                  <a:pathLst>
                    <a:path w="8471" h="7575" extrusionOk="0">
                      <a:moveTo>
                        <a:pt x="4249" y="1"/>
                      </a:moveTo>
                      <a:cubicBezTo>
                        <a:pt x="2745" y="1"/>
                        <a:pt x="1340" y="674"/>
                        <a:pt x="7" y="1312"/>
                      </a:cubicBezTo>
                      <a:lnTo>
                        <a:pt x="1" y="1312"/>
                      </a:lnTo>
                      <a:cubicBezTo>
                        <a:pt x="128" y="1520"/>
                        <a:pt x="241" y="1741"/>
                        <a:pt x="355" y="1955"/>
                      </a:cubicBezTo>
                      <a:cubicBezTo>
                        <a:pt x="598" y="1821"/>
                        <a:pt x="860" y="1762"/>
                        <a:pt x="1129" y="1762"/>
                      </a:cubicBezTo>
                      <a:cubicBezTo>
                        <a:pt x="2314" y="1762"/>
                        <a:pt x="3632" y="2911"/>
                        <a:pt x="4008" y="3908"/>
                      </a:cubicBezTo>
                      <a:cubicBezTo>
                        <a:pt x="4464" y="5119"/>
                        <a:pt x="3224" y="7031"/>
                        <a:pt x="1888" y="7031"/>
                      </a:cubicBezTo>
                      <a:cubicBezTo>
                        <a:pt x="1850" y="7031"/>
                        <a:pt x="1812" y="7029"/>
                        <a:pt x="1774" y="7026"/>
                      </a:cubicBezTo>
                      <a:lnTo>
                        <a:pt x="1774" y="7026"/>
                      </a:lnTo>
                      <a:cubicBezTo>
                        <a:pt x="1787" y="7214"/>
                        <a:pt x="1794" y="7394"/>
                        <a:pt x="1800" y="7575"/>
                      </a:cubicBezTo>
                      <a:cubicBezTo>
                        <a:pt x="4363" y="7227"/>
                        <a:pt x="8471" y="6217"/>
                        <a:pt x="7822" y="2791"/>
                      </a:cubicBezTo>
                      <a:cubicBezTo>
                        <a:pt x="7755" y="2557"/>
                        <a:pt x="7688" y="2323"/>
                        <a:pt x="7615" y="2082"/>
                      </a:cubicBezTo>
                      <a:cubicBezTo>
                        <a:pt x="7106" y="831"/>
                        <a:pt x="5915" y="88"/>
                        <a:pt x="4517" y="8"/>
                      </a:cubicBezTo>
                      <a:cubicBezTo>
                        <a:pt x="4427" y="3"/>
                        <a:pt x="4338" y="1"/>
                        <a:pt x="4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4"/>
                <p:cNvSpPr/>
                <p:nvPr/>
              </p:nvSpPr>
              <p:spPr>
                <a:xfrm>
                  <a:off x="8416888" y="1540296"/>
                  <a:ext cx="192814" cy="162798"/>
                </a:xfrm>
                <a:custGeom>
                  <a:avLst/>
                  <a:gdLst/>
                  <a:ahLst/>
                  <a:cxnLst/>
                  <a:rect l="l" t="t" r="r" b="b"/>
                  <a:pathLst>
                    <a:path w="7548" h="6373" extrusionOk="0">
                      <a:moveTo>
                        <a:pt x="2812" y="0"/>
                      </a:moveTo>
                      <a:cubicBezTo>
                        <a:pt x="2261" y="0"/>
                        <a:pt x="1705" y="64"/>
                        <a:pt x="1165" y="167"/>
                      </a:cubicBezTo>
                      <a:cubicBezTo>
                        <a:pt x="1156" y="169"/>
                        <a:pt x="1147" y="170"/>
                        <a:pt x="1138" y="170"/>
                      </a:cubicBezTo>
                      <a:cubicBezTo>
                        <a:pt x="1121" y="170"/>
                        <a:pt x="1105" y="167"/>
                        <a:pt x="1091" y="167"/>
                      </a:cubicBezTo>
                      <a:cubicBezTo>
                        <a:pt x="1085" y="287"/>
                        <a:pt x="1085" y="407"/>
                        <a:pt x="1078" y="535"/>
                      </a:cubicBezTo>
                      <a:cubicBezTo>
                        <a:pt x="1098" y="521"/>
                        <a:pt x="1118" y="515"/>
                        <a:pt x="1145" y="508"/>
                      </a:cubicBezTo>
                      <a:cubicBezTo>
                        <a:pt x="1210" y="501"/>
                        <a:pt x="1275" y="498"/>
                        <a:pt x="1337" y="498"/>
                      </a:cubicBezTo>
                      <a:cubicBezTo>
                        <a:pt x="2582" y="498"/>
                        <a:pt x="3342" y="1726"/>
                        <a:pt x="3132" y="2916"/>
                      </a:cubicBezTo>
                      <a:cubicBezTo>
                        <a:pt x="3018" y="3539"/>
                        <a:pt x="2684" y="4208"/>
                        <a:pt x="2182" y="4602"/>
                      </a:cubicBezTo>
                      <a:cubicBezTo>
                        <a:pt x="1866" y="4849"/>
                        <a:pt x="1521" y="4938"/>
                        <a:pt x="1167" y="4938"/>
                      </a:cubicBezTo>
                      <a:cubicBezTo>
                        <a:pt x="847" y="4938"/>
                        <a:pt x="519" y="4865"/>
                        <a:pt x="195" y="4770"/>
                      </a:cubicBezTo>
                      <a:cubicBezTo>
                        <a:pt x="168" y="4763"/>
                        <a:pt x="155" y="4750"/>
                        <a:pt x="141" y="4730"/>
                      </a:cubicBezTo>
                      <a:cubicBezTo>
                        <a:pt x="94" y="4843"/>
                        <a:pt x="48" y="4957"/>
                        <a:pt x="1" y="5064"/>
                      </a:cubicBezTo>
                      <a:cubicBezTo>
                        <a:pt x="752" y="5889"/>
                        <a:pt x="2210" y="6373"/>
                        <a:pt x="3619" y="6373"/>
                      </a:cubicBezTo>
                      <a:cubicBezTo>
                        <a:pt x="5171" y="6373"/>
                        <a:pt x="6665" y="5786"/>
                        <a:pt x="7093" y="4422"/>
                      </a:cubicBezTo>
                      <a:cubicBezTo>
                        <a:pt x="7548" y="2963"/>
                        <a:pt x="6805" y="1525"/>
                        <a:pt x="5561" y="729"/>
                      </a:cubicBezTo>
                      <a:cubicBezTo>
                        <a:pt x="4726" y="197"/>
                        <a:pt x="3776"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4"/>
                <p:cNvSpPr/>
                <p:nvPr/>
              </p:nvSpPr>
              <p:spPr>
                <a:xfrm>
                  <a:off x="8576697" y="900726"/>
                  <a:ext cx="30271" cy="179479"/>
                </a:xfrm>
                <a:custGeom>
                  <a:avLst/>
                  <a:gdLst/>
                  <a:ahLst/>
                  <a:cxnLst/>
                  <a:rect l="l" t="t" r="r" b="b"/>
                  <a:pathLst>
                    <a:path w="1185" h="7026" extrusionOk="0">
                      <a:moveTo>
                        <a:pt x="1185" y="0"/>
                      </a:moveTo>
                      <a:lnTo>
                        <a:pt x="1185" y="0"/>
                      </a:lnTo>
                      <a:cubicBezTo>
                        <a:pt x="904" y="120"/>
                        <a:pt x="623" y="248"/>
                        <a:pt x="335" y="375"/>
                      </a:cubicBezTo>
                      <a:lnTo>
                        <a:pt x="402" y="522"/>
                      </a:lnTo>
                      <a:cubicBezTo>
                        <a:pt x="426" y="508"/>
                        <a:pt x="451" y="501"/>
                        <a:pt x="474" y="501"/>
                      </a:cubicBezTo>
                      <a:cubicBezTo>
                        <a:pt x="558" y="501"/>
                        <a:pt x="625" y="586"/>
                        <a:pt x="609" y="676"/>
                      </a:cubicBezTo>
                      <a:cubicBezTo>
                        <a:pt x="302" y="2636"/>
                        <a:pt x="268" y="4597"/>
                        <a:pt x="14" y="6550"/>
                      </a:cubicBezTo>
                      <a:cubicBezTo>
                        <a:pt x="14" y="6570"/>
                        <a:pt x="7" y="6584"/>
                        <a:pt x="1" y="6597"/>
                      </a:cubicBezTo>
                      <a:cubicBezTo>
                        <a:pt x="148" y="6737"/>
                        <a:pt x="288" y="6885"/>
                        <a:pt x="435" y="7025"/>
                      </a:cubicBezTo>
                      <a:cubicBezTo>
                        <a:pt x="583" y="4677"/>
                        <a:pt x="837" y="2335"/>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4"/>
                <p:cNvSpPr/>
                <p:nvPr/>
              </p:nvSpPr>
              <p:spPr>
                <a:xfrm>
                  <a:off x="8455869" y="910280"/>
                  <a:ext cx="131097" cy="76609"/>
                </a:xfrm>
                <a:custGeom>
                  <a:avLst/>
                  <a:gdLst/>
                  <a:ahLst/>
                  <a:cxnLst/>
                  <a:rect l="l" t="t" r="r" b="b"/>
                  <a:pathLst>
                    <a:path w="5132" h="2999" extrusionOk="0">
                      <a:moveTo>
                        <a:pt x="5065" y="1"/>
                      </a:moveTo>
                      <a:cubicBezTo>
                        <a:pt x="3339" y="770"/>
                        <a:pt x="1660" y="1633"/>
                        <a:pt x="0" y="2550"/>
                      </a:cubicBezTo>
                      <a:cubicBezTo>
                        <a:pt x="241" y="2697"/>
                        <a:pt x="482" y="2844"/>
                        <a:pt x="716" y="2998"/>
                      </a:cubicBezTo>
                      <a:cubicBezTo>
                        <a:pt x="2121" y="1954"/>
                        <a:pt x="3620" y="1024"/>
                        <a:pt x="5132" y="148"/>
                      </a:cubicBezTo>
                      <a:lnTo>
                        <a:pt x="5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4"/>
                <p:cNvSpPr/>
                <p:nvPr/>
              </p:nvSpPr>
              <p:spPr>
                <a:xfrm>
                  <a:off x="8413643" y="1856977"/>
                  <a:ext cx="207681" cy="204258"/>
                </a:xfrm>
                <a:custGeom>
                  <a:avLst/>
                  <a:gdLst/>
                  <a:ahLst/>
                  <a:cxnLst/>
                  <a:rect l="l" t="t" r="r" b="b"/>
                  <a:pathLst>
                    <a:path w="8130" h="7996" extrusionOk="0">
                      <a:moveTo>
                        <a:pt x="3794" y="0"/>
                      </a:moveTo>
                      <a:cubicBezTo>
                        <a:pt x="3774" y="27"/>
                        <a:pt x="3754" y="54"/>
                        <a:pt x="3734" y="80"/>
                      </a:cubicBezTo>
                      <a:cubicBezTo>
                        <a:pt x="3607" y="234"/>
                        <a:pt x="3466" y="361"/>
                        <a:pt x="3319" y="482"/>
                      </a:cubicBezTo>
                      <a:cubicBezTo>
                        <a:pt x="2329" y="1613"/>
                        <a:pt x="1218" y="2629"/>
                        <a:pt x="1" y="3513"/>
                      </a:cubicBezTo>
                      <a:cubicBezTo>
                        <a:pt x="1379" y="4556"/>
                        <a:pt x="3453" y="6095"/>
                        <a:pt x="3373" y="7995"/>
                      </a:cubicBezTo>
                      <a:cubicBezTo>
                        <a:pt x="5146" y="6697"/>
                        <a:pt x="6745" y="5179"/>
                        <a:pt x="8130" y="3472"/>
                      </a:cubicBezTo>
                      <a:cubicBezTo>
                        <a:pt x="6183" y="3372"/>
                        <a:pt x="4470" y="1760"/>
                        <a:pt x="3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4"/>
                <p:cNvSpPr/>
                <p:nvPr/>
              </p:nvSpPr>
              <p:spPr>
                <a:xfrm>
                  <a:off x="8479779" y="924125"/>
                  <a:ext cx="104454" cy="140165"/>
                </a:xfrm>
                <a:custGeom>
                  <a:avLst/>
                  <a:gdLst/>
                  <a:ahLst/>
                  <a:cxnLst/>
                  <a:rect l="l" t="t" r="r" b="b"/>
                  <a:pathLst>
                    <a:path w="4089" h="5487" extrusionOk="0">
                      <a:moveTo>
                        <a:pt x="4089" y="1"/>
                      </a:moveTo>
                      <a:lnTo>
                        <a:pt x="4089" y="1"/>
                      </a:lnTo>
                      <a:cubicBezTo>
                        <a:pt x="2691" y="817"/>
                        <a:pt x="1346" y="1707"/>
                        <a:pt x="1" y="2603"/>
                      </a:cubicBezTo>
                      <a:cubicBezTo>
                        <a:pt x="1286" y="3453"/>
                        <a:pt x="2490" y="4423"/>
                        <a:pt x="3594" y="5487"/>
                      </a:cubicBezTo>
                      <a:cubicBezTo>
                        <a:pt x="3507" y="3681"/>
                        <a:pt x="3801" y="1787"/>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4"/>
                <p:cNvSpPr/>
                <p:nvPr/>
              </p:nvSpPr>
              <p:spPr>
                <a:xfrm>
                  <a:off x="8462358" y="1673232"/>
                  <a:ext cx="134546" cy="151124"/>
                </a:xfrm>
                <a:custGeom>
                  <a:avLst/>
                  <a:gdLst/>
                  <a:ahLst/>
                  <a:cxnLst/>
                  <a:rect l="l" t="t" r="r" b="b"/>
                  <a:pathLst>
                    <a:path w="5267" h="5916" extrusionOk="0">
                      <a:moveTo>
                        <a:pt x="5266" y="1"/>
                      </a:moveTo>
                      <a:lnTo>
                        <a:pt x="5266" y="1"/>
                      </a:lnTo>
                      <a:cubicBezTo>
                        <a:pt x="4550" y="1064"/>
                        <a:pt x="3212" y="1366"/>
                        <a:pt x="1921" y="1366"/>
                      </a:cubicBezTo>
                      <a:cubicBezTo>
                        <a:pt x="1285" y="1366"/>
                        <a:pt x="623" y="1325"/>
                        <a:pt x="1" y="1165"/>
                      </a:cubicBezTo>
                      <a:lnTo>
                        <a:pt x="1" y="1165"/>
                      </a:lnTo>
                      <a:cubicBezTo>
                        <a:pt x="830" y="1787"/>
                        <a:pt x="1573" y="2523"/>
                        <a:pt x="2028" y="3433"/>
                      </a:cubicBezTo>
                      <a:cubicBezTo>
                        <a:pt x="2396" y="4182"/>
                        <a:pt x="2570" y="5086"/>
                        <a:pt x="2429" y="5915"/>
                      </a:cubicBezTo>
                      <a:cubicBezTo>
                        <a:pt x="3687" y="4142"/>
                        <a:pt x="4657" y="2148"/>
                        <a:pt x="5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4"/>
                <p:cNvSpPr/>
                <p:nvPr/>
              </p:nvSpPr>
              <p:spPr>
                <a:xfrm>
                  <a:off x="8414154" y="1190227"/>
                  <a:ext cx="168035" cy="167703"/>
                </a:xfrm>
                <a:custGeom>
                  <a:avLst/>
                  <a:gdLst/>
                  <a:ahLst/>
                  <a:cxnLst/>
                  <a:rect l="l" t="t" r="r" b="b"/>
                  <a:pathLst>
                    <a:path w="6578" h="6565" extrusionOk="0">
                      <a:moveTo>
                        <a:pt x="2356" y="1"/>
                      </a:moveTo>
                      <a:lnTo>
                        <a:pt x="2356" y="1"/>
                      </a:lnTo>
                      <a:cubicBezTo>
                        <a:pt x="3232" y="2202"/>
                        <a:pt x="1566" y="4651"/>
                        <a:pt x="1" y="6397"/>
                      </a:cubicBezTo>
                      <a:cubicBezTo>
                        <a:pt x="1166" y="5868"/>
                        <a:pt x="2388" y="5409"/>
                        <a:pt x="3656" y="5409"/>
                      </a:cubicBezTo>
                      <a:cubicBezTo>
                        <a:pt x="3961" y="5409"/>
                        <a:pt x="4268" y="5436"/>
                        <a:pt x="4577" y="5494"/>
                      </a:cubicBezTo>
                      <a:cubicBezTo>
                        <a:pt x="5367" y="5648"/>
                        <a:pt x="6056" y="6023"/>
                        <a:pt x="6578" y="6564"/>
                      </a:cubicBezTo>
                      <a:cubicBezTo>
                        <a:pt x="5621" y="4096"/>
                        <a:pt x="4176" y="1868"/>
                        <a:pt x="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4"/>
                <p:cNvSpPr/>
                <p:nvPr/>
              </p:nvSpPr>
              <p:spPr>
                <a:xfrm>
                  <a:off x="8489870" y="1089069"/>
                  <a:ext cx="93520" cy="95564"/>
                </a:xfrm>
                <a:custGeom>
                  <a:avLst/>
                  <a:gdLst/>
                  <a:ahLst/>
                  <a:cxnLst/>
                  <a:rect l="l" t="t" r="r" b="b"/>
                  <a:pathLst>
                    <a:path w="3661" h="3741" extrusionOk="0">
                      <a:moveTo>
                        <a:pt x="3660" y="0"/>
                      </a:moveTo>
                      <a:lnTo>
                        <a:pt x="3660" y="0"/>
                      </a:lnTo>
                      <a:cubicBezTo>
                        <a:pt x="2055" y="910"/>
                        <a:pt x="763" y="2027"/>
                        <a:pt x="1" y="3740"/>
                      </a:cubicBezTo>
                      <a:cubicBezTo>
                        <a:pt x="1841" y="3279"/>
                        <a:pt x="3226" y="1840"/>
                        <a:pt x="3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4"/>
                <p:cNvSpPr/>
                <p:nvPr/>
              </p:nvSpPr>
              <p:spPr>
                <a:xfrm>
                  <a:off x="8411268" y="784496"/>
                  <a:ext cx="193478" cy="186325"/>
                </a:xfrm>
                <a:custGeom>
                  <a:avLst/>
                  <a:gdLst/>
                  <a:ahLst/>
                  <a:cxnLst/>
                  <a:rect l="l" t="t" r="r" b="b"/>
                  <a:pathLst>
                    <a:path w="7574" h="7294" extrusionOk="0">
                      <a:moveTo>
                        <a:pt x="0" y="0"/>
                      </a:moveTo>
                      <a:cubicBezTo>
                        <a:pt x="729" y="2382"/>
                        <a:pt x="1258" y="4818"/>
                        <a:pt x="1566" y="7293"/>
                      </a:cubicBezTo>
                      <a:cubicBezTo>
                        <a:pt x="3486" y="6122"/>
                        <a:pt x="5506" y="5132"/>
                        <a:pt x="7574" y="4249"/>
                      </a:cubicBezTo>
                      <a:cubicBezTo>
                        <a:pt x="5272" y="2509"/>
                        <a:pt x="2730" y="107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4"/>
                <p:cNvSpPr/>
                <p:nvPr/>
              </p:nvSpPr>
              <p:spPr>
                <a:xfrm>
                  <a:off x="8380665" y="980017"/>
                  <a:ext cx="201346" cy="207349"/>
                </a:xfrm>
                <a:custGeom>
                  <a:avLst/>
                  <a:gdLst/>
                  <a:ahLst/>
                  <a:cxnLst/>
                  <a:rect l="l" t="t" r="r" b="b"/>
                  <a:pathLst>
                    <a:path w="7882" h="8117" extrusionOk="0">
                      <a:moveTo>
                        <a:pt x="2683" y="0"/>
                      </a:moveTo>
                      <a:cubicBezTo>
                        <a:pt x="2469" y="1017"/>
                        <a:pt x="2449" y="2141"/>
                        <a:pt x="1901" y="3051"/>
                      </a:cubicBezTo>
                      <a:cubicBezTo>
                        <a:pt x="1439" y="3828"/>
                        <a:pt x="703" y="4390"/>
                        <a:pt x="0" y="4931"/>
                      </a:cubicBezTo>
                      <a:cubicBezTo>
                        <a:pt x="743" y="5386"/>
                        <a:pt x="1459" y="5895"/>
                        <a:pt x="2135" y="6444"/>
                      </a:cubicBezTo>
                      <a:cubicBezTo>
                        <a:pt x="2402" y="6577"/>
                        <a:pt x="2650" y="6765"/>
                        <a:pt x="2864" y="6999"/>
                      </a:cubicBezTo>
                      <a:cubicBezTo>
                        <a:pt x="2964" y="7099"/>
                        <a:pt x="3051" y="7200"/>
                        <a:pt x="3132" y="7307"/>
                      </a:cubicBezTo>
                      <a:cubicBezTo>
                        <a:pt x="3413" y="7568"/>
                        <a:pt x="3694" y="7842"/>
                        <a:pt x="3961" y="8116"/>
                      </a:cubicBezTo>
                      <a:cubicBezTo>
                        <a:pt x="4677" y="6383"/>
                        <a:pt x="6076" y="4751"/>
                        <a:pt x="7882" y="4102"/>
                      </a:cubicBezTo>
                      <a:cubicBezTo>
                        <a:pt x="6336" y="2516"/>
                        <a:pt x="4590" y="1138"/>
                        <a:pt x="2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4"/>
                <p:cNvSpPr/>
                <p:nvPr/>
              </p:nvSpPr>
              <p:spPr>
                <a:xfrm>
                  <a:off x="8312128" y="1674944"/>
                  <a:ext cx="217081" cy="203517"/>
                </a:xfrm>
                <a:custGeom>
                  <a:avLst/>
                  <a:gdLst/>
                  <a:ahLst/>
                  <a:cxnLst/>
                  <a:rect l="l" t="t" r="r" b="b"/>
                  <a:pathLst>
                    <a:path w="8498" h="7967" extrusionOk="0">
                      <a:moveTo>
                        <a:pt x="4008" y="1"/>
                      </a:moveTo>
                      <a:cubicBezTo>
                        <a:pt x="3948" y="128"/>
                        <a:pt x="3881" y="261"/>
                        <a:pt x="3814" y="389"/>
                      </a:cubicBezTo>
                      <a:cubicBezTo>
                        <a:pt x="3841" y="389"/>
                        <a:pt x="3874" y="402"/>
                        <a:pt x="3894" y="422"/>
                      </a:cubicBezTo>
                      <a:cubicBezTo>
                        <a:pt x="5072" y="1600"/>
                        <a:pt x="4784" y="3968"/>
                        <a:pt x="3627" y="5065"/>
                      </a:cubicBezTo>
                      <a:cubicBezTo>
                        <a:pt x="3205" y="5469"/>
                        <a:pt x="2617" y="5687"/>
                        <a:pt x="2046" y="5687"/>
                      </a:cubicBezTo>
                      <a:cubicBezTo>
                        <a:pt x="1346" y="5687"/>
                        <a:pt x="672" y="5361"/>
                        <a:pt x="355" y="4651"/>
                      </a:cubicBezTo>
                      <a:cubicBezTo>
                        <a:pt x="355" y="4644"/>
                        <a:pt x="355" y="4644"/>
                        <a:pt x="355" y="4637"/>
                      </a:cubicBezTo>
                      <a:cubicBezTo>
                        <a:pt x="235" y="4731"/>
                        <a:pt x="121" y="4818"/>
                        <a:pt x="0" y="4905"/>
                      </a:cubicBezTo>
                      <a:lnTo>
                        <a:pt x="34" y="4952"/>
                      </a:lnTo>
                      <a:cubicBezTo>
                        <a:pt x="59" y="4933"/>
                        <a:pt x="88" y="4921"/>
                        <a:pt x="119" y="4921"/>
                      </a:cubicBezTo>
                      <a:cubicBezTo>
                        <a:pt x="153" y="4921"/>
                        <a:pt x="189" y="4936"/>
                        <a:pt x="221" y="4972"/>
                      </a:cubicBezTo>
                      <a:cubicBezTo>
                        <a:pt x="1205" y="6009"/>
                        <a:pt x="2222" y="7099"/>
                        <a:pt x="3567" y="7648"/>
                      </a:cubicBezTo>
                      <a:cubicBezTo>
                        <a:pt x="4061" y="7850"/>
                        <a:pt x="4616" y="7966"/>
                        <a:pt x="5165" y="7966"/>
                      </a:cubicBezTo>
                      <a:cubicBezTo>
                        <a:pt x="5999" y="7966"/>
                        <a:pt x="6818" y="7698"/>
                        <a:pt x="7387" y="7052"/>
                      </a:cubicBezTo>
                      <a:cubicBezTo>
                        <a:pt x="7427" y="7006"/>
                        <a:pt x="7461" y="6965"/>
                        <a:pt x="7501" y="6919"/>
                      </a:cubicBezTo>
                      <a:cubicBezTo>
                        <a:pt x="8498" y="5621"/>
                        <a:pt x="7976" y="3774"/>
                        <a:pt x="7019" y="2610"/>
                      </a:cubicBezTo>
                      <a:cubicBezTo>
                        <a:pt x="6203" y="1620"/>
                        <a:pt x="5085" y="977"/>
                        <a:pt x="4028" y="275"/>
                      </a:cubicBezTo>
                      <a:cubicBezTo>
                        <a:pt x="3921" y="208"/>
                        <a:pt x="3948" y="74"/>
                        <a:pt x="4022" y="14"/>
                      </a:cubicBezTo>
                      <a:cubicBezTo>
                        <a:pt x="4015" y="7"/>
                        <a:pt x="4015" y="1"/>
                        <a:pt x="4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4"/>
                <p:cNvSpPr/>
                <p:nvPr/>
              </p:nvSpPr>
              <p:spPr>
                <a:xfrm>
                  <a:off x="8323240" y="2075898"/>
                  <a:ext cx="170768" cy="174523"/>
                </a:xfrm>
                <a:custGeom>
                  <a:avLst/>
                  <a:gdLst/>
                  <a:ahLst/>
                  <a:cxnLst/>
                  <a:rect l="l" t="t" r="r" b="b"/>
                  <a:pathLst>
                    <a:path w="6685" h="6832" extrusionOk="0">
                      <a:moveTo>
                        <a:pt x="6604" y="1"/>
                      </a:moveTo>
                      <a:cubicBezTo>
                        <a:pt x="6336" y="188"/>
                        <a:pt x="6069" y="369"/>
                        <a:pt x="5788" y="543"/>
                      </a:cubicBezTo>
                      <a:cubicBezTo>
                        <a:pt x="5888" y="2289"/>
                        <a:pt x="5982" y="4035"/>
                        <a:pt x="6075" y="5781"/>
                      </a:cubicBezTo>
                      <a:cubicBezTo>
                        <a:pt x="6081" y="5858"/>
                        <a:pt x="6004" y="5923"/>
                        <a:pt x="5929" y="5923"/>
                      </a:cubicBezTo>
                      <a:cubicBezTo>
                        <a:pt x="5906" y="5923"/>
                        <a:pt x="5882" y="5916"/>
                        <a:pt x="5861" y="5902"/>
                      </a:cubicBezTo>
                      <a:cubicBezTo>
                        <a:pt x="4389" y="4811"/>
                        <a:pt x="2830" y="3901"/>
                        <a:pt x="1218" y="3032"/>
                      </a:cubicBezTo>
                      <a:cubicBezTo>
                        <a:pt x="1151" y="2998"/>
                        <a:pt x="1151" y="2931"/>
                        <a:pt x="1178" y="2884"/>
                      </a:cubicBezTo>
                      <a:lnTo>
                        <a:pt x="1178" y="2884"/>
                      </a:lnTo>
                      <a:cubicBezTo>
                        <a:pt x="790" y="3038"/>
                        <a:pt x="395" y="3179"/>
                        <a:pt x="0" y="3306"/>
                      </a:cubicBezTo>
                      <a:cubicBezTo>
                        <a:pt x="2222" y="4490"/>
                        <a:pt x="4336" y="5795"/>
                        <a:pt x="6644" y="6832"/>
                      </a:cubicBezTo>
                      <a:cubicBezTo>
                        <a:pt x="6644" y="4584"/>
                        <a:pt x="6604" y="2329"/>
                        <a:pt x="6671" y="81"/>
                      </a:cubicBezTo>
                      <a:cubicBezTo>
                        <a:pt x="6671" y="54"/>
                        <a:pt x="6678" y="34"/>
                        <a:pt x="6684" y="14"/>
                      </a:cubicBezTo>
                      <a:cubicBezTo>
                        <a:pt x="6658" y="14"/>
                        <a:pt x="6631" y="7"/>
                        <a:pt x="6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4"/>
                <p:cNvSpPr/>
                <p:nvPr/>
              </p:nvSpPr>
              <p:spPr>
                <a:xfrm>
                  <a:off x="8414154" y="1955760"/>
                  <a:ext cx="79164" cy="112986"/>
                </a:xfrm>
                <a:custGeom>
                  <a:avLst/>
                  <a:gdLst/>
                  <a:ahLst/>
                  <a:cxnLst/>
                  <a:rect l="l" t="t" r="r" b="b"/>
                  <a:pathLst>
                    <a:path w="3099" h="4423" extrusionOk="0">
                      <a:moveTo>
                        <a:pt x="1" y="0"/>
                      </a:moveTo>
                      <a:lnTo>
                        <a:pt x="1" y="0"/>
                      </a:lnTo>
                      <a:cubicBezTo>
                        <a:pt x="255" y="950"/>
                        <a:pt x="543" y="1914"/>
                        <a:pt x="1071" y="2757"/>
                      </a:cubicBezTo>
                      <a:cubicBezTo>
                        <a:pt x="1560" y="3540"/>
                        <a:pt x="2182" y="4021"/>
                        <a:pt x="2945" y="4423"/>
                      </a:cubicBezTo>
                      <a:cubicBezTo>
                        <a:pt x="2998" y="4389"/>
                        <a:pt x="3045" y="4356"/>
                        <a:pt x="3099" y="4316"/>
                      </a:cubicBezTo>
                      <a:cubicBezTo>
                        <a:pt x="3018" y="2395"/>
                        <a:pt x="1446" y="109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4"/>
                <p:cNvSpPr/>
                <p:nvPr/>
              </p:nvSpPr>
              <p:spPr>
                <a:xfrm>
                  <a:off x="8410910" y="1389121"/>
                  <a:ext cx="98808" cy="123817"/>
                </a:xfrm>
                <a:custGeom>
                  <a:avLst/>
                  <a:gdLst/>
                  <a:ahLst/>
                  <a:cxnLst/>
                  <a:rect l="l" t="t" r="r" b="b"/>
                  <a:pathLst>
                    <a:path w="3868" h="4847" extrusionOk="0">
                      <a:moveTo>
                        <a:pt x="619" y="1"/>
                      </a:moveTo>
                      <a:cubicBezTo>
                        <a:pt x="406" y="1"/>
                        <a:pt x="198" y="41"/>
                        <a:pt x="1" y="130"/>
                      </a:cubicBezTo>
                      <a:cubicBezTo>
                        <a:pt x="717" y="1575"/>
                        <a:pt x="1165" y="3167"/>
                        <a:pt x="1292" y="4847"/>
                      </a:cubicBezTo>
                      <a:cubicBezTo>
                        <a:pt x="2483" y="4378"/>
                        <a:pt x="3868" y="3107"/>
                        <a:pt x="3145" y="1716"/>
                      </a:cubicBezTo>
                      <a:cubicBezTo>
                        <a:pt x="2715" y="888"/>
                        <a:pt x="1620"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4"/>
                <p:cNvSpPr/>
                <p:nvPr/>
              </p:nvSpPr>
              <p:spPr>
                <a:xfrm>
                  <a:off x="8422201" y="1560272"/>
                  <a:ext cx="74004" cy="99881"/>
                </a:xfrm>
                <a:custGeom>
                  <a:avLst/>
                  <a:gdLst/>
                  <a:ahLst/>
                  <a:cxnLst/>
                  <a:rect l="l" t="t" r="r" b="b"/>
                  <a:pathLst>
                    <a:path w="2897" h="3910" extrusionOk="0">
                      <a:moveTo>
                        <a:pt x="857" y="0"/>
                      </a:moveTo>
                      <a:cubicBezTo>
                        <a:pt x="763" y="1332"/>
                        <a:pt x="462" y="2603"/>
                        <a:pt x="0" y="3794"/>
                      </a:cubicBezTo>
                      <a:cubicBezTo>
                        <a:pt x="7" y="3790"/>
                        <a:pt x="14" y="3789"/>
                        <a:pt x="20" y="3789"/>
                      </a:cubicBezTo>
                      <a:cubicBezTo>
                        <a:pt x="27" y="3789"/>
                        <a:pt x="34" y="3790"/>
                        <a:pt x="40" y="3794"/>
                      </a:cubicBezTo>
                      <a:cubicBezTo>
                        <a:pt x="327" y="3857"/>
                        <a:pt x="605" y="3909"/>
                        <a:pt x="874" y="3909"/>
                      </a:cubicBezTo>
                      <a:cubicBezTo>
                        <a:pt x="1203" y="3909"/>
                        <a:pt x="1519" y="3831"/>
                        <a:pt x="1820" y="3600"/>
                      </a:cubicBezTo>
                      <a:cubicBezTo>
                        <a:pt x="2222" y="3292"/>
                        <a:pt x="2469" y="2783"/>
                        <a:pt x="2603" y="2308"/>
                      </a:cubicBezTo>
                      <a:cubicBezTo>
                        <a:pt x="2896" y="1230"/>
                        <a:pt x="2271" y="11"/>
                        <a:pt x="1109" y="11"/>
                      </a:cubicBezTo>
                      <a:cubicBezTo>
                        <a:pt x="1053" y="11"/>
                        <a:pt x="996" y="14"/>
                        <a:pt x="937" y="20"/>
                      </a:cubicBezTo>
                      <a:cubicBezTo>
                        <a:pt x="931" y="21"/>
                        <a:pt x="925" y="22"/>
                        <a:pt x="919" y="22"/>
                      </a:cubicBezTo>
                      <a:cubicBezTo>
                        <a:pt x="894" y="22"/>
                        <a:pt x="873" y="11"/>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4"/>
                <p:cNvSpPr/>
                <p:nvPr/>
              </p:nvSpPr>
              <p:spPr>
                <a:xfrm>
                  <a:off x="8356908" y="2094188"/>
                  <a:ext cx="113854" cy="122054"/>
                </a:xfrm>
                <a:custGeom>
                  <a:avLst/>
                  <a:gdLst/>
                  <a:ahLst/>
                  <a:cxnLst/>
                  <a:rect l="l" t="t" r="r" b="b"/>
                  <a:pathLst>
                    <a:path w="4457" h="4778" extrusionOk="0">
                      <a:moveTo>
                        <a:pt x="4195" y="1"/>
                      </a:moveTo>
                      <a:cubicBezTo>
                        <a:pt x="2871" y="830"/>
                        <a:pt x="1472" y="1539"/>
                        <a:pt x="0" y="2115"/>
                      </a:cubicBezTo>
                      <a:cubicBezTo>
                        <a:pt x="7" y="2115"/>
                        <a:pt x="7" y="2115"/>
                        <a:pt x="14" y="2122"/>
                      </a:cubicBezTo>
                      <a:cubicBezTo>
                        <a:pt x="1586" y="2831"/>
                        <a:pt x="3065" y="3761"/>
                        <a:pt x="4456" y="4778"/>
                      </a:cubicBezTo>
                      <a:cubicBezTo>
                        <a:pt x="4369" y="3185"/>
                        <a:pt x="4282" y="1593"/>
                        <a:pt x="4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4"/>
                <p:cNvSpPr/>
                <p:nvPr/>
              </p:nvSpPr>
              <p:spPr>
                <a:xfrm>
                  <a:off x="8289060" y="1144732"/>
                  <a:ext cx="211947" cy="218333"/>
                </a:xfrm>
                <a:custGeom>
                  <a:avLst/>
                  <a:gdLst/>
                  <a:ahLst/>
                  <a:cxnLst/>
                  <a:rect l="l" t="t" r="r" b="b"/>
                  <a:pathLst>
                    <a:path w="8297" h="8547" extrusionOk="0">
                      <a:moveTo>
                        <a:pt x="4404" y="0"/>
                      </a:moveTo>
                      <a:cubicBezTo>
                        <a:pt x="3745" y="0"/>
                        <a:pt x="3063" y="230"/>
                        <a:pt x="2476" y="651"/>
                      </a:cubicBezTo>
                      <a:cubicBezTo>
                        <a:pt x="1184" y="1561"/>
                        <a:pt x="629" y="3087"/>
                        <a:pt x="0" y="4465"/>
                      </a:cubicBezTo>
                      <a:cubicBezTo>
                        <a:pt x="154" y="4559"/>
                        <a:pt x="301" y="4652"/>
                        <a:pt x="449" y="4753"/>
                      </a:cubicBezTo>
                      <a:cubicBezTo>
                        <a:pt x="648" y="3744"/>
                        <a:pt x="1547" y="3217"/>
                        <a:pt x="2468" y="3217"/>
                      </a:cubicBezTo>
                      <a:cubicBezTo>
                        <a:pt x="2971" y="3217"/>
                        <a:pt x="3481" y="3374"/>
                        <a:pt x="3887" y="3695"/>
                      </a:cubicBezTo>
                      <a:cubicBezTo>
                        <a:pt x="5426" y="4913"/>
                        <a:pt x="5085" y="7001"/>
                        <a:pt x="4035" y="8399"/>
                      </a:cubicBezTo>
                      <a:lnTo>
                        <a:pt x="4122" y="8546"/>
                      </a:lnTo>
                      <a:cubicBezTo>
                        <a:pt x="5921" y="6666"/>
                        <a:pt x="8297" y="3896"/>
                        <a:pt x="6570" y="1193"/>
                      </a:cubicBezTo>
                      <a:cubicBezTo>
                        <a:pt x="6517" y="1106"/>
                        <a:pt x="6457" y="1026"/>
                        <a:pt x="6396" y="946"/>
                      </a:cubicBezTo>
                      <a:cubicBezTo>
                        <a:pt x="6162" y="738"/>
                        <a:pt x="5928" y="531"/>
                        <a:pt x="5687" y="337"/>
                      </a:cubicBezTo>
                      <a:cubicBezTo>
                        <a:pt x="5296" y="108"/>
                        <a:pt x="4855" y="0"/>
                        <a:pt x="4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4"/>
                <p:cNvSpPr/>
                <p:nvPr/>
              </p:nvSpPr>
              <p:spPr>
                <a:xfrm>
                  <a:off x="8329396" y="1825685"/>
                  <a:ext cx="148876" cy="155058"/>
                </a:xfrm>
                <a:custGeom>
                  <a:avLst/>
                  <a:gdLst/>
                  <a:ahLst/>
                  <a:cxnLst/>
                  <a:rect l="l" t="t" r="r" b="b"/>
                  <a:pathLst>
                    <a:path w="5828" h="6070" extrusionOk="0">
                      <a:moveTo>
                        <a:pt x="0" y="1"/>
                      </a:moveTo>
                      <a:cubicBezTo>
                        <a:pt x="823" y="1807"/>
                        <a:pt x="1746" y="4557"/>
                        <a:pt x="596" y="6069"/>
                      </a:cubicBezTo>
                      <a:cubicBezTo>
                        <a:pt x="2549" y="5059"/>
                        <a:pt x="4316" y="3734"/>
                        <a:pt x="5828" y="2155"/>
                      </a:cubicBezTo>
                      <a:lnTo>
                        <a:pt x="5828" y="2155"/>
                      </a:lnTo>
                      <a:cubicBezTo>
                        <a:pt x="5401" y="2314"/>
                        <a:pt x="4939" y="2387"/>
                        <a:pt x="4479" y="2387"/>
                      </a:cubicBezTo>
                      <a:cubicBezTo>
                        <a:pt x="4124" y="2387"/>
                        <a:pt x="3770" y="2344"/>
                        <a:pt x="3433" y="2262"/>
                      </a:cubicBezTo>
                      <a:cubicBezTo>
                        <a:pt x="2068" y="1928"/>
                        <a:pt x="977" y="9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4"/>
                <p:cNvSpPr/>
                <p:nvPr/>
              </p:nvSpPr>
              <p:spPr>
                <a:xfrm>
                  <a:off x="8376399" y="975394"/>
                  <a:ext cx="68205" cy="120470"/>
                </a:xfrm>
                <a:custGeom>
                  <a:avLst/>
                  <a:gdLst/>
                  <a:ahLst/>
                  <a:cxnLst/>
                  <a:rect l="l" t="t" r="r" b="b"/>
                  <a:pathLst>
                    <a:path w="2670" h="4716" extrusionOk="0">
                      <a:moveTo>
                        <a:pt x="2549" y="1"/>
                      </a:moveTo>
                      <a:cubicBezTo>
                        <a:pt x="1853" y="563"/>
                        <a:pt x="1238" y="1192"/>
                        <a:pt x="816" y="1995"/>
                      </a:cubicBezTo>
                      <a:cubicBezTo>
                        <a:pt x="609" y="2403"/>
                        <a:pt x="435" y="2824"/>
                        <a:pt x="328" y="3273"/>
                      </a:cubicBezTo>
                      <a:cubicBezTo>
                        <a:pt x="248" y="3587"/>
                        <a:pt x="0" y="4330"/>
                        <a:pt x="154" y="4624"/>
                      </a:cubicBezTo>
                      <a:cubicBezTo>
                        <a:pt x="190" y="4689"/>
                        <a:pt x="230" y="4715"/>
                        <a:pt x="274" y="4715"/>
                      </a:cubicBezTo>
                      <a:cubicBezTo>
                        <a:pt x="391" y="4715"/>
                        <a:pt x="531" y="4525"/>
                        <a:pt x="683" y="4403"/>
                      </a:cubicBezTo>
                      <a:cubicBezTo>
                        <a:pt x="836" y="4276"/>
                        <a:pt x="984" y="4136"/>
                        <a:pt x="1131" y="4002"/>
                      </a:cubicBezTo>
                      <a:cubicBezTo>
                        <a:pt x="1472" y="3667"/>
                        <a:pt x="1787" y="3286"/>
                        <a:pt x="2001" y="2851"/>
                      </a:cubicBezTo>
                      <a:cubicBezTo>
                        <a:pt x="2436" y="1981"/>
                        <a:pt x="2328" y="971"/>
                        <a:pt x="2670" y="74"/>
                      </a:cubicBezTo>
                      <a:cubicBezTo>
                        <a:pt x="2630" y="48"/>
                        <a:pt x="2589" y="28"/>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4"/>
                <p:cNvSpPr/>
                <p:nvPr/>
              </p:nvSpPr>
              <p:spPr>
                <a:xfrm>
                  <a:off x="8288192" y="787740"/>
                  <a:ext cx="154190" cy="179658"/>
                </a:xfrm>
                <a:custGeom>
                  <a:avLst/>
                  <a:gdLst/>
                  <a:ahLst/>
                  <a:cxnLst/>
                  <a:rect l="l" t="t" r="r" b="b"/>
                  <a:pathLst>
                    <a:path w="6036" h="7033" extrusionOk="0">
                      <a:moveTo>
                        <a:pt x="4517" y="1"/>
                      </a:moveTo>
                      <a:cubicBezTo>
                        <a:pt x="3072" y="1580"/>
                        <a:pt x="1573" y="3098"/>
                        <a:pt x="1" y="4543"/>
                      </a:cubicBezTo>
                      <a:cubicBezTo>
                        <a:pt x="322" y="4630"/>
                        <a:pt x="636" y="4724"/>
                        <a:pt x="951" y="4818"/>
                      </a:cubicBezTo>
                      <a:cubicBezTo>
                        <a:pt x="951" y="4811"/>
                        <a:pt x="958" y="4804"/>
                        <a:pt x="958" y="4798"/>
                      </a:cubicBezTo>
                      <a:cubicBezTo>
                        <a:pt x="1821" y="3493"/>
                        <a:pt x="3072" y="2362"/>
                        <a:pt x="4109" y="1198"/>
                      </a:cubicBezTo>
                      <a:cubicBezTo>
                        <a:pt x="4133" y="1171"/>
                        <a:pt x="4168" y="1159"/>
                        <a:pt x="4204" y="1159"/>
                      </a:cubicBezTo>
                      <a:cubicBezTo>
                        <a:pt x="4266" y="1159"/>
                        <a:pt x="4330" y="1197"/>
                        <a:pt x="4343" y="1265"/>
                      </a:cubicBezTo>
                      <a:cubicBezTo>
                        <a:pt x="4711" y="3078"/>
                        <a:pt x="5079" y="4898"/>
                        <a:pt x="5447" y="6711"/>
                      </a:cubicBezTo>
                      <a:cubicBezTo>
                        <a:pt x="5641" y="6818"/>
                        <a:pt x="5842" y="6925"/>
                        <a:pt x="6036" y="7032"/>
                      </a:cubicBezTo>
                      <a:cubicBezTo>
                        <a:pt x="5715" y="4651"/>
                        <a:pt x="5219" y="2302"/>
                        <a:pt x="4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4"/>
                <p:cNvSpPr/>
                <p:nvPr/>
              </p:nvSpPr>
              <p:spPr>
                <a:xfrm>
                  <a:off x="8269748" y="1952158"/>
                  <a:ext cx="213147" cy="201371"/>
                </a:xfrm>
                <a:custGeom>
                  <a:avLst/>
                  <a:gdLst/>
                  <a:ahLst/>
                  <a:cxnLst/>
                  <a:rect l="l" t="t" r="r" b="b"/>
                  <a:pathLst>
                    <a:path w="8344" h="7883" extrusionOk="0">
                      <a:moveTo>
                        <a:pt x="5333" y="1"/>
                      </a:moveTo>
                      <a:cubicBezTo>
                        <a:pt x="3713" y="1125"/>
                        <a:pt x="1920" y="2021"/>
                        <a:pt x="0" y="2630"/>
                      </a:cubicBezTo>
                      <a:cubicBezTo>
                        <a:pt x="1238" y="4089"/>
                        <a:pt x="2021" y="5955"/>
                        <a:pt x="1994" y="7882"/>
                      </a:cubicBezTo>
                      <a:cubicBezTo>
                        <a:pt x="4269" y="7133"/>
                        <a:pt x="6403" y="6069"/>
                        <a:pt x="8343" y="4738"/>
                      </a:cubicBezTo>
                      <a:cubicBezTo>
                        <a:pt x="6550" y="4082"/>
                        <a:pt x="5794" y="1687"/>
                        <a:pt x="5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4"/>
                <p:cNvSpPr/>
                <p:nvPr/>
              </p:nvSpPr>
              <p:spPr>
                <a:xfrm>
                  <a:off x="8316572" y="828765"/>
                  <a:ext cx="102410" cy="125988"/>
                </a:xfrm>
                <a:custGeom>
                  <a:avLst/>
                  <a:gdLst/>
                  <a:ahLst/>
                  <a:cxnLst/>
                  <a:rect l="l" t="t" r="r" b="b"/>
                  <a:pathLst>
                    <a:path w="4009" h="4932" extrusionOk="0">
                      <a:moveTo>
                        <a:pt x="3018" y="0"/>
                      </a:moveTo>
                      <a:cubicBezTo>
                        <a:pt x="2048" y="1098"/>
                        <a:pt x="1111" y="2335"/>
                        <a:pt x="0" y="3265"/>
                      </a:cubicBezTo>
                      <a:cubicBezTo>
                        <a:pt x="1392" y="3707"/>
                        <a:pt x="2730" y="4269"/>
                        <a:pt x="4008" y="4931"/>
                      </a:cubicBezTo>
                      <a:cubicBezTo>
                        <a:pt x="3680" y="3285"/>
                        <a:pt x="3346" y="1639"/>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4"/>
                <p:cNvSpPr/>
                <p:nvPr/>
              </p:nvSpPr>
              <p:spPr>
                <a:xfrm>
                  <a:off x="8325104" y="1689811"/>
                  <a:ext cx="103943" cy="123433"/>
                </a:xfrm>
                <a:custGeom>
                  <a:avLst/>
                  <a:gdLst/>
                  <a:ahLst/>
                  <a:cxnLst/>
                  <a:rect l="l" t="t" r="r" b="b"/>
                  <a:pathLst>
                    <a:path w="4069" h="4832" extrusionOk="0">
                      <a:moveTo>
                        <a:pt x="3212" y="1"/>
                      </a:moveTo>
                      <a:cubicBezTo>
                        <a:pt x="2410" y="1519"/>
                        <a:pt x="1312" y="2858"/>
                        <a:pt x="1" y="3935"/>
                      </a:cubicBezTo>
                      <a:cubicBezTo>
                        <a:pt x="8" y="3941"/>
                        <a:pt x="14" y="3955"/>
                        <a:pt x="28" y="3968"/>
                      </a:cubicBezTo>
                      <a:cubicBezTo>
                        <a:pt x="381" y="4572"/>
                        <a:pt x="921" y="4832"/>
                        <a:pt x="1479" y="4832"/>
                      </a:cubicBezTo>
                      <a:cubicBezTo>
                        <a:pt x="2176" y="4832"/>
                        <a:pt x="2899" y="4425"/>
                        <a:pt x="3320" y="3774"/>
                      </a:cubicBezTo>
                      <a:cubicBezTo>
                        <a:pt x="4069" y="2617"/>
                        <a:pt x="3948" y="110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4"/>
                <p:cNvSpPr/>
                <p:nvPr/>
              </p:nvSpPr>
              <p:spPr>
                <a:xfrm>
                  <a:off x="8281014" y="2162214"/>
                  <a:ext cx="205305" cy="166656"/>
                </a:xfrm>
                <a:custGeom>
                  <a:avLst/>
                  <a:gdLst/>
                  <a:ahLst/>
                  <a:cxnLst/>
                  <a:rect l="l" t="t" r="r" b="b"/>
                  <a:pathLst>
                    <a:path w="8037" h="6524" extrusionOk="0">
                      <a:moveTo>
                        <a:pt x="1453" y="1"/>
                      </a:moveTo>
                      <a:cubicBezTo>
                        <a:pt x="978" y="2162"/>
                        <a:pt x="503" y="4316"/>
                        <a:pt x="21" y="6470"/>
                      </a:cubicBezTo>
                      <a:cubicBezTo>
                        <a:pt x="21" y="6490"/>
                        <a:pt x="7" y="6510"/>
                        <a:pt x="1" y="6524"/>
                      </a:cubicBezTo>
                      <a:cubicBezTo>
                        <a:pt x="2838" y="5942"/>
                        <a:pt x="5534" y="4972"/>
                        <a:pt x="8036" y="3687"/>
                      </a:cubicBezTo>
                      <a:cubicBezTo>
                        <a:pt x="5768" y="2670"/>
                        <a:pt x="3413" y="1533"/>
                        <a:pt x="1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4"/>
                <p:cNvSpPr/>
                <p:nvPr/>
              </p:nvSpPr>
              <p:spPr>
                <a:xfrm>
                  <a:off x="7821102" y="1242313"/>
                  <a:ext cx="588633" cy="586666"/>
                </a:xfrm>
                <a:custGeom>
                  <a:avLst/>
                  <a:gdLst/>
                  <a:ahLst/>
                  <a:cxnLst/>
                  <a:rect l="l" t="t" r="r" b="b"/>
                  <a:pathLst>
                    <a:path w="23043" h="22966" extrusionOk="0">
                      <a:moveTo>
                        <a:pt x="11328" y="431"/>
                      </a:moveTo>
                      <a:lnTo>
                        <a:pt x="11328" y="431"/>
                      </a:lnTo>
                      <a:cubicBezTo>
                        <a:pt x="13074" y="3789"/>
                        <a:pt x="12291" y="7596"/>
                        <a:pt x="11582" y="11149"/>
                      </a:cubicBezTo>
                      <a:cubicBezTo>
                        <a:pt x="11562" y="11122"/>
                        <a:pt x="11542" y="11096"/>
                        <a:pt x="11528" y="11076"/>
                      </a:cubicBezTo>
                      <a:cubicBezTo>
                        <a:pt x="10277" y="7590"/>
                        <a:pt x="10110" y="3950"/>
                        <a:pt x="11328" y="431"/>
                      </a:cubicBezTo>
                      <a:close/>
                      <a:moveTo>
                        <a:pt x="3265" y="4131"/>
                      </a:moveTo>
                      <a:lnTo>
                        <a:pt x="3265" y="4131"/>
                      </a:lnTo>
                      <a:cubicBezTo>
                        <a:pt x="6912" y="5121"/>
                        <a:pt x="9173" y="8266"/>
                        <a:pt x="11294" y="11189"/>
                      </a:cubicBezTo>
                      <a:cubicBezTo>
                        <a:pt x="11234" y="11176"/>
                        <a:pt x="11174" y="11163"/>
                        <a:pt x="11113" y="11149"/>
                      </a:cubicBezTo>
                      <a:cubicBezTo>
                        <a:pt x="7755" y="9704"/>
                        <a:pt x="5005" y="7376"/>
                        <a:pt x="3265" y="4131"/>
                      </a:cubicBezTo>
                      <a:close/>
                      <a:moveTo>
                        <a:pt x="18875" y="3227"/>
                      </a:moveTo>
                      <a:lnTo>
                        <a:pt x="18875" y="3227"/>
                      </a:lnTo>
                      <a:cubicBezTo>
                        <a:pt x="17898" y="6820"/>
                        <a:pt x="14827" y="9068"/>
                        <a:pt x="11943" y="11163"/>
                      </a:cubicBezTo>
                      <a:cubicBezTo>
                        <a:pt x="11903" y="11183"/>
                        <a:pt x="11863" y="11196"/>
                        <a:pt x="11823" y="11216"/>
                      </a:cubicBezTo>
                      <a:cubicBezTo>
                        <a:pt x="11829" y="11169"/>
                        <a:pt x="11843" y="11122"/>
                        <a:pt x="11849" y="11076"/>
                      </a:cubicBezTo>
                      <a:cubicBezTo>
                        <a:pt x="13301" y="7717"/>
                        <a:pt x="15623" y="4967"/>
                        <a:pt x="18875" y="3227"/>
                      </a:cubicBezTo>
                      <a:close/>
                      <a:moveTo>
                        <a:pt x="17389" y="10462"/>
                      </a:moveTo>
                      <a:cubicBezTo>
                        <a:pt x="19130" y="10462"/>
                        <a:pt x="20870" y="10756"/>
                        <a:pt x="22574" y="11383"/>
                      </a:cubicBezTo>
                      <a:cubicBezTo>
                        <a:pt x="21133" y="12101"/>
                        <a:pt x="19620" y="12359"/>
                        <a:pt x="18085" y="12359"/>
                      </a:cubicBezTo>
                      <a:cubicBezTo>
                        <a:pt x="16043" y="12359"/>
                        <a:pt x="13961" y="11903"/>
                        <a:pt x="11956" y="11464"/>
                      </a:cubicBezTo>
                      <a:cubicBezTo>
                        <a:pt x="12030" y="11417"/>
                        <a:pt x="12097" y="11370"/>
                        <a:pt x="12164" y="11316"/>
                      </a:cubicBezTo>
                      <a:cubicBezTo>
                        <a:pt x="13885" y="10760"/>
                        <a:pt x="15638" y="10462"/>
                        <a:pt x="17389" y="10462"/>
                      </a:cubicBezTo>
                      <a:close/>
                      <a:moveTo>
                        <a:pt x="5192" y="10617"/>
                      </a:moveTo>
                      <a:cubicBezTo>
                        <a:pt x="7205" y="10617"/>
                        <a:pt x="9259" y="11040"/>
                        <a:pt x="11234" y="11437"/>
                      </a:cubicBezTo>
                      <a:cubicBezTo>
                        <a:pt x="9322" y="12134"/>
                        <a:pt x="7364" y="12507"/>
                        <a:pt x="5405" y="12507"/>
                      </a:cubicBezTo>
                      <a:cubicBezTo>
                        <a:pt x="3752" y="12507"/>
                        <a:pt x="2098" y="12241"/>
                        <a:pt x="469" y="11678"/>
                      </a:cubicBezTo>
                      <a:cubicBezTo>
                        <a:pt x="1974" y="10892"/>
                        <a:pt x="3569" y="10617"/>
                        <a:pt x="5192" y="10617"/>
                      </a:cubicBezTo>
                      <a:close/>
                      <a:moveTo>
                        <a:pt x="11803" y="11691"/>
                      </a:moveTo>
                      <a:lnTo>
                        <a:pt x="11803" y="11691"/>
                      </a:lnTo>
                      <a:cubicBezTo>
                        <a:pt x="11849" y="11704"/>
                        <a:pt x="11896" y="11718"/>
                        <a:pt x="11950" y="11725"/>
                      </a:cubicBezTo>
                      <a:cubicBezTo>
                        <a:pt x="15295" y="13237"/>
                        <a:pt x="18025" y="15612"/>
                        <a:pt x="19711" y="18904"/>
                      </a:cubicBezTo>
                      <a:cubicBezTo>
                        <a:pt x="16085" y="17846"/>
                        <a:pt x="13877" y="14655"/>
                        <a:pt x="11803" y="11691"/>
                      </a:cubicBezTo>
                      <a:close/>
                      <a:moveTo>
                        <a:pt x="11307" y="11765"/>
                      </a:moveTo>
                      <a:lnTo>
                        <a:pt x="11307" y="11765"/>
                      </a:lnTo>
                      <a:cubicBezTo>
                        <a:pt x="11301" y="11812"/>
                        <a:pt x="11287" y="11858"/>
                        <a:pt x="11281" y="11912"/>
                      </a:cubicBezTo>
                      <a:cubicBezTo>
                        <a:pt x="9769" y="15257"/>
                        <a:pt x="7393" y="17987"/>
                        <a:pt x="4102" y="19673"/>
                      </a:cubicBezTo>
                      <a:cubicBezTo>
                        <a:pt x="5152" y="16047"/>
                        <a:pt x="8350" y="13839"/>
                        <a:pt x="11307" y="11765"/>
                      </a:cubicBezTo>
                      <a:close/>
                      <a:moveTo>
                        <a:pt x="11562" y="11798"/>
                      </a:moveTo>
                      <a:cubicBezTo>
                        <a:pt x="11575" y="11812"/>
                        <a:pt x="11582" y="11825"/>
                        <a:pt x="11595" y="11838"/>
                      </a:cubicBezTo>
                      <a:cubicBezTo>
                        <a:pt x="12793" y="15364"/>
                        <a:pt x="12907" y="19017"/>
                        <a:pt x="11622" y="22537"/>
                      </a:cubicBezTo>
                      <a:cubicBezTo>
                        <a:pt x="9929" y="19138"/>
                        <a:pt x="10792" y="15337"/>
                        <a:pt x="11562" y="11798"/>
                      </a:cubicBezTo>
                      <a:close/>
                      <a:moveTo>
                        <a:pt x="11314" y="0"/>
                      </a:moveTo>
                      <a:cubicBezTo>
                        <a:pt x="11261" y="0"/>
                        <a:pt x="11207" y="35"/>
                        <a:pt x="11187" y="90"/>
                      </a:cubicBezTo>
                      <a:cubicBezTo>
                        <a:pt x="9976" y="3368"/>
                        <a:pt x="9856" y="7108"/>
                        <a:pt x="11047" y="10413"/>
                      </a:cubicBezTo>
                      <a:cubicBezTo>
                        <a:pt x="8952" y="7563"/>
                        <a:pt x="6651" y="4673"/>
                        <a:pt x="3051" y="3816"/>
                      </a:cubicBezTo>
                      <a:cubicBezTo>
                        <a:pt x="3040" y="3814"/>
                        <a:pt x="3030" y="3812"/>
                        <a:pt x="3020" y="3812"/>
                      </a:cubicBezTo>
                      <a:cubicBezTo>
                        <a:pt x="2926" y="3812"/>
                        <a:pt x="2875" y="3919"/>
                        <a:pt x="2917" y="4004"/>
                      </a:cubicBezTo>
                      <a:cubicBezTo>
                        <a:pt x="4450" y="6988"/>
                        <a:pt x="6959" y="9523"/>
                        <a:pt x="10016" y="10935"/>
                      </a:cubicBezTo>
                      <a:cubicBezTo>
                        <a:pt x="8421" y="10631"/>
                        <a:pt x="6793" y="10370"/>
                        <a:pt x="5189" y="10370"/>
                      </a:cubicBezTo>
                      <a:cubicBezTo>
                        <a:pt x="3435" y="10370"/>
                        <a:pt x="1712" y="10682"/>
                        <a:pt x="94" y="11591"/>
                      </a:cubicBezTo>
                      <a:cubicBezTo>
                        <a:pt x="0" y="11651"/>
                        <a:pt x="34" y="11785"/>
                        <a:pt x="127" y="11818"/>
                      </a:cubicBezTo>
                      <a:cubicBezTo>
                        <a:pt x="1860" y="12454"/>
                        <a:pt x="3722" y="12790"/>
                        <a:pt x="5580" y="12790"/>
                      </a:cubicBezTo>
                      <a:cubicBezTo>
                        <a:pt x="7338" y="12790"/>
                        <a:pt x="9093" y="12489"/>
                        <a:pt x="10732" y="11858"/>
                      </a:cubicBezTo>
                      <a:lnTo>
                        <a:pt x="10732" y="11858"/>
                      </a:lnTo>
                      <a:cubicBezTo>
                        <a:pt x="7775" y="13939"/>
                        <a:pt x="4724" y="16214"/>
                        <a:pt x="3781" y="19887"/>
                      </a:cubicBezTo>
                      <a:cubicBezTo>
                        <a:pt x="3759" y="19973"/>
                        <a:pt x="3832" y="20033"/>
                        <a:pt x="3910" y="20033"/>
                      </a:cubicBezTo>
                      <a:cubicBezTo>
                        <a:pt x="3929" y="20033"/>
                        <a:pt x="3949" y="20029"/>
                        <a:pt x="3968" y="20021"/>
                      </a:cubicBezTo>
                      <a:cubicBezTo>
                        <a:pt x="6992" y="18536"/>
                        <a:pt x="9581" y="16060"/>
                        <a:pt x="11047" y="13002"/>
                      </a:cubicBezTo>
                      <a:lnTo>
                        <a:pt x="11047" y="13002"/>
                      </a:lnTo>
                      <a:cubicBezTo>
                        <a:pt x="10351" y="16328"/>
                        <a:pt x="9856" y="19793"/>
                        <a:pt x="11528" y="22905"/>
                      </a:cubicBezTo>
                      <a:cubicBezTo>
                        <a:pt x="11554" y="22947"/>
                        <a:pt x="11593" y="22966"/>
                        <a:pt x="11631" y="22966"/>
                      </a:cubicBezTo>
                      <a:cubicBezTo>
                        <a:pt x="11684" y="22966"/>
                        <a:pt x="11736" y="22932"/>
                        <a:pt x="11756" y="22878"/>
                      </a:cubicBezTo>
                      <a:cubicBezTo>
                        <a:pt x="13027" y="19599"/>
                        <a:pt x="13214" y="15846"/>
                        <a:pt x="12064" y="12507"/>
                      </a:cubicBezTo>
                      <a:lnTo>
                        <a:pt x="12064" y="12507"/>
                      </a:lnTo>
                      <a:cubicBezTo>
                        <a:pt x="14097" y="15391"/>
                        <a:pt x="16346" y="18301"/>
                        <a:pt x="19925" y="19218"/>
                      </a:cubicBezTo>
                      <a:cubicBezTo>
                        <a:pt x="19935" y="19221"/>
                        <a:pt x="19945" y="19222"/>
                        <a:pt x="19955" y="19222"/>
                      </a:cubicBezTo>
                      <a:cubicBezTo>
                        <a:pt x="20044" y="19222"/>
                        <a:pt x="20095" y="19116"/>
                        <a:pt x="20059" y="19037"/>
                      </a:cubicBezTo>
                      <a:cubicBezTo>
                        <a:pt x="18573" y="16013"/>
                        <a:pt x="16098" y="13417"/>
                        <a:pt x="13040" y="11959"/>
                      </a:cubicBezTo>
                      <a:lnTo>
                        <a:pt x="13040" y="11959"/>
                      </a:lnTo>
                      <a:cubicBezTo>
                        <a:pt x="14708" y="12304"/>
                        <a:pt x="16410" y="12603"/>
                        <a:pt x="18086" y="12603"/>
                      </a:cubicBezTo>
                      <a:cubicBezTo>
                        <a:pt x="19752" y="12603"/>
                        <a:pt x="21391" y="12308"/>
                        <a:pt x="22942" y="11470"/>
                      </a:cubicBezTo>
                      <a:cubicBezTo>
                        <a:pt x="23043" y="11417"/>
                        <a:pt x="23009" y="11283"/>
                        <a:pt x="22916" y="11243"/>
                      </a:cubicBezTo>
                      <a:cubicBezTo>
                        <a:pt x="21111" y="10544"/>
                        <a:pt x="19163" y="10174"/>
                        <a:pt x="17219" y="10174"/>
                      </a:cubicBezTo>
                      <a:cubicBezTo>
                        <a:pt x="15718" y="10174"/>
                        <a:pt x="14221" y="10394"/>
                        <a:pt x="12793" y="10855"/>
                      </a:cubicBezTo>
                      <a:cubicBezTo>
                        <a:pt x="15576" y="8807"/>
                        <a:pt x="18353" y="6526"/>
                        <a:pt x="19189" y="3013"/>
                      </a:cubicBezTo>
                      <a:cubicBezTo>
                        <a:pt x="19210" y="2925"/>
                        <a:pt x="19137" y="2864"/>
                        <a:pt x="19063" y="2864"/>
                      </a:cubicBezTo>
                      <a:cubicBezTo>
                        <a:pt x="19042" y="2864"/>
                        <a:pt x="19021" y="2869"/>
                        <a:pt x="19002" y="2880"/>
                      </a:cubicBezTo>
                      <a:cubicBezTo>
                        <a:pt x="16018" y="4412"/>
                        <a:pt x="13475" y="6921"/>
                        <a:pt x="12064" y="9978"/>
                      </a:cubicBezTo>
                      <a:cubicBezTo>
                        <a:pt x="12706" y="6640"/>
                        <a:pt x="13147" y="3154"/>
                        <a:pt x="11415" y="56"/>
                      </a:cubicBezTo>
                      <a:cubicBezTo>
                        <a:pt x="11390" y="17"/>
                        <a:pt x="11352" y="0"/>
                        <a:pt x="11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4"/>
                <p:cNvSpPr/>
                <p:nvPr/>
              </p:nvSpPr>
              <p:spPr>
                <a:xfrm>
                  <a:off x="8278459" y="1065976"/>
                  <a:ext cx="136078" cy="139833"/>
                </a:xfrm>
                <a:custGeom>
                  <a:avLst/>
                  <a:gdLst/>
                  <a:ahLst/>
                  <a:cxnLst/>
                  <a:rect l="l" t="t" r="r" b="b"/>
                  <a:pathLst>
                    <a:path w="5327" h="5474" extrusionOk="0">
                      <a:moveTo>
                        <a:pt x="0" y="1"/>
                      </a:moveTo>
                      <a:lnTo>
                        <a:pt x="0" y="1"/>
                      </a:lnTo>
                      <a:cubicBezTo>
                        <a:pt x="683" y="543"/>
                        <a:pt x="1138" y="1359"/>
                        <a:pt x="1312" y="2236"/>
                      </a:cubicBezTo>
                      <a:cubicBezTo>
                        <a:pt x="1539" y="3333"/>
                        <a:pt x="1379" y="4423"/>
                        <a:pt x="1078" y="5474"/>
                      </a:cubicBezTo>
                      <a:cubicBezTo>
                        <a:pt x="1593" y="4524"/>
                        <a:pt x="2275" y="3674"/>
                        <a:pt x="3252" y="3166"/>
                      </a:cubicBezTo>
                      <a:cubicBezTo>
                        <a:pt x="3746" y="2906"/>
                        <a:pt x="4290" y="2770"/>
                        <a:pt x="4825" y="2770"/>
                      </a:cubicBezTo>
                      <a:cubicBezTo>
                        <a:pt x="4994" y="2770"/>
                        <a:pt x="5161" y="2784"/>
                        <a:pt x="5326" y="2811"/>
                      </a:cubicBezTo>
                      <a:cubicBezTo>
                        <a:pt x="3720" y="1613"/>
                        <a:pt x="1927" y="66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4"/>
                <p:cNvSpPr/>
                <p:nvPr/>
              </p:nvSpPr>
              <p:spPr>
                <a:xfrm>
                  <a:off x="8303928" y="1233245"/>
                  <a:ext cx="114876" cy="120061"/>
                </a:xfrm>
                <a:custGeom>
                  <a:avLst/>
                  <a:gdLst/>
                  <a:ahLst/>
                  <a:cxnLst/>
                  <a:rect l="l" t="t" r="r" b="b"/>
                  <a:pathLst>
                    <a:path w="4497" h="4700" extrusionOk="0">
                      <a:moveTo>
                        <a:pt x="1892" y="1"/>
                      </a:moveTo>
                      <a:cubicBezTo>
                        <a:pt x="1113" y="1"/>
                        <a:pt x="360" y="470"/>
                        <a:pt x="27" y="1348"/>
                      </a:cubicBezTo>
                      <a:cubicBezTo>
                        <a:pt x="20" y="1361"/>
                        <a:pt x="14" y="1375"/>
                        <a:pt x="0" y="1381"/>
                      </a:cubicBezTo>
                      <a:cubicBezTo>
                        <a:pt x="1292" y="2278"/>
                        <a:pt x="2402" y="3402"/>
                        <a:pt x="3292" y="4700"/>
                      </a:cubicBezTo>
                      <a:cubicBezTo>
                        <a:pt x="4142" y="3542"/>
                        <a:pt x="4496" y="1957"/>
                        <a:pt x="3486" y="772"/>
                      </a:cubicBezTo>
                      <a:cubicBezTo>
                        <a:pt x="3043" y="250"/>
                        <a:pt x="2461"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4"/>
                <p:cNvSpPr/>
                <p:nvPr/>
              </p:nvSpPr>
              <p:spPr>
                <a:xfrm>
                  <a:off x="8243590" y="910126"/>
                  <a:ext cx="194346" cy="192456"/>
                </a:xfrm>
                <a:custGeom>
                  <a:avLst/>
                  <a:gdLst/>
                  <a:ahLst/>
                  <a:cxnLst/>
                  <a:rect l="l" t="t" r="r" b="b"/>
                  <a:pathLst>
                    <a:path w="7608" h="7534" extrusionOk="0">
                      <a:moveTo>
                        <a:pt x="1553" y="0"/>
                      </a:moveTo>
                      <a:cubicBezTo>
                        <a:pt x="1519" y="1285"/>
                        <a:pt x="1466" y="2616"/>
                        <a:pt x="997" y="3827"/>
                      </a:cubicBezTo>
                      <a:cubicBezTo>
                        <a:pt x="884" y="4135"/>
                        <a:pt x="476" y="5199"/>
                        <a:pt x="1" y="5393"/>
                      </a:cubicBezTo>
                      <a:cubicBezTo>
                        <a:pt x="1827" y="5868"/>
                        <a:pt x="3547" y="6590"/>
                        <a:pt x="5132" y="7534"/>
                      </a:cubicBezTo>
                      <a:cubicBezTo>
                        <a:pt x="5039" y="5567"/>
                        <a:pt x="5922" y="3533"/>
                        <a:pt x="7608" y="2476"/>
                      </a:cubicBezTo>
                      <a:cubicBezTo>
                        <a:pt x="5721" y="1405"/>
                        <a:pt x="3694" y="562"/>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4"/>
                <p:cNvSpPr/>
                <p:nvPr/>
              </p:nvSpPr>
              <p:spPr>
                <a:xfrm>
                  <a:off x="7797677" y="1217407"/>
                  <a:ext cx="639928" cy="639928"/>
                </a:xfrm>
                <a:custGeom>
                  <a:avLst/>
                  <a:gdLst/>
                  <a:ahLst/>
                  <a:cxnLst/>
                  <a:rect l="l" t="t" r="r" b="b"/>
                  <a:pathLst>
                    <a:path w="25051" h="25051" extrusionOk="0">
                      <a:moveTo>
                        <a:pt x="12231" y="975"/>
                      </a:moveTo>
                      <a:cubicBezTo>
                        <a:pt x="12269" y="975"/>
                        <a:pt x="12307" y="992"/>
                        <a:pt x="12332" y="1031"/>
                      </a:cubicBezTo>
                      <a:cubicBezTo>
                        <a:pt x="14064" y="4129"/>
                        <a:pt x="13623" y="7615"/>
                        <a:pt x="12981" y="10953"/>
                      </a:cubicBezTo>
                      <a:cubicBezTo>
                        <a:pt x="14392" y="7896"/>
                        <a:pt x="16935" y="5387"/>
                        <a:pt x="19919" y="3855"/>
                      </a:cubicBezTo>
                      <a:cubicBezTo>
                        <a:pt x="19938" y="3844"/>
                        <a:pt x="19959" y="3839"/>
                        <a:pt x="19980" y="3839"/>
                      </a:cubicBezTo>
                      <a:cubicBezTo>
                        <a:pt x="20054" y="3839"/>
                        <a:pt x="20127" y="3900"/>
                        <a:pt x="20106" y="3988"/>
                      </a:cubicBezTo>
                      <a:cubicBezTo>
                        <a:pt x="19270" y="7501"/>
                        <a:pt x="16493" y="9782"/>
                        <a:pt x="13710" y="11830"/>
                      </a:cubicBezTo>
                      <a:cubicBezTo>
                        <a:pt x="15138" y="11369"/>
                        <a:pt x="16635" y="11149"/>
                        <a:pt x="18136" y="11149"/>
                      </a:cubicBezTo>
                      <a:cubicBezTo>
                        <a:pt x="20080" y="11149"/>
                        <a:pt x="22028" y="11519"/>
                        <a:pt x="23833" y="12218"/>
                      </a:cubicBezTo>
                      <a:cubicBezTo>
                        <a:pt x="23926" y="12258"/>
                        <a:pt x="23960" y="12392"/>
                        <a:pt x="23859" y="12445"/>
                      </a:cubicBezTo>
                      <a:cubicBezTo>
                        <a:pt x="22308" y="13283"/>
                        <a:pt x="20669" y="13578"/>
                        <a:pt x="19003" y="13578"/>
                      </a:cubicBezTo>
                      <a:cubicBezTo>
                        <a:pt x="17327" y="13578"/>
                        <a:pt x="15625" y="13279"/>
                        <a:pt x="13957" y="12934"/>
                      </a:cubicBezTo>
                      <a:lnTo>
                        <a:pt x="13957" y="12934"/>
                      </a:lnTo>
                      <a:cubicBezTo>
                        <a:pt x="17015" y="14392"/>
                        <a:pt x="19490" y="16988"/>
                        <a:pt x="20976" y="20012"/>
                      </a:cubicBezTo>
                      <a:cubicBezTo>
                        <a:pt x="21012" y="20091"/>
                        <a:pt x="20961" y="20197"/>
                        <a:pt x="20872" y="20197"/>
                      </a:cubicBezTo>
                      <a:cubicBezTo>
                        <a:pt x="20862" y="20197"/>
                        <a:pt x="20852" y="20196"/>
                        <a:pt x="20842" y="20193"/>
                      </a:cubicBezTo>
                      <a:cubicBezTo>
                        <a:pt x="17263" y="19276"/>
                        <a:pt x="15014" y="16366"/>
                        <a:pt x="12981" y="13482"/>
                      </a:cubicBezTo>
                      <a:lnTo>
                        <a:pt x="12981" y="13482"/>
                      </a:lnTo>
                      <a:cubicBezTo>
                        <a:pt x="14131" y="16821"/>
                        <a:pt x="13944" y="20574"/>
                        <a:pt x="12673" y="23853"/>
                      </a:cubicBezTo>
                      <a:cubicBezTo>
                        <a:pt x="12653" y="23907"/>
                        <a:pt x="12601" y="23941"/>
                        <a:pt x="12548" y="23941"/>
                      </a:cubicBezTo>
                      <a:cubicBezTo>
                        <a:pt x="12510" y="23941"/>
                        <a:pt x="12471" y="23922"/>
                        <a:pt x="12445" y="23880"/>
                      </a:cubicBezTo>
                      <a:cubicBezTo>
                        <a:pt x="10773" y="20768"/>
                        <a:pt x="11268" y="17303"/>
                        <a:pt x="11964" y="13977"/>
                      </a:cubicBezTo>
                      <a:lnTo>
                        <a:pt x="11964" y="13977"/>
                      </a:lnTo>
                      <a:cubicBezTo>
                        <a:pt x="10498" y="17035"/>
                        <a:pt x="7909" y="19511"/>
                        <a:pt x="4885" y="20996"/>
                      </a:cubicBezTo>
                      <a:cubicBezTo>
                        <a:pt x="4866" y="21004"/>
                        <a:pt x="4846" y="21008"/>
                        <a:pt x="4827" y="21008"/>
                      </a:cubicBezTo>
                      <a:cubicBezTo>
                        <a:pt x="4749" y="21008"/>
                        <a:pt x="4676" y="20948"/>
                        <a:pt x="4698" y="20862"/>
                      </a:cubicBezTo>
                      <a:cubicBezTo>
                        <a:pt x="5641" y="17189"/>
                        <a:pt x="8692" y="14914"/>
                        <a:pt x="11649" y="12833"/>
                      </a:cubicBezTo>
                      <a:lnTo>
                        <a:pt x="11649" y="12833"/>
                      </a:lnTo>
                      <a:cubicBezTo>
                        <a:pt x="10010" y="13464"/>
                        <a:pt x="8255" y="13765"/>
                        <a:pt x="6497" y="13765"/>
                      </a:cubicBezTo>
                      <a:cubicBezTo>
                        <a:pt x="4639" y="13765"/>
                        <a:pt x="2777" y="13429"/>
                        <a:pt x="1044" y="12793"/>
                      </a:cubicBezTo>
                      <a:cubicBezTo>
                        <a:pt x="951" y="12760"/>
                        <a:pt x="917" y="12626"/>
                        <a:pt x="1011" y="12566"/>
                      </a:cubicBezTo>
                      <a:cubicBezTo>
                        <a:pt x="2629" y="11657"/>
                        <a:pt x="4352" y="11345"/>
                        <a:pt x="6106" y="11345"/>
                      </a:cubicBezTo>
                      <a:cubicBezTo>
                        <a:pt x="7710" y="11345"/>
                        <a:pt x="9338" y="11606"/>
                        <a:pt x="10933" y="11910"/>
                      </a:cubicBezTo>
                      <a:cubicBezTo>
                        <a:pt x="7876" y="10498"/>
                        <a:pt x="5367" y="7963"/>
                        <a:pt x="3834" y="4979"/>
                      </a:cubicBezTo>
                      <a:cubicBezTo>
                        <a:pt x="3792" y="4894"/>
                        <a:pt x="3843" y="4787"/>
                        <a:pt x="3937" y="4787"/>
                      </a:cubicBezTo>
                      <a:cubicBezTo>
                        <a:pt x="3947" y="4787"/>
                        <a:pt x="3957" y="4789"/>
                        <a:pt x="3968" y="4791"/>
                      </a:cubicBezTo>
                      <a:cubicBezTo>
                        <a:pt x="7568" y="5648"/>
                        <a:pt x="9869" y="8538"/>
                        <a:pt x="11964" y="11388"/>
                      </a:cubicBezTo>
                      <a:cubicBezTo>
                        <a:pt x="10773" y="8083"/>
                        <a:pt x="10893" y="4343"/>
                        <a:pt x="12104" y="1065"/>
                      </a:cubicBezTo>
                      <a:cubicBezTo>
                        <a:pt x="12124" y="1010"/>
                        <a:pt x="12178" y="975"/>
                        <a:pt x="12231" y="975"/>
                      </a:cubicBezTo>
                      <a:close/>
                      <a:moveTo>
                        <a:pt x="12526" y="1"/>
                      </a:moveTo>
                      <a:cubicBezTo>
                        <a:pt x="5621" y="1"/>
                        <a:pt x="1" y="5621"/>
                        <a:pt x="1" y="12526"/>
                      </a:cubicBezTo>
                      <a:cubicBezTo>
                        <a:pt x="1" y="13643"/>
                        <a:pt x="148" y="14720"/>
                        <a:pt x="422" y="15750"/>
                      </a:cubicBezTo>
                      <a:cubicBezTo>
                        <a:pt x="456" y="15777"/>
                        <a:pt x="469" y="15824"/>
                        <a:pt x="456" y="15864"/>
                      </a:cubicBezTo>
                      <a:cubicBezTo>
                        <a:pt x="523" y="16092"/>
                        <a:pt x="589" y="16312"/>
                        <a:pt x="663" y="16533"/>
                      </a:cubicBezTo>
                      <a:cubicBezTo>
                        <a:pt x="723" y="16580"/>
                        <a:pt x="743" y="16660"/>
                        <a:pt x="730" y="16721"/>
                      </a:cubicBezTo>
                      <a:cubicBezTo>
                        <a:pt x="2456" y="21571"/>
                        <a:pt x="7093" y="25050"/>
                        <a:pt x="12526" y="25050"/>
                      </a:cubicBezTo>
                      <a:cubicBezTo>
                        <a:pt x="19430" y="25050"/>
                        <a:pt x="25050" y="19430"/>
                        <a:pt x="25050" y="12526"/>
                      </a:cubicBezTo>
                      <a:cubicBezTo>
                        <a:pt x="25050" y="5621"/>
                        <a:pt x="19430" y="1"/>
                        <a:pt x="12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4"/>
                <p:cNvSpPr/>
                <p:nvPr/>
              </p:nvSpPr>
              <p:spPr>
                <a:xfrm>
                  <a:off x="8263771" y="2027541"/>
                  <a:ext cx="50783" cy="129053"/>
                </a:xfrm>
                <a:custGeom>
                  <a:avLst/>
                  <a:gdLst/>
                  <a:ahLst/>
                  <a:cxnLst/>
                  <a:rect l="l" t="t" r="r" b="b"/>
                  <a:pathLst>
                    <a:path w="1988" h="5052" extrusionOk="0">
                      <a:moveTo>
                        <a:pt x="194" y="0"/>
                      </a:moveTo>
                      <a:lnTo>
                        <a:pt x="194" y="0"/>
                      </a:lnTo>
                      <a:cubicBezTo>
                        <a:pt x="0" y="1974"/>
                        <a:pt x="328" y="3700"/>
                        <a:pt x="1867" y="5052"/>
                      </a:cubicBezTo>
                      <a:cubicBezTo>
                        <a:pt x="1893" y="5005"/>
                        <a:pt x="1940" y="4985"/>
                        <a:pt x="1987" y="4985"/>
                      </a:cubicBezTo>
                      <a:cubicBezTo>
                        <a:pt x="1887" y="3125"/>
                        <a:pt x="1365" y="1459"/>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4"/>
                <p:cNvSpPr/>
                <p:nvPr/>
              </p:nvSpPr>
              <p:spPr>
                <a:xfrm>
                  <a:off x="8177965" y="1800216"/>
                  <a:ext cx="211947" cy="199174"/>
                </a:xfrm>
                <a:custGeom>
                  <a:avLst/>
                  <a:gdLst/>
                  <a:ahLst/>
                  <a:cxnLst/>
                  <a:rect l="l" t="t" r="r" b="b"/>
                  <a:pathLst>
                    <a:path w="8297" h="7797" extrusionOk="0">
                      <a:moveTo>
                        <a:pt x="5252" y="1"/>
                      </a:moveTo>
                      <a:cubicBezTo>
                        <a:pt x="5179" y="61"/>
                        <a:pt x="5099" y="115"/>
                        <a:pt x="5025" y="168"/>
                      </a:cubicBezTo>
                      <a:cubicBezTo>
                        <a:pt x="5052" y="175"/>
                        <a:pt x="5072" y="195"/>
                        <a:pt x="5085" y="222"/>
                      </a:cubicBezTo>
                      <a:cubicBezTo>
                        <a:pt x="5814" y="1707"/>
                        <a:pt x="5440" y="3661"/>
                        <a:pt x="3767" y="4283"/>
                      </a:cubicBezTo>
                      <a:cubicBezTo>
                        <a:pt x="3498" y="4382"/>
                        <a:pt x="3226" y="4428"/>
                        <a:pt x="2960" y="4428"/>
                      </a:cubicBezTo>
                      <a:cubicBezTo>
                        <a:pt x="1752" y="4428"/>
                        <a:pt x="665" y="3478"/>
                        <a:pt x="495" y="2222"/>
                      </a:cubicBezTo>
                      <a:cubicBezTo>
                        <a:pt x="495" y="2215"/>
                        <a:pt x="502" y="2209"/>
                        <a:pt x="502" y="2195"/>
                      </a:cubicBezTo>
                      <a:lnTo>
                        <a:pt x="502" y="2195"/>
                      </a:lnTo>
                      <a:cubicBezTo>
                        <a:pt x="335" y="2235"/>
                        <a:pt x="168" y="2269"/>
                        <a:pt x="0" y="2296"/>
                      </a:cubicBezTo>
                      <a:cubicBezTo>
                        <a:pt x="7" y="2309"/>
                        <a:pt x="14" y="2322"/>
                        <a:pt x="20" y="2336"/>
                      </a:cubicBezTo>
                      <a:cubicBezTo>
                        <a:pt x="569" y="4414"/>
                        <a:pt x="1573" y="7797"/>
                        <a:pt x="4164" y="7797"/>
                      </a:cubicBezTo>
                      <a:cubicBezTo>
                        <a:pt x="4418" y="7797"/>
                        <a:pt x="4686" y="7764"/>
                        <a:pt x="4971" y="7695"/>
                      </a:cubicBezTo>
                      <a:cubicBezTo>
                        <a:pt x="8297" y="6885"/>
                        <a:pt x="6149" y="2075"/>
                        <a:pt x="5226" y="255"/>
                      </a:cubicBezTo>
                      <a:cubicBezTo>
                        <a:pt x="5186" y="175"/>
                        <a:pt x="5219" y="94"/>
                        <a:pt x="5286" y="48"/>
                      </a:cubicBezTo>
                      <a:lnTo>
                        <a:pt x="5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4"/>
                <p:cNvSpPr/>
                <p:nvPr/>
              </p:nvSpPr>
              <p:spPr>
                <a:xfrm>
                  <a:off x="8130094" y="2164769"/>
                  <a:ext cx="179326" cy="154547"/>
                </a:xfrm>
                <a:custGeom>
                  <a:avLst/>
                  <a:gdLst/>
                  <a:ahLst/>
                  <a:cxnLst/>
                  <a:rect l="l" t="t" r="r" b="b"/>
                  <a:pathLst>
                    <a:path w="7020" h="6050" extrusionOk="0">
                      <a:moveTo>
                        <a:pt x="7019" y="1"/>
                      </a:moveTo>
                      <a:lnTo>
                        <a:pt x="7019" y="1"/>
                      </a:lnTo>
                      <a:cubicBezTo>
                        <a:pt x="6692" y="101"/>
                        <a:pt x="6364" y="195"/>
                        <a:pt x="6036" y="282"/>
                      </a:cubicBezTo>
                      <a:cubicBezTo>
                        <a:pt x="5742" y="1680"/>
                        <a:pt x="5454" y="3038"/>
                        <a:pt x="5360" y="4470"/>
                      </a:cubicBezTo>
                      <a:cubicBezTo>
                        <a:pt x="5355" y="4547"/>
                        <a:pt x="5287" y="4620"/>
                        <a:pt x="5214" y="4620"/>
                      </a:cubicBezTo>
                      <a:cubicBezTo>
                        <a:pt x="5191" y="4620"/>
                        <a:pt x="5168" y="4613"/>
                        <a:pt x="5146" y="4597"/>
                      </a:cubicBezTo>
                      <a:cubicBezTo>
                        <a:pt x="3788" y="3554"/>
                        <a:pt x="2269" y="2430"/>
                        <a:pt x="1219" y="1065"/>
                      </a:cubicBezTo>
                      <a:cubicBezTo>
                        <a:pt x="817" y="1091"/>
                        <a:pt x="409" y="1105"/>
                        <a:pt x="1" y="1118"/>
                      </a:cubicBezTo>
                      <a:cubicBezTo>
                        <a:pt x="1901" y="2764"/>
                        <a:pt x="3741" y="4464"/>
                        <a:pt x="5688" y="6049"/>
                      </a:cubicBezTo>
                      <a:cubicBezTo>
                        <a:pt x="6130" y="4035"/>
                        <a:pt x="6571" y="2015"/>
                        <a:pt x="7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4"/>
                <p:cNvSpPr/>
                <p:nvPr/>
              </p:nvSpPr>
              <p:spPr>
                <a:xfrm>
                  <a:off x="8185833" y="732205"/>
                  <a:ext cx="213480" cy="165276"/>
                </a:xfrm>
                <a:custGeom>
                  <a:avLst/>
                  <a:gdLst/>
                  <a:ahLst/>
                  <a:cxnLst/>
                  <a:rect l="l" t="t" r="r" b="b"/>
                  <a:pathLst>
                    <a:path w="8357" h="6470" extrusionOk="0">
                      <a:moveTo>
                        <a:pt x="0" y="0"/>
                      </a:moveTo>
                      <a:lnTo>
                        <a:pt x="0" y="0"/>
                      </a:lnTo>
                      <a:cubicBezTo>
                        <a:pt x="13" y="13"/>
                        <a:pt x="27" y="27"/>
                        <a:pt x="34" y="40"/>
                      </a:cubicBezTo>
                      <a:cubicBezTo>
                        <a:pt x="1151" y="2262"/>
                        <a:pt x="2409" y="4409"/>
                        <a:pt x="3800" y="6470"/>
                      </a:cubicBezTo>
                      <a:cubicBezTo>
                        <a:pt x="5386" y="5005"/>
                        <a:pt x="6905" y="3473"/>
                        <a:pt x="8357" y="1867"/>
                      </a:cubicBezTo>
                      <a:cubicBezTo>
                        <a:pt x="5721" y="883"/>
                        <a:pt x="2917" y="2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4"/>
                <p:cNvSpPr/>
                <p:nvPr/>
              </p:nvSpPr>
              <p:spPr>
                <a:xfrm>
                  <a:off x="8196077" y="1807573"/>
                  <a:ext cx="117967" cy="99191"/>
                </a:xfrm>
                <a:custGeom>
                  <a:avLst/>
                  <a:gdLst/>
                  <a:ahLst/>
                  <a:cxnLst/>
                  <a:rect l="l" t="t" r="r" b="b"/>
                  <a:pathLst>
                    <a:path w="4618" h="3883" extrusionOk="0">
                      <a:moveTo>
                        <a:pt x="4149" y="0"/>
                      </a:moveTo>
                      <a:cubicBezTo>
                        <a:pt x="2904" y="850"/>
                        <a:pt x="1506" y="1486"/>
                        <a:pt x="1" y="1860"/>
                      </a:cubicBezTo>
                      <a:cubicBezTo>
                        <a:pt x="1" y="1867"/>
                        <a:pt x="7" y="1867"/>
                        <a:pt x="7" y="1874"/>
                      </a:cubicBezTo>
                      <a:cubicBezTo>
                        <a:pt x="232" y="2990"/>
                        <a:pt x="1163" y="3883"/>
                        <a:pt x="2242" y="3883"/>
                      </a:cubicBezTo>
                      <a:cubicBezTo>
                        <a:pt x="2546" y="3883"/>
                        <a:pt x="2863" y="3811"/>
                        <a:pt x="3179" y="3654"/>
                      </a:cubicBezTo>
                      <a:cubicBezTo>
                        <a:pt x="4617" y="2924"/>
                        <a:pt x="4597" y="1365"/>
                        <a:pt x="4155" y="27"/>
                      </a:cubicBezTo>
                      <a:cubicBezTo>
                        <a:pt x="4149" y="14"/>
                        <a:pt x="4149" y="7"/>
                        <a:pt x="4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4"/>
                <p:cNvSpPr/>
                <p:nvPr/>
              </p:nvSpPr>
              <p:spPr>
                <a:xfrm>
                  <a:off x="8126518" y="1509540"/>
                  <a:ext cx="271262" cy="48433"/>
                </a:xfrm>
                <a:custGeom>
                  <a:avLst/>
                  <a:gdLst/>
                  <a:ahLst/>
                  <a:cxnLst/>
                  <a:rect l="l" t="t" r="r" b="b"/>
                  <a:pathLst>
                    <a:path w="10619" h="1896" extrusionOk="0">
                      <a:moveTo>
                        <a:pt x="5433" y="1"/>
                      </a:moveTo>
                      <a:cubicBezTo>
                        <a:pt x="3682" y="1"/>
                        <a:pt x="1929" y="299"/>
                        <a:pt x="208" y="855"/>
                      </a:cubicBezTo>
                      <a:cubicBezTo>
                        <a:pt x="141" y="909"/>
                        <a:pt x="74" y="956"/>
                        <a:pt x="0" y="1003"/>
                      </a:cubicBezTo>
                      <a:cubicBezTo>
                        <a:pt x="2004" y="1442"/>
                        <a:pt x="4084" y="1896"/>
                        <a:pt x="6124" y="1896"/>
                      </a:cubicBezTo>
                      <a:cubicBezTo>
                        <a:pt x="7661" y="1896"/>
                        <a:pt x="9176" y="1638"/>
                        <a:pt x="10618" y="922"/>
                      </a:cubicBezTo>
                      <a:cubicBezTo>
                        <a:pt x="8914" y="295"/>
                        <a:pt x="7174" y="1"/>
                        <a:pt x="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4"/>
                <p:cNvSpPr/>
                <p:nvPr/>
              </p:nvSpPr>
              <p:spPr>
                <a:xfrm>
                  <a:off x="8145498" y="1056397"/>
                  <a:ext cx="188522" cy="199839"/>
                </a:xfrm>
                <a:custGeom>
                  <a:avLst/>
                  <a:gdLst/>
                  <a:ahLst/>
                  <a:cxnLst/>
                  <a:rect l="l" t="t" r="r" b="b"/>
                  <a:pathLst>
                    <a:path w="7380" h="7823" extrusionOk="0">
                      <a:moveTo>
                        <a:pt x="3297" y="1"/>
                      </a:moveTo>
                      <a:cubicBezTo>
                        <a:pt x="796" y="1"/>
                        <a:pt x="237" y="4101"/>
                        <a:pt x="0" y="5969"/>
                      </a:cubicBezTo>
                      <a:lnTo>
                        <a:pt x="0" y="5976"/>
                      </a:lnTo>
                      <a:cubicBezTo>
                        <a:pt x="0" y="5989"/>
                        <a:pt x="7" y="6003"/>
                        <a:pt x="7" y="6009"/>
                      </a:cubicBezTo>
                      <a:cubicBezTo>
                        <a:pt x="7" y="6029"/>
                        <a:pt x="7" y="6050"/>
                        <a:pt x="0" y="6070"/>
                      </a:cubicBezTo>
                      <a:cubicBezTo>
                        <a:pt x="94" y="6076"/>
                        <a:pt x="181" y="6083"/>
                        <a:pt x="268" y="6090"/>
                      </a:cubicBezTo>
                      <a:lnTo>
                        <a:pt x="268" y="6083"/>
                      </a:lnTo>
                      <a:cubicBezTo>
                        <a:pt x="250" y="4761"/>
                        <a:pt x="1425" y="3702"/>
                        <a:pt x="2691" y="3702"/>
                      </a:cubicBezTo>
                      <a:cubicBezTo>
                        <a:pt x="2880" y="3702"/>
                        <a:pt x="3070" y="3725"/>
                        <a:pt x="3258" y="3775"/>
                      </a:cubicBezTo>
                      <a:cubicBezTo>
                        <a:pt x="5065" y="4250"/>
                        <a:pt x="5306" y="6016"/>
                        <a:pt x="5065" y="7595"/>
                      </a:cubicBezTo>
                      <a:cubicBezTo>
                        <a:pt x="5199" y="7669"/>
                        <a:pt x="5326" y="7749"/>
                        <a:pt x="5460" y="7823"/>
                      </a:cubicBezTo>
                      <a:cubicBezTo>
                        <a:pt x="5460" y="7802"/>
                        <a:pt x="5473" y="7789"/>
                        <a:pt x="5473" y="7769"/>
                      </a:cubicBezTo>
                      <a:cubicBezTo>
                        <a:pt x="5386" y="7749"/>
                        <a:pt x="5312" y="7675"/>
                        <a:pt x="5353" y="7568"/>
                      </a:cubicBezTo>
                      <a:cubicBezTo>
                        <a:pt x="6202" y="5300"/>
                        <a:pt x="7380" y="1125"/>
                        <a:pt x="4101" y="128"/>
                      </a:cubicBezTo>
                      <a:cubicBezTo>
                        <a:pt x="3813" y="41"/>
                        <a:pt x="3546" y="1"/>
                        <a:pt x="3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4"/>
                <p:cNvSpPr/>
                <p:nvPr/>
              </p:nvSpPr>
              <p:spPr>
                <a:xfrm>
                  <a:off x="8225479" y="915082"/>
                  <a:ext cx="51294" cy="124430"/>
                </a:xfrm>
                <a:custGeom>
                  <a:avLst/>
                  <a:gdLst/>
                  <a:ahLst/>
                  <a:cxnLst/>
                  <a:rect l="l" t="t" r="r" b="b"/>
                  <a:pathLst>
                    <a:path w="2008" h="4871" extrusionOk="0">
                      <a:moveTo>
                        <a:pt x="2008" y="0"/>
                      </a:moveTo>
                      <a:cubicBezTo>
                        <a:pt x="1499" y="642"/>
                        <a:pt x="1071" y="1325"/>
                        <a:pt x="797" y="2108"/>
                      </a:cubicBezTo>
                      <a:cubicBezTo>
                        <a:pt x="669" y="2482"/>
                        <a:pt x="0" y="4817"/>
                        <a:pt x="710" y="4871"/>
                      </a:cubicBezTo>
                      <a:cubicBezTo>
                        <a:pt x="711" y="4871"/>
                        <a:pt x="712" y="4871"/>
                        <a:pt x="713" y="4871"/>
                      </a:cubicBezTo>
                      <a:cubicBezTo>
                        <a:pt x="949" y="4871"/>
                        <a:pt x="1466" y="3585"/>
                        <a:pt x="1519" y="3432"/>
                      </a:cubicBezTo>
                      <a:cubicBezTo>
                        <a:pt x="1653" y="3071"/>
                        <a:pt x="1740" y="2696"/>
                        <a:pt x="1813" y="2315"/>
                      </a:cubicBezTo>
                      <a:cubicBezTo>
                        <a:pt x="1954" y="1552"/>
                        <a:pt x="1987" y="776"/>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4"/>
                <p:cNvSpPr/>
                <p:nvPr/>
              </p:nvSpPr>
              <p:spPr>
                <a:xfrm>
                  <a:off x="8156942" y="1158066"/>
                  <a:ext cx="116255" cy="88948"/>
                </a:xfrm>
                <a:custGeom>
                  <a:avLst/>
                  <a:gdLst/>
                  <a:ahLst/>
                  <a:cxnLst/>
                  <a:rect l="l" t="t" r="r" b="b"/>
                  <a:pathLst>
                    <a:path w="4551" h="3482" extrusionOk="0">
                      <a:moveTo>
                        <a:pt x="2206" y="0"/>
                      </a:moveTo>
                      <a:cubicBezTo>
                        <a:pt x="1062" y="0"/>
                        <a:pt x="227" y="986"/>
                        <a:pt x="0" y="2130"/>
                      </a:cubicBezTo>
                      <a:cubicBezTo>
                        <a:pt x="1553" y="2317"/>
                        <a:pt x="3018" y="2785"/>
                        <a:pt x="4356" y="3481"/>
                      </a:cubicBezTo>
                      <a:cubicBezTo>
                        <a:pt x="4550" y="2130"/>
                        <a:pt x="4383" y="571"/>
                        <a:pt x="2857" y="102"/>
                      </a:cubicBezTo>
                      <a:cubicBezTo>
                        <a:pt x="2631" y="33"/>
                        <a:pt x="2413"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4"/>
                <p:cNvSpPr/>
                <p:nvPr/>
              </p:nvSpPr>
              <p:spPr>
                <a:xfrm>
                  <a:off x="8167185" y="2173837"/>
                  <a:ext cx="109767" cy="98118"/>
                </a:xfrm>
                <a:custGeom>
                  <a:avLst/>
                  <a:gdLst/>
                  <a:ahLst/>
                  <a:cxnLst/>
                  <a:rect l="l" t="t" r="r" b="b"/>
                  <a:pathLst>
                    <a:path w="4297" h="3841" extrusionOk="0">
                      <a:moveTo>
                        <a:pt x="4296" y="0"/>
                      </a:moveTo>
                      <a:cubicBezTo>
                        <a:pt x="2905" y="348"/>
                        <a:pt x="1473" y="583"/>
                        <a:pt x="1" y="696"/>
                      </a:cubicBezTo>
                      <a:cubicBezTo>
                        <a:pt x="1252" y="1687"/>
                        <a:pt x="2376" y="2844"/>
                        <a:pt x="3641" y="3841"/>
                      </a:cubicBezTo>
                      <a:cubicBezTo>
                        <a:pt x="3734" y="2550"/>
                        <a:pt x="3908" y="1232"/>
                        <a:pt x="4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4"/>
                <p:cNvSpPr/>
                <p:nvPr/>
              </p:nvSpPr>
              <p:spPr>
                <a:xfrm>
                  <a:off x="8106337" y="743982"/>
                  <a:ext cx="168546" cy="156412"/>
                </a:xfrm>
                <a:custGeom>
                  <a:avLst/>
                  <a:gdLst/>
                  <a:ahLst/>
                  <a:cxnLst/>
                  <a:rect l="l" t="t" r="r" b="b"/>
                  <a:pathLst>
                    <a:path w="6598" h="6123" extrusionOk="0">
                      <a:moveTo>
                        <a:pt x="2998" y="1"/>
                      </a:moveTo>
                      <a:cubicBezTo>
                        <a:pt x="1988" y="1787"/>
                        <a:pt x="1025" y="3600"/>
                        <a:pt x="1" y="5380"/>
                      </a:cubicBezTo>
                      <a:lnTo>
                        <a:pt x="610" y="5380"/>
                      </a:lnTo>
                      <a:cubicBezTo>
                        <a:pt x="1265" y="4042"/>
                        <a:pt x="1955" y="2724"/>
                        <a:pt x="2637" y="1399"/>
                      </a:cubicBezTo>
                      <a:cubicBezTo>
                        <a:pt x="2662" y="1348"/>
                        <a:pt x="2709" y="1326"/>
                        <a:pt x="2757" y="1326"/>
                      </a:cubicBezTo>
                      <a:cubicBezTo>
                        <a:pt x="2811" y="1326"/>
                        <a:pt x="2866" y="1353"/>
                        <a:pt x="2898" y="1399"/>
                      </a:cubicBezTo>
                      <a:cubicBezTo>
                        <a:pt x="3868" y="2851"/>
                        <a:pt x="4778" y="4336"/>
                        <a:pt x="5621" y="5868"/>
                      </a:cubicBezTo>
                      <a:cubicBezTo>
                        <a:pt x="5628" y="5882"/>
                        <a:pt x="5628" y="5895"/>
                        <a:pt x="5634" y="5902"/>
                      </a:cubicBezTo>
                      <a:cubicBezTo>
                        <a:pt x="5956" y="5969"/>
                        <a:pt x="6277" y="6042"/>
                        <a:pt x="6598" y="6123"/>
                      </a:cubicBezTo>
                      <a:cubicBezTo>
                        <a:pt x="5273" y="4156"/>
                        <a:pt x="4076" y="2115"/>
                        <a:pt x="2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4"/>
                <p:cNvSpPr/>
                <p:nvPr/>
              </p:nvSpPr>
              <p:spPr>
                <a:xfrm>
                  <a:off x="8123963" y="2021385"/>
                  <a:ext cx="181702" cy="164612"/>
                </a:xfrm>
                <a:custGeom>
                  <a:avLst/>
                  <a:gdLst/>
                  <a:ahLst/>
                  <a:cxnLst/>
                  <a:rect l="l" t="t" r="r" b="b"/>
                  <a:pathLst>
                    <a:path w="7113" h="6444" extrusionOk="0">
                      <a:moveTo>
                        <a:pt x="5446" y="0"/>
                      </a:moveTo>
                      <a:lnTo>
                        <a:pt x="5446" y="0"/>
                      </a:lnTo>
                      <a:cubicBezTo>
                        <a:pt x="3720" y="516"/>
                        <a:pt x="1894" y="810"/>
                        <a:pt x="0" y="830"/>
                      </a:cubicBezTo>
                      <a:cubicBezTo>
                        <a:pt x="1198" y="2496"/>
                        <a:pt x="1291" y="4691"/>
                        <a:pt x="248" y="6444"/>
                      </a:cubicBezTo>
                      <a:cubicBezTo>
                        <a:pt x="2630" y="6397"/>
                        <a:pt x="4931" y="6022"/>
                        <a:pt x="7112" y="5360"/>
                      </a:cubicBezTo>
                      <a:cubicBezTo>
                        <a:pt x="5339" y="4343"/>
                        <a:pt x="5239" y="1800"/>
                        <a:pt x="5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4"/>
                <p:cNvSpPr/>
                <p:nvPr/>
              </p:nvSpPr>
              <p:spPr>
                <a:xfrm>
                  <a:off x="8110961" y="888592"/>
                  <a:ext cx="165302" cy="156744"/>
                </a:xfrm>
                <a:custGeom>
                  <a:avLst/>
                  <a:gdLst/>
                  <a:ahLst/>
                  <a:cxnLst/>
                  <a:rect l="l" t="t" r="r" b="b"/>
                  <a:pathLst>
                    <a:path w="6471" h="6136" extrusionOk="0">
                      <a:moveTo>
                        <a:pt x="262" y="0"/>
                      </a:moveTo>
                      <a:cubicBezTo>
                        <a:pt x="175" y="0"/>
                        <a:pt x="88" y="7"/>
                        <a:pt x="1" y="7"/>
                      </a:cubicBezTo>
                      <a:cubicBezTo>
                        <a:pt x="1225" y="1586"/>
                        <a:pt x="1312" y="3834"/>
                        <a:pt x="496" y="5620"/>
                      </a:cubicBezTo>
                      <a:cubicBezTo>
                        <a:pt x="1961" y="5634"/>
                        <a:pt x="3393" y="5814"/>
                        <a:pt x="4771" y="6135"/>
                      </a:cubicBezTo>
                      <a:cubicBezTo>
                        <a:pt x="4383" y="5654"/>
                        <a:pt x="4778" y="4008"/>
                        <a:pt x="4871" y="3660"/>
                      </a:cubicBezTo>
                      <a:cubicBezTo>
                        <a:pt x="5146" y="2576"/>
                        <a:pt x="5688" y="1566"/>
                        <a:pt x="6470" y="769"/>
                      </a:cubicBezTo>
                      <a:cubicBezTo>
                        <a:pt x="4483" y="268"/>
                        <a:pt x="240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4"/>
                <p:cNvSpPr/>
                <p:nvPr/>
              </p:nvSpPr>
              <p:spPr>
                <a:xfrm>
                  <a:off x="8122584" y="1540960"/>
                  <a:ext cx="202035" cy="184256"/>
                </a:xfrm>
                <a:custGeom>
                  <a:avLst/>
                  <a:gdLst/>
                  <a:ahLst/>
                  <a:cxnLst/>
                  <a:rect l="l" t="t" r="r" b="b"/>
                  <a:pathLst>
                    <a:path w="7909" h="7213" extrusionOk="0">
                      <a:moveTo>
                        <a:pt x="1" y="0"/>
                      </a:moveTo>
                      <a:lnTo>
                        <a:pt x="1" y="0"/>
                      </a:lnTo>
                      <a:cubicBezTo>
                        <a:pt x="2075" y="2964"/>
                        <a:pt x="4283" y="6155"/>
                        <a:pt x="7909" y="7213"/>
                      </a:cubicBezTo>
                      <a:cubicBezTo>
                        <a:pt x="6223" y="3921"/>
                        <a:pt x="3493" y="1546"/>
                        <a:pt x="148" y="34"/>
                      </a:cubicBezTo>
                      <a:cubicBezTo>
                        <a:pt x="94" y="27"/>
                        <a:pt x="47" y="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4"/>
                <p:cNvSpPr/>
                <p:nvPr/>
              </p:nvSpPr>
              <p:spPr>
                <a:xfrm>
                  <a:off x="8123095" y="1324747"/>
                  <a:ext cx="180169" cy="204105"/>
                </a:xfrm>
                <a:custGeom>
                  <a:avLst/>
                  <a:gdLst/>
                  <a:ahLst/>
                  <a:cxnLst/>
                  <a:rect l="l" t="t" r="r" b="b"/>
                  <a:pathLst>
                    <a:path w="7053" h="7990" extrusionOk="0">
                      <a:moveTo>
                        <a:pt x="7053" y="0"/>
                      </a:moveTo>
                      <a:lnTo>
                        <a:pt x="7053" y="0"/>
                      </a:lnTo>
                      <a:cubicBezTo>
                        <a:pt x="3801" y="1740"/>
                        <a:pt x="1479" y="4490"/>
                        <a:pt x="27" y="7849"/>
                      </a:cubicBezTo>
                      <a:cubicBezTo>
                        <a:pt x="21" y="7895"/>
                        <a:pt x="7" y="7942"/>
                        <a:pt x="1" y="7989"/>
                      </a:cubicBezTo>
                      <a:cubicBezTo>
                        <a:pt x="41" y="7969"/>
                        <a:pt x="81" y="7956"/>
                        <a:pt x="121" y="7936"/>
                      </a:cubicBezTo>
                      <a:cubicBezTo>
                        <a:pt x="3005" y="5841"/>
                        <a:pt x="6076" y="3593"/>
                        <a:pt x="7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4"/>
                <p:cNvSpPr/>
                <p:nvPr/>
              </p:nvSpPr>
              <p:spPr>
                <a:xfrm>
                  <a:off x="8130273" y="1898156"/>
                  <a:ext cx="152657" cy="137100"/>
                </a:xfrm>
                <a:custGeom>
                  <a:avLst/>
                  <a:gdLst/>
                  <a:ahLst/>
                  <a:cxnLst/>
                  <a:rect l="l" t="t" r="r" b="b"/>
                  <a:pathLst>
                    <a:path w="5976" h="5367" extrusionOk="0">
                      <a:moveTo>
                        <a:pt x="2041" y="1"/>
                      </a:moveTo>
                      <a:cubicBezTo>
                        <a:pt x="2168" y="2088"/>
                        <a:pt x="1854" y="4497"/>
                        <a:pt x="1" y="5366"/>
                      </a:cubicBezTo>
                      <a:cubicBezTo>
                        <a:pt x="2088" y="5313"/>
                        <a:pt x="4095" y="4931"/>
                        <a:pt x="5975" y="4269"/>
                      </a:cubicBezTo>
                      <a:cubicBezTo>
                        <a:pt x="3908" y="4222"/>
                        <a:pt x="2677" y="2008"/>
                        <a:pt x="2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4"/>
                <p:cNvSpPr/>
                <p:nvPr/>
              </p:nvSpPr>
              <p:spPr>
                <a:xfrm>
                  <a:off x="8129430" y="789273"/>
                  <a:ext cx="110431" cy="103432"/>
                </a:xfrm>
                <a:custGeom>
                  <a:avLst/>
                  <a:gdLst/>
                  <a:ahLst/>
                  <a:cxnLst/>
                  <a:rect l="l" t="t" r="r" b="b"/>
                  <a:pathLst>
                    <a:path w="4323" h="4049" extrusionOk="0">
                      <a:moveTo>
                        <a:pt x="1874" y="1"/>
                      </a:moveTo>
                      <a:cubicBezTo>
                        <a:pt x="1258" y="1205"/>
                        <a:pt x="642" y="2416"/>
                        <a:pt x="0" y="3607"/>
                      </a:cubicBezTo>
                      <a:cubicBezTo>
                        <a:pt x="1472" y="3634"/>
                        <a:pt x="2917" y="3788"/>
                        <a:pt x="4322" y="4049"/>
                      </a:cubicBezTo>
                      <a:cubicBezTo>
                        <a:pt x="3560" y="2670"/>
                        <a:pt x="2743" y="1319"/>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4"/>
                <p:cNvSpPr/>
                <p:nvPr/>
              </p:nvSpPr>
              <p:spPr>
                <a:xfrm>
                  <a:off x="7983644" y="729293"/>
                  <a:ext cx="197591" cy="147344"/>
                </a:xfrm>
                <a:custGeom>
                  <a:avLst/>
                  <a:gdLst/>
                  <a:ahLst/>
                  <a:cxnLst/>
                  <a:rect l="l" t="t" r="r" b="b"/>
                  <a:pathLst>
                    <a:path w="7735" h="5768" extrusionOk="0">
                      <a:moveTo>
                        <a:pt x="5246" y="0"/>
                      </a:moveTo>
                      <a:cubicBezTo>
                        <a:pt x="3459" y="0"/>
                        <a:pt x="1706" y="154"/>
                        <a:pt x="0" y="435"/>
                      </a:cubicBezTo>
                      <a:cubicBezTo>
                        <a:pt x="1773" y="2008"/>
                        <a:pt x="3312" y="3787"/>
                        <a:pt x="4617" y="5768"/>
                      </a:cubicBezTo>
                      <a:cubicBezTo>
                        <a:pt x="5547" y="3854"/>
                        <a:pt x="6617" y="2001"/>
                        <a:pt x="7674" y="154"/>
                      </a:cubicBezTo>
                      <a:cubicBezTo>
                        <a:pt x="7688" y="127"/>
                        <a:pt x="7708" y="114"/>
                        <a:pt x="7734" y="101"/>
                      </a:cubicBezTo>
                      <a:cubicBezTo>
                        <a:pt x="6912" y="34"/>
                        <a:pt x="6082"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4"/>
                <p:cNvSpPr/>
                <p:nvPr/>
              </p:nvSpPr>
              <p:spPr>
                <a:xfrm>
                  <a:off x="8011846" y="1853197"/>
                  <a:ext cx="169568" cy="181702"/>
                </a:xfrm>
                <a:custGeom>
                  <a:avLst/>
                  <a:gdLst/>
                  <a:ahLst/>
                  <a:cxnLst/>
                  <a:rect l="l" t="t" r="r" b="b"/>
                  <a:pathLst>
                    <a:path w="6638" h="7113" extrusionOk="0">
                      <a:moveTo>
                        <a:pt x="783" y="1"/>
                      </a:moveTo>
                      <a:lnTo>
                        <a:pt x="783" y="1"/>
                      </a:lnTo>
                      <a:cubicBezTo>
                        <a:pt x="790" y="14"/>
                        <a:pt x="790" y="28"/>
                        <a:pt x="790" y="41"/>
                      </a:cubicBezTo>
                      <a:cubicBezTo>
                        <a:pt x="716" y="1995"/>
                        <a:pt x="0" y="6598"/>
                        <a:pt x="2723" y="7080"/>
                      </a:cubicBezTo>
                      <a:cubicBezTo>
                        <a:pt x="2937" y="7100"/>
                        <a:pt x="3151" y="7106"/>
                        <a:pt x="3372" y="7113"/>
                      </a:cubicBezTo>
                      <a:cubicBezTo>
                        <a:pt x="4730" y="7026"/>
                        <a:pt x="5821" y="5855"/>
                        <a:pt x="6202" y="4617"/>
                      </a:cubicBezTo>
                      <a:cubicBezTo>
                        <a:pt x="6637" y="3212"/>
                        <a:pt x="6396" y="1707"/>
                        <a:pt x="6189" y="289"/>
                      </a:cubicBezTo>
                      <a:lnTo>
                        <a:pt x="6189" y="282"/>
                      </a:lnTo>
                      <a:cubicBezTo>
                        <a:pt x="6102" y="295"/>
                        <a:pt x="6015" y="309"/>
                        <a:pt x="5928" y="322"/>
                      </a:cubicBezTo>
                      <a:cubicBezTo>
                        <a:pt x="5935" y="329"/>
                        <a:pt x="5941" y="342"/>
                        <a:pt x="5941" y="355"/>
                      </a:cubicBezTo>
                      <a:cubicBezTo>
                        <a:pt x="6157" y="1966"/>
                        <a:pt x="5025" y="3514"/>
                        <a:pt x="3399" y="3514"/>
                      </a:cubicBezTo>
                      <a:cubicBezTo>
                        <a:pt x="3261" y="3514"/>
                        <a:pt x="3121" y="3503"/>
                        <a:pt x="2977" y="3480"/>
                      </a:cubicBezTo>
                      <a:cubicBezTo>
                        <a:pt x="1492" y="3232"/>
                        <a:pt x="422" y="1459"/>
                        <a:pt x="1285" y="121"/>
                      </a:cubicBezTo>
                      <a:cubicBezTo>
                        <a:pt x="1117" y="81"/>
                        <a:pt x="950" y="4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4"/>
                <p:cNvSpPr/>
                <p:nvPr/>
              </p:nvSpPr>
              <p:spPr>
                <a:xfrm>
                  <a:off x="8044135" y="1039333"/>
                  <a:ext cx="176235" cy="148697"/>
                </a:xfrm>
                <a:custGeom>
                  <a:avLst/>
                  <a:gdLst/>
                  <a:ahLst/>
                  <a:cxnLst/>
                  <a:rect l="l" t="t" r="r" b="b"/>
                  <a:pathLst>
                    <a:path w="6899" h="5821" extrusionOk="0">
                      <a:moveTo>
                        <a:pt x="2878" y="0"/>
                      </a:moveTo>
                      <a:cubicBezTo>
                        <a:pt x="1901" y="0"/>
                        <a:pt x="944" y="74"/>
                        <a:pt x="1" y="214"/>
                      </a:cubicBezTo>
                      <a:cubicBezTo>
                        <a:pt x="2362" y="555"/>
                        <a:pt x="3393" y="3546"/>
                        <a:pt x="3828" y="5821"/>
                      </a:cubicBezTo>
                      <a:cubicBezTo>
                        <a:pt x="3948" y="3754"/>
                        <a:pt x="4825" y="776"/>
                        <a:pt x="6899" y="415"/>
                      </a:cubicBezTo>
                      <a:cubicBezTo>
                        <a:pt x="5601" y="147"/>
                        <a:pt x="4256" y="0"/>
                        <a:pt x="2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4"/>
                <p:cNvSpPr/>
                <p:nvPr/>
              </p:nvSpPr>
              <p:spPr>
                <a:xfrm>
                  <a:off x="8037979" y="1857309"/>
                  <a:ext cx="123510" cy="78321"/>
                </a:xfrm>
                <a:custGeom>
                  <a:avLst/>
                  <a:gdLst/>
                  <a:ahLst/>
                  <a:cxnLst/>
                  <a:rect l="l" t="t" r="r" b="b"/>
                  <a:pathLst>
                    <a:path w="4835" h="3066" extrusionOk="0">
                      <a:moveTo>
                        <a:pt x="436" y="0"/>
                      </a:moveTo>
                      <a:lnTo>
                        <a:pt x="436" y="0"/>
                      </a:lnTo>
                      <a:cubicBezTo>
                        <a:pt x="1" y="1318"/>
                        <a:pt x="462" y="2777"/>
                        <a:pt x="1988" y="3031"/>
                      </a:cubicBezTo>
                      <a:cubicBezTo>
                        <a:pt x="2124" y="3054"/>
                        <a:pt x="2257" y="3065"/>
                        <a:pt x="2387" y="3065"/>
                      </a:cubicBezTo>
                      <a:cubicBezTo>
                        <a:pt x="3840" y="3065"/>
                        <a:pt x="4834" y="1678"/>
                        <a:pt x="4644" y="228"/>
                      </a:cubicBezTo>
                      <a:cubicBezTo>
                        <a:pt x="4637" y="215"/>
                        <a:pt x="4644" y="208"/>
                        <a:pt x="4644" y="194"/>
                      </a:cubicBezTo>
                      <a:lnTo>
                        <a:pt x="4644" y="194"/>
                      </a:lnTo>
                      <a:cubicBezTo>
                        <a:pt x="4142" y="255"/>
                        <a:pt x="3634" y="288"/>
                        <a:pt x="3119" y="288"/>
                      </a:cubicBezTo>
                      <a:cubicBezTo>
                        <a:pt x="2202" y="288"/>
                        <a:pt x="1305" y="188"/>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4"/>
                <p:cNvSpPr/>
                <p:nvPr/>
              </p:nvSpPr>
              <p:spPr>
                <a:xfrm>
                  <a:off x="8105852" y="2050736"/>
                  <a:ext cx="37449" cy="132527"/>
                </a:xfrm>
                <a:custGeom>
                  <a:avLst/>
                  <a:gdLst/>
                  <a:ahLst/>
                  <a:cxnLst/>
                  <a:rect l="l" t="t" r="r" b="b"/>
                  <a:pathLst>
                    <a:path w="1466" h="5188" extrusionOk="0">
                      <a:moveTo>
                        <a:pt x="622" y="1"/>
                      </a:moveTo>
                      <a:cubicBezTo>
                        <a:pt x="65" y="1"/>
                        <a:pt x="0" y="2269"/>
                        <a:pt x="33" y="2618"/>
                      </a:cubicBezTo>
                      <a:cubicBezTo>
                        <a:pt x="107" y="3521"/>
                        <a:pt x="375" y="4358"/>
                        <a:pt x="716" y="5187"/>
                      </a:cubicBezTo>
                      <a:cubicBezTo>
                        <a:pt x="1204" y="4385"/>
                        <a:pt x="1465" y="3488"/>
                        <a:pt x="1438" y="2538"/>
                      </a:cubicBezTo>
                      <a:cubicBezTo>
                        <a:pt x="1425" y="2096"/>
                        <a:pt x="1358" y="1641"/>
                        <a:pt x="1224" y="1213"/>
                      </a:cubicBezTo>
                      <a:cubicBezTo>
                        <a:pt x="1171" y="1046"/>
                        <a:pt x="870" y="29"/>
                        <a:pt x="649" y="2"/>
                      </a:cubicBezTo>
                      <a:cubicBezTo>
                        <a:pt x="640" y="1"/>
                        <a:pt x="631"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4"/>
                <p:cNvSpPr/>
                <p:nvPr/>
              </p:nvSpPr>
              <p:spPr>
                <a:xfrm>
                  <a:off x="7937357" y="1052642"/>
                  <a:ext cx="200120" cy="189416"/>
                </a:xfrm>
                <a:custGeom>
                  <a:avLst/>
                  <a:gdLst/>
                  <a:ahLst/>
                  <a:cxnLst/>
                  <a:rect l="l" t="t" r="r" b="b"/>
                  <a:pathLst>
                    <a:path w="7834" h="7415" extrusionOk="0">
                      <a:moveTo>
                        <a:pt x="3531" y="1"/>
                      </a:moveTo>
                      <a:cubicBezTo>
                        <a:pt x="0" y="1"/>
                        <a:pt x="396" y="5244"/>
                        <a:pt x="1544" y="7414"/>
                      </a:cubicBezTo>
                      <a:cubicBezTo>
                        <a:pt x="1718" y="7334"/>
                        <a:pt x="1892" y="7254"/>
                        <a:pt x="2073" y="7173"/>
                      </a:cubicBezTo>
                      <a:cubicBezTo>
                        <a:pt x="1404" y="5614"/>
                        <a:pt x="2642" y="3835"/>
                        <a:pt x="4221" y="3527"/>
                      </a:cubicBezTo>
                      <a:cubicBezTo>
                        <a:pt x="4409" y="3491"/>
                        <a:pt x="4594" y="3474"/>
                        <a:pt x="4774" y="3474"/>
                      </a:cubicBezTo>
                      <a:cubicBezTo>
                        <a:pt x="6272" y="3474"/>
                        <a:pt x="7472" y="4660"/>
                        <a:pt x="7633" y="6176"/>
                      </a:cubicBezTo>
                      <a:cubicBezTo>
                        <a:pt x="7700" y="6183"/>
                        <a:pt x="7767" y="6190"/>
                        <a:pt x="7834" y="6190"/>
                      </a:cubicBezTo>
                      <a:cubicBezTo>
                        <a:pt x="7479" y="3754"/>
                        <a:pt x="6710" y="14"/>
                        <a:pt x="3552" y="1"/>
                      </a:cubicBezTo>
                      <a:cubicBezTo>
                        <a:pt x="3545" y="1"/>
                        <a:pt x="3538"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4"/>
                <p:cNvSpPr/>
                <p:nvPr/>
              </p:nvSpPr>
              <p:spPr>
                <a:xfrm>
                  <a:off x="8089094" y="888745"/>
                  <a:ext cx="42226" cy="139246"/>
                </a:xfrm>
                <a:custGeom>
                  <a:avLst/>
                  <a:gdLst/>
                  <a:ahLst/>
                  <a:cxnLst/>
                  <a:rect l="l" t="t" r="r" b="b"/>
                  <a:pathLst>
                    <a:path w="1653" h="5451" extrusionOk="0">
                      <a:moveTo>
                        <a:pt x="562" y="1"/>
                      </a:moveTo>
                      <a:cubicBezTo>
                        <a:pt x="549" y="7"/>
                        <a:pt x="535" y="14"/>
                        <a:pt x="522" y="14"/>
                      </a:cubicBezTo>
                      <a:cubicBezTo>
                        <a:pt x="214" y="884"/>
                        <a:pt x="0" y="1754"/>
                        <a:pt x="87" y="2697"/>
                      </a:cubicBezTo>
                      <a:cubicBezTo>
                        <a:pt x="134" y="3212"/>
                        <a:pt x="241" y="3721"/>
                        <a:pt x="422" y="4209"/>
                      </a:cubicBezTo>
                      <a:cubicBezTo>
                        <a:pt x="489" y="4383"/>
                        <a:pt x="850" y="5393"/>
                        <a:pt x="1091" y="5447"/>
                      </a:cubicBezTo>
                      <a:cubicBezTo>
                        <a:pt x="1100" y="5449"/>
                        <a:pt x="1110" y="5450"/>
                        <a:pt x="1119" y="5450"/>
                      </a:cubicBezTo>
                      <a:cubicBezTo>
                        <a:pt x="1557" y="5450"/>
                        <a:pt x="1652" y="3006"/>
                        <a:pt x="1633" y="2730"/>
                      </a:cubicBezTo>
                      <a:cubicBezTo>
                        <a:pt x="1539" y="1707"/>
                        <a:pt x="1131" y="850"/>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4"/>
                <p:cNvSpPr/>
                <p:nvPr/>
              </p:nvSpPr>
              <p:spPr>
                <a:xfrm>
                  <a:off x="7990133" y="1148206"/>
                  <a:ext cx="134878" cy="86317"/>
                </a:xfrm>
                <a:custGeom>
                  <a:avLst/>
                  <a:gdLst/>
                  <a:ahLst/>
                  <a:cxnLst/>
                  <a:rect l="l" t="t" r="r" b="b"/>
                  <a:pathLst>
                    <a:path w="5280" h="3379" extrusionOk="0">
                      <a:moveTo>
                        <a:pt x="2683" y="0"/>
                      </a:moveTo>
                      <a:cubicBezTo>
                        <a:pt x="2443" y="0"/>
                        <a:pt x="2197" y="35"/>
                        <a:pt x="1947" y="107"/>
                      </a:cubicBezTo>
                      <a:cubicBezTo>
                        <a:pt x="388" y="555"/>
                        <a:pt x="0" y="1960"/>
                        <a:pt x="141" y="3379"/>
                      </a:cubicBezTo>
                      <a:cubicBezTo>
                        <a:pt x="1640" y="2763"/>
                        <a:pt x="3272" y="2422"/>
                        <a:pt x="4992" y="2422"/>
                      </a:cubicBezTo>
                      <a:cubicBezTo>
                        <a:pt x="5085" y="2422"/>
                        <a:pt x="5186" y="2429"/>
                        <a:pt x="5279" y="2429"/>
                      </a:cubicBezTo>
                      <a:cubicBezTo>
                        <a:pt x="5126" y="1051"/>
                        <a:pt x="4013" y="0"/>
                        <a:pt x="2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4"/>
                <p:cNvSpPr/>
                <p:nvPr/>
              </p:nvSpPr>
              <p:spPr>
                <a:xfrm>
                  <a:off x="8074738" y="1543693"/>
                  <a:ext cx="76073" cy="274328"/>
                </a:xfrm>
                <a:custGeom>
                  <a:avLst/>
                  <a:gdLst/>
                  <a:ahLst/>
                  <a:cxnLst/>
                  <a:rect l="l" t="t" r="r" b="b"/>
                  <a:pathLst>
                    <a:path w="2978" h="10739" extrusionOk="0">
                      <a:moveTo>
                        <a:pt x="1633" y="0"/>
                      </a:moveTo>
                      <a:lnTo>
                        <a:pt x="1633" y="0"/>
                      </a:lnTo>
                      <a:cubicBezTo>
                        <a:pt x="863" y="3539"/>
                        <a:pt x="0" y="7340"/>
                        <a:pt x="1693" y="10739"/>
                      </a:cubicBezTo>
                      <a:cubicBezTo>
                        <a:pt x="2978" y="7219"/>
                        <a:pt x="2864" y="3566"/>
                        <a:pt x="1666" y="40"/>
                      </a:cubicBezTo>
                      <a:cubicBezTo>
                        <a:pt x="1653" y="27"/>
                        <a:pt x="1646" y="14"/>
                        <a:pt x="1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4"/>
                <p:cNvSpPr/>
                <p:nvPr/>
              </p:nvSpPr>
              <p:spPr>
                <a:xfrm>
                  <a:off x="7981575" y="2030785"/>
                  <a:ext cx="138301" cy="155390"/>
                </a:xfrm>
                <a:custGeom>
                  <a:avLst/>
                  <a:gdLst/>
                  <a:ahLst/>
                  <a:cxnLst/>
                  <a:rect l="l" t="t" r="r" b="b"/>
                  <a:pathLst>
                    <a:path w="5414" h="6083" extrusionOk="0">
                      <a:moveTo>
                        <a:pt x="1058" y="0"/>
                      </a:moveTo>
                      <a:cubicBezTo>
                        <a:pt x="1392" y="1907"/>
                        <a:pt x="1620" y="4202"/>
                        <a:pt x="1" y="5513"/>
                      </a:cubicBezTo>
                      <a:cubicBezTo>
                        <a:pt x="1720" y="5888"/>
                        <a:pt x="3500" y="6082"/>
                        <a:pt x="5327" y="6082"/>
                      </a:cubicBezTo>
                      <a:lnTo>
                        <a:pt x="5414" y="6082"/>
                      </a:lnTo>
                      <a:cubicBezTo>
                        <a:pt x="4570" y="4316"/>
                        <a:pt x="4269" y="2195"/>
                        <a:pt x="5333" y="469"/>
                      </a:cubicBezTo>
                      <a:lnTo>
                        <a:pt x="5327" y="469"/>
                      </a:lnTo>
                      <a:cubicBezTo>
                        <a:pt x="5159" y="469"/>
                        <a:pt x="4992" y="462"/>
                        <a:pt x="4825" y="462"/>
                      </a:cubicBezTo>
                      <a:cubicBezTo>
                        <a:pt x="4758" y="469"/>
                        <a:pt x="4698" y="475"/>
                        <a:pt x="4631" y="482"/>
                      </a:cubicBezTo>
                      <a:cubicBezTo>
                        <a:pt x="4514" y="495"/>
                        <a:pt x="4401" y="500"/>
                        <a:pt x="4293" y="500"/>
                      </a:cubicBezTo>
                      <a:cubicBezTo>
                        <a:pt x="3994" y="500"/>
                        <a:pt x="3728" y="456"/>
                        <a:pt x="3487" y="382"/>
                      </a:cubicBezTo>
                      <a:cubicBezTo>
                        <a:pt x="2664" y="301"/>
                        <a:pt x="1847" y="174"/>
                        <a:pt x="1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4"/>
                <p:cNvSpPr/>
                <p:nvPr/>
              </p:nvSpPr>
              <p:spPr>
                <a:xfrm>
                  <a:off x="8079336" y="1253298"/>
                  <a:ext cx="75741" cy="273842"/>
                </a:xfrm>
                <a:custGeom>
                  <a:avLst/>
                  <a:gdLst/>
                  <a:ahLst/>
                  <a:cxnLst/>
                  <a:rect l="l" t="t" r="r" b="b"/>
                  <a:pathLst>
                    <a:path w="2965" h="10720" extrusionOk="0">
                      <a:moveTo>
                        <a:pt x="1219" y="1"/>
                      </a:moveTo>
                      <a:cubicBezTo>
                        <a:pt x="1" y="3520"/>
                        <a:pt x="168" y="7160"/>
                        <a:pt x="1419" y="10646"/>
                      </a:cubicBezTo>
                      <a:cubicBezTo>
                        <a:pt x="1433" y="10666"/>
                        <a:pt x="1453" y="10692"/>
                        <a:pt x="1473" y="10719"/>
                      </a:cubicBezTo>
                      <a:cubicBezTo>
                        <a:pt x="2182" y="7166"/>
                        <a:pt x="2965" y="3359"/>
                        <a:pt x="1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4"/>
                <p:cNvSpPr/>
                <p:nvPr/>
              </p:nvSpPr>
              <p:spPr>
                <a:xfrm>
                  <a:off x="7971843" y="2177414"/>
                  <a:ext cx="146501" cy="160525"/>
                </a:xfrm>
                <a:custGeom>
                  <a:avLst/>
                  <a:gdLst/>
                  <a:ahLst/>
                  <a:cxnLst/>
                  <a:rect l="l" t="t" r="r" b="b"/>
                  <a:pathLst>
                    <a:path w="5735" h="6284" extrusionOk="0">
                      <a:moveTo>
                        <a:pt x="67" y="1"/>
                      </a:moveTo>
                      <a:cubicBezTo>
                        <a:pt x="54" y="14"/>
                        <a:pt x="34" y="21"/>
                        <a:pt x="21" y="34"/>
                      </a:cubicBezTo>
                      <a:cubicBezTo>
                        <a:pt x="14" y="34"/>
                        <a:pt x="7" y="34"/>
                        <a:pt x="0" y="41"/>
                      </a:cubicBezTo>
                      <a:cubicBezTo>
                        <a:pt x="904" y="1935"/>
                        <a:pt x="1312" y="4216"/>
                        <a:pt x="1686" y="6283"/>
                      </a:cubicBezTo>
                      <a:cubicBezTo>
                        <a:pt x="3292" y="4571"/>
                        <a:pt x="4597" y="2677"/>
                        <a:pt x="5734" y="623"/>
                      </a:cubicBezTo>
                      <a:lnTo>
                        <a:pt x="5708" y="623"/>
                      </a:lnTo>
                      <a:cubicBezTo>
                        <a:pt x="5453" y="623"/>
                        <a:pt x="5199" y="623"/>
                        <a:pt x="4945" y="617"/>
                      </a:cubicBezTo>
                      <a:cubicBezTo>
                        <a:pt x="4938" y="637"/>
                        <a:pt x="4938" y="657"/>
                        <a:pt x="4925" y="683"/>
                      </a:cubicBezTo>
                      <a:cubicBezTo>
                        <a:pt x="4175" y="2109"/>
                        <a:pt x="3292" y="3440"/>
                        <a:pt x="2262" y="4678"/>
                      </a:cubicBezTo>
                      <a:cubicBezTo>
                        <a:pt x="2238" y="4709"/>
                        <a:pt x="2201" y="4723"/>
                        <a:pt x="2164" y="4723"/>
                      </a:cubicBezTo>
                      <a:cubicBezTo>
                        <a:pt x="2097" y="4723"/>
                        <a:pt x="2027" y="4679"/>
                        <a:pt x="2014" y="4611"/>
                      </a:cubicBezTo>
                      <a:cubicBezTo>
                        <a:pt x="1713" y="3139"/>
                        <a:pt x="1318" y="1680"/>
                        <a:pt x="1037" y="202"/>
                      </a:cubicBezTo>
                      <a:cubicBezTo>
                        <a:pt x="710" y="141"/>
                        <a:pt x="388" y="75"/>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4"/>
                <p:cNvSpPr/>
                <p:nvPr/>
              </p:nvSpPr>
              <p:spPr>
                <a:xfrm>
                  <a:off x="7925862" y="1542825"/>
                  <a:ext cx="184103" cy="202061"/>
                </a:xfrm>
                <a:custGeom>
                  <a:avLst/>
                  <a:gdLst/>
                  <a:ahLst/>
                  <a:cxnLst/>
                  <a:rect l="l" t="t" r="r" b="b"/>
                  <a:pathLst>
                    <a:path w="7207" h="7910" extrusionOk="0">
                      <a:moveTo>
                        <a:pt x="7206" y="1"/>
                      </a:moveTo>
                      <a:cubicBezTo>
                        <a:pt x="4249" y="2075"/>
                        <a:pt x="1051" y="4283"/>
                        <a:pt x="1" y="7909"/>
                      </a:cubicBezTo>
                      <a:cubicBezTo>
                        <a:pt x="3292" y="6223"/>
                        <a:pt x="5668" y="3493"/>
                        <a:pt x="7180" y="148"/>
                      </a:cubicBezTo>
                      <a:cubicBezTo>
                        <a:pt x="7186" y="94"/>
                        <a:pt x="7200" y="48"/>
                        <a:pt x="7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4"/>
                <p:cNvSpPr/>
                <p:nvPr/>
              </p:nvSpPr>
              <p:spPr>
                <a:xfrm>
                  <a:off x="7904506" y="1347814"/>
                  <a:ext cx="205126" cy="180348"/>
                </a:xfrm>
                <a:custGeom>
                  <a:avLst/>
                  <a:gdLst/>
                  <a:ahLst/>
                  <a:cxnLst/>
                  <a:rect l="l" t="t" r="r" b="b"/>
                  <a:pathLst>
                    <a:path w="8030" h="7060" extrusionOk="0">
                      <a:moveTo>
                        <a:pt x="0" y="1"/>
                      </a:moveTo>
                      <a:lnTo>
                        <a:pt x="0" y="1"/>
                      </a:lnTo>
                      <a:cubicBezTo>
                        <a:pt x="1740" y="3246"/>
                        <a:pt x="4490" y="5574"/>
                        <a:pt x="7848" y="7019"/>
                      </a:cubicBezTo>
                      <a:cubicBezTo>
                        <a:pt x="7909" y="7033"/>
                        <a:pt x="7969" y="7046"/>
                        <a:pt x="8029" y="7059"/>
                      </a:cubicBezTo>
                      <a:cubicBezTo>
                        <a:pt x="5908" y="4136"/>
                        <a:pt x="3647" y="9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4"/>
                <p:cNvSpPr/>
                <p:nvPr/>
              </p:nvSpPr>
              <p:spPr>
                <a:xfrm>
                  <a:off x="7942619" y="888924"/>
                  <a:ext cx="170079" cy="159477"/>
                </a:xfrm>
                <a:custGeom>
                  <a:avLst/>
                  <a:gdLst/>
                  <a:ahLst/>
                  <a:cxnLst/>
                  <a:rect l="l" t="t" r="r" b="b"/>
                  <a:pathLst>
                    <a:path w="6658" h="6243" extrusionOk="0">
                      <a:moveTo>
                        <a:pt x="6055" y="0"/>
                      </a:moveTo>
                      <a:lnTo>
                        <a:pt x="6055" y="0"/>
                      </a:lnTo>
                      <a:cubicBezTo>
                        <a:pt x="3961" y="67"/>
                        <a:pt x="1934" y="388"/>
                        <a:pt x="0" y="930"/>
                      </a:cubicBezTo>
                      <a:cubicBezTo>
                        <a:pt x="1706" y="2074"/>
                        <a:pt x="2001" y="4215"/>
                        <a:pt x="1887" y="6169"/>
                      </a:cubicBezTo>
                      <a:cubicBezTo>
                        <a:pt x="1887" y="6203"/>
                        <a:pt x="1874" y="6223"/>
                        <a:pt x="1860" y="6243"/>
                      </a:cubicBezTo>
                      <a:cubicBezTo>
                        <a:pt x="3392" y="5841"/>
                        <a:pt x="5005" y="5621"/>
                        <a:pt x="6658" y="5607"/>
                      </a:cubicBezTo>
                      <a:cubicBezTo>
                        <a:pt x="5540" y="4015"/>
                        <a:pt x="5172" y="1780"/>
                        <a:pt x="6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4"/>
                <p:cNvSpPr/>
                <p:nvPr/>
              </p:nvSpPr>
              <p:spPr>
                <a:xfrm>
                  <a:off x="7931839" y="746051"/>
                  <a:ext cx="162747" cy="161700"/>
                </a:xfrm>
                <a:custGeom>
                  <a:avLst/>
                  <a:gdLst/>
                  <a:ahLst/>
                  <a:cxnLst/>
                  <a:rect l="l" t="t" r="r" b="b"/>
                  <a:pathLst>
                    <a:path w="6371" h="6330" extrusionOk="0">
                      <a:moveTo>
                        <a:pt x="1767" y="0"/>
                      </a:moveTo>
                      <a:cubicBezTo>
                        <a:pt x="1178" y="2108"/>
                        <a:pt x="590" y="4222"/>
                        <a:pt x="1" y="6329"/>
                      </a:cubicBezTo>
                      <a:cubicBezTo>
                        <a:pt x="28" y="6323"/>
                        <a:pt x="48" y="6323"/>
                        <a:pt x="74" y="6323"/>
                      </a:cubicBezTo>
                      <a:cubicBezTo>
                        <a:pt x="262" y="6269"/>
                        <a:pt x="449" y="6216"/>
                        <a:pt x="636" y="6169"/>
                      </a:cubicBezTo>
                      <a:cubicBezTo>
                        <a:pt x="636" y="6155"/>
                        <a:pt x="636" y="6149"/>
                        <a:pt x="636" y="6135"/>
                      </a:cubicBezTo>
                      <a:cubicBezTo>
                        <a:pt x="911" y="4530"/>
                        <a:pt x="1520" y="2931"/>
                        <a:pt x="1981" y="1372"/>
                      </a:cubicBezTo>
                      <a:cubicBezTo>
                        <a:pt x="2003" y="1306"/>
                        <a:pt x="2070" y="1258"/>
                        <a:pt x="2135" y="1258"/>
                      </a:cubicBezTo>
                      <a:cubicBezTo>
                        <a:pt x="2169" y="1258"/>
                        <a:pt x="2203" y="1272"/>
                        <a:pt x="2229" y="1305"/>
                      </a:cubicBezTo>
                      <a:cubicBezTo>
                        <a:pt x="3333" y="2650"/>
                        <a:pt x="4443" y="3981"/>
                        <a:pt x="5547" y="5326"/>
                      </a:cubicBezTo>
                      <a:cubicBezTo>
                        <a:pt x="5554" y="5332"/>
                        <a:pt x="5561" y="5346"/>
                        <a:pt x="5567" y="5353"/>
                      </a:cubicBezTo>
                      <a:cubicBezTo>
                        <a:pt x="5828" y="5339"/>
                        <a:pt x="6096" y="5326"/>
                        <a:pt x="6370" y="5312"/>
                      </a:cubicBezTo>
                      <a:cubicBezTo>
                        <a:pt x="5072" y="3339"/>
                        <a:pt x="3533" y="1566"/>
                        <a:pt x="1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4"/>
                <p:cNvSpPr/>
                <p:nvPr/>
              </p:nvSpPr>
              <p:spPr>
                <a:xfrm>
                  <a:off x="8005000" y="2183749"/>
                  <a:ext cx="84963" cy="101720"/>
                </a:xfrm>
                <a:custGeom>
                  <a:avLst/>
                  <a:gdLst/>
                  <a:ahLst/>
                  <a:cxnLst/>
                  <a:rect l="l" t="t" r="r" b="b"/>
                  <a:pathLst>
                    <a:path w="3326" h="3982" extrusionOk="0">
                      <a:moveTo>
                        <a:pt x="0" y="1"/>
                      </a:moveTo>
                      <a:cubicBezTo>
                        <a:pt x="402" y="1299"/>
                        <a:pt x="669" y="2650"/>
                        <a:pt x="944" y="3981"/>
                      </a:cubicBezTo>
                      <a:cubicBezTo>
                        <a:pt x="1854" y="2851"/>
                        <a:pt x="2650" y="1646"/>
                        <a:pt x="3326" y="355"/>
                      </a:cubicBezTo>
                      <a:cubicBezTo>
                        <a:pt x="2195" y="308"/>
                        <a:pt x="1084" y="1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4"/>
                <p:cNvSpPr/>
                <p:nvPr/>
              </p:nvSpPr>
              <p:spPr>
                <a:xfrm>
                  <a:off x="7953220" y="790141"/>
                  <a:ext cx="110942" cy="112143"/>
                </a:xfrm>
                <a:custGeom>
                  <a:avLst/>
                  <a:gdLst/>
                  <a:ahLst/>
                  <a:cxnLst/>
                  <a:rect l="l" t="t" r="r" b="b"/>
                  <a:pathLst>
                    <a:path w="4343" h="4390" extrusionOk="0">
                      <a:moveTo>
                        <a:pt x="1352" y="0"/>
                      </a:moveTo>
                      <a:cubicBezTo>
                        <a:pt x="937" y="1459"/>
                        <a:pt x="589" y="2991"/>
                        <a:pt x="0" y="4389"/>
                      </a:cubicBezTo>
                      <a:cubicBezTo>
                        <a:pt x="1405" y="4021"/>
                        <a:pt x="2857" y="3774"/>
                        <a:pt x="4342" y="3653"/>
                      </a:cubicBezTo>
                      <a:cubicBezTo>
                        <a:pt x="3345" y="2436"/>
                        <a:pt x="2355" y="1218"/>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4"/>
                <p:cNvSpPr/>
                <p:nvPr/>
              </p:nvSpPr>
              <p:spPr>
                <a:xfrm>
                  <a:off x="7825036" y="1773573"/>
                  <a:ext cx="200145" cy="196109"/>
                </a:xfrm>
                <a:custGeom>
                  <a:avLst/>
                  <a:gdLst/>
                  <a:ahLst/>
                  <a:cxnLst/>
                  <a:rect l="l" t="t" r="r" b="b"/>
                  <a:pathLst>
                    <a:path w="7835" h="7677" extrusionOk="0">
                      <a:moveTo>
                        <a:pt x="2603" y="0"/>
                      </a:moveTo>
                      <a:cubicBezTo>
                        <a:pt x="1552" y="816"/>
                        <a:pt x="743" y="1860"/>
                        <a:pt x="388" y="3158"/>
                      </a:cubicBezTo>
                      <a:cubicBezTo>
                        <a:pt x="20" y="4483"/>
                        <a:pt x="0" y="6530"/>
                        <a:pt x="1399" y="7259"/>
                      </a:cubicBezTo>
                      <a:cubicBezTo>
                        <a:pt x="1950" y="7549"/>
                        <a:pt x="2491" y="7676"/>
                        <a:pt x="3010" y="7676"/>
                      </a:cubicBezTo>
                      <a:cubicBezTo>
                        <a:pt x="5303" y="7676"/>
                        <a:pt x="7187" y="5190"/>
                        <a:pt x="7781" y="3118"/>
                      </a:cubicBezTo>
                      <a:cubicBezTo>
                        <a:pt x="7795" y="3084"/>
                        <a:pt x="7815" y="3058"/>
                        <a:pt x="7835" y="3038"/>
                      </a:cubicBezTo>
                      <a:cubicBezTo>
                        <a:pt x="7668" y="2991"/>
                        <a:pt x="7507" y="2937"/>
                        <a:pt x="7340" y="2884"/>
                      </a:cubicBezTo>
                      <a:cubicBezTo>
                        <a:pt x="7119" y="4219"/>
                        <a:pt x="5983" y="5166"/>
                        <a:pt x="4734" y="5166"/>
                      </a:cubicBezTo>
                      <a:cubicBezTo>
                        <a:pt x="4319" y="5166"/>
                        <a:pt x="3890" y="5061"/>
                        <a:pt x="3479" y="4831"/>
                      </a:cubicBezTo>
                      <a:cubicBezTo>
                        <a:pt x="1874" y="3934"/>
                        <a:pt x="1673" y="1612"/>
                        <a:pt x="3178" y="515"/>
                      </a:cubicBezTo>
                      <a:cubicBezTo>
                        <a:pt x="2978" y="348"/>
                        <a:pt x="2790" y="181"/>
                        <a:pt x="2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4"/>
                <p:cNvSpPr/>
                <p:nvPr/>
              </p:nvSpPr>
              <p:spPr>
                <a:xfrm>
                  <a:off x="7876994" y="1882957"/>
                  <a:ext cx="176235" cy="148187"/>
                </a:xfrm>
                <a:custGeom>
                  <a:avLst/>
                  <a:gdLst/>
                  <a:ahLst/>
                  <a:cxnLst/>
                  <a:rect l="l" t="t" r="r" b="b"/>
                  <a:pathLst>
                    <a:path w="6899" h="5801" extrusionOk="0">
                      <a:moveTo>
                        <a:pt x="5687" y="0"/>
                      </a:moveTo>
                      <a:cubicBezTo>
                        <a:pt x="5172" y="1211"/>
                        <a:pt x="4389" y="2302"/>
                        <a:pt x="3232" y="2971"/>
                      </a:cubicBezTo>
                      <a:cubicBezTo>
                        <a:pt x="2536" y="3376"/>
                        <a:pt x="1678" y="3628"/>
                        <a:pt x="836" y="3628"/>
                      </a:cubicBezTo>
                      <a:cubicBezTo>
                        <a:pt x="554" y="3628"/>
                        <a:pt x="273" y="3600"/>
                        <a:pt x="0" y="3539"/>
                      </a:cubicBezTo>
                      <a:lnTo>
                        <a:pt x="0" y="3539"/>
                      </a:lnTo>
                      <a:cubicBezTo>
                        <a:pt x="315" y="3707"/>
                        <a:pt x="629" y="3874"/>
                        <a:pt x="944" y="4028"/>
                      </a:cubicBezTo>
                      <a:lnTo>
                        <a:pt x="950" y="4028"/>
                      </a:lnTo>
                      <a:cubicBezTo>
                        <a:pt x="2797" y="4924"/>
                        <a:pt x="4797" y="5533"/>
                        <a:pt x="6898" y="5801"/>
                      </a:cubicBezTo>
                      <a:cubicBezTo>
                        <a:pt x="5527" y="4697"/>
                        <a:pt x="5580" y="1927"/>
                        <a:pt x="5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4"/>
                <p:cNvSpPr/>
                <p:nvPr/>
              </p:nvSpPr>
              <p:spPr>
                <a:xfrm>
                  <a:off x="7964486" y="2039726"/>
                  <a:ext cx="45164" cy="129871"/>
                </a:xfrm>
                <a:custGeom>
                  <a:avLst/>
                  <a:gdLst/>
                  <a:ahLst/>
                  <a:cxnLst/>
                  <a:rect l="l" t="t" r="r" b="b"/>
                  <a:pathLst>
                    <a:path w="1768" h="5084" extrusionOk="0">
                      <a:moveTo>
                        <a:pt x="1512" y="1"/>
                      </a:moveTo>
                      <a:cubicBezTo>
                        <a:pt x="1442" y="1"/>
                        <a:pt x="1335" y="92"/>
                        <a:pt x="1172" y="319"/>
                      </a:cubicBezTo>
                      <a:cubicBezTo>
                        <a:pt x="155" y="1751"/>
                        <a:pt x="1" y="3424"/>
                        <a:pt x="342" y="5083"/>
                      </a:cubicBezTo>
                      <a:cubicBezTo>
                        <a:pt x="1218" y="4454"/>
                        <a:pt x="1640" y="3464"/>
                        <a:pt x="1727" y="2387"/>
                      </a:cubicBezTo>
                      <a:cubicBezTo>
                        <a:pt x="1767" y="1925"/>
                        <a:pt x="1734" y="1464"/>
                        <a:pt x="1687" y="1002"/>
                      </a:cubicBezTo>
                      <a:cubicBezTo>
                        <a:pt x="1639" y="580"/>
                        <a:pt x="1690"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4"/>
                <p:cNvSpPr/>
                <p:nvPr/>
              </p:nvSpPr>
              <p:spPr>
                <a:xfrm>
                  <a:off x="7832035" y="2181016"/>
                  <a:ext cx="174345" cy="156744"/>
                </a:xfrm>
                <a:custGeom>
                  <a:avLst/>
                  <a:gdLst/>
                  <a:ahLst/>
                  <a:cxnLst/>
                  <a:rect l="l" t="t" r="r" b="b"/>
                  <a:pathLst>
                    <a:path w="6825" h="6136" extrusionOk="0">
                      <a:moveTo>
                        <a:pt x="5293" y="0"/>
                      </a:moveTo>
                      <a:cubicBezTo>
                        <a:pt x="3694" y="1593"/>
                        <a:pt x="1914" y="3179"/>
                        <a:pt x="0" y="4396"/>
                      </a:cubicBezTo>
                      <a:cubicBezTo>
                        <a:pt x="2175" y="5219"/>
                        <a:pt x="4456" y="5808"/>
                        <a:pt x="6825" y="6136"/>
                      </a:cubicBezTo>
                      <a:cubicBezTo>
                        <a:pt x="6638" y="5125"/>
                        <a:pt x="6417" y="4129"/>
                        <a:pt x="6169" y="3132"/>
                      </a:cubicBezTo>
                      <a:cubicBezTo>
                        <a:pt x="5902" y="2088"/>
                        <a:pt x="5514" y="1058"/>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4"/>
                <p:cNvSpPr/>
                <p:nvPr/>
              </p:nvSpPr>
              <p:spPr>
                <a:xfrm>
                  <a:off x="7775453" y="916947"/>
                  <a:ext cx="211104" cy="185993"/>
                </a:xfrm>
                <a:custGeom>
                  <a:avLst/>
                  <a:gdLst/>
                  <a:ahLst/>
                  <a:cxnLst/>
                  <a:rect l="l" t="t" r="r" b="b"/>
                  <a:pathLst>
                    <a:path w="8264" h="7281" extrusionOk="0">
                      <a:moveTo>
                        <a:pt x="5962" y="1"/>
                      </a:moveTo>
                      <a:lnTo>
                        <a:pt x="5962" y="1"/>
                      </a:lnTo>
                      <a:cubicBezTo>
                        <a:pt x="3841" y="656"/>
                        <a:pt x="1841" y="1573"/>
                        <a:pt x="1" y="2724"/>
                      </a:cubicBezTo>
                      <a:cubicBezTo>
                        <a:pt x="1700" y="3721"/>
                        <a:pt x="2885" y="5346"/>
                        <a:pt x="3299" y="7280"/>
                      </a:cubicBezTo>
                      <a:cubicBezTo>
                        <a:pt x="4832" y="6370"/>
                        <a:pt x="6504" y="5654"/>
                        <a:pt x="8264" y="5179"/>
                      </a:cubicBezTo>
                      <a:lnTo>
                        <a:pt x="8250" y="5179"/>
                      </a:lnTo>
                      <a:cubicBezTo>
                        <a:pt x="6263" y="4316"/>
                        <a:pt x="5139" y="2041"/>
                        <a:pt x="59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4"/>
                <p:cNvSpPr/>
                <p:nvPr/>
              </p:nvSpPr>
              <p:spPr>
                <a:xfrm>
                  <a:off x="7923818" y="915082"/>
                  <a:ext cx="70938" cy="126371"/>
                </a:xfrm>
                <a:custGeom>
                  <a:avLst/>
                  <a:gdLst/>
                  <a:ahLst/>
                  <a:cxnLst/>
                  <a:rect l="l" t="t" r="r" b="b"/>
                  <a:pathLst>
                    <a:path w="2777" h="4947" extrusionOk="0">
                      <a:moveTo>
                        <a:pt x="415" y="0"/>
                      </a:moveTo>
                      <a:cubicBezTo>
                        <a:pt x="402" y="0"/>
                        <a:pt x="388" y="7"/>
                        <a:pt x="375" y="7"/>
                      </a:cubicBezTo>
                      <a:cubicBezTo>
                        <a:pt x="74" y="1057"/>
                        <a:pt x="0" y="2121"/>
                        <a:pt x="495" y="3138"/>
                      </a:cubicBezTo>
                      <a:cubicBezTo>
                        <a:pt x="690" y="3526"/>
                        <a:pt x="950" y="3887"/>
                        <a:pt x="1258" y="4188"/>
                      </a:cubicBezTo>
                      <a:cubicBezTo>
                        <a:pt x="1359" y="4295"/>
                        <a:pt x="2033" y="4946"/>
                        <a:pt x="2275" y="4946"/>
                      </a:cubicBezTo>
                      <a:cubicBezTo>
                        <a:pt x="2290" y="4946"/>
                        <a:pt x="2304" y="4943"/>
                        <a:pt x="2315" y="4938"/>
                      </a:cubicBezTo>
                      <a:cubicBezTo>
                        <a:pt x="2777" y="4717"/>
                        <a:pt x="2222" y="2489"/>
                        <a:pt x="2115" y="2161"/>
                      </a:cubicBezTo>
                      <a:cubicBezTo>
                        <a:pt x="1814" y="1245"/>
                        <a:pt x="1245" y="488"/>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4"/>
                <p:cNvSpPr/>
                <p:nvPr/>
              </p:nvSpPr>
              <p:spPr>
                <a:xfrm>
                  <a:off x="7780587" y="743139"/>
                  <a:ext cx="188037" cy="156923"/>
                </a:xfrm>
                <a:custGeom>
                  <a:avLst/>
                  <a:gdLst/>
                  <a:ahLst/>
                  <a:cxnLst/>
                  <a:rect l="l" t="t" r="r" b="b"/>
                  <a:pathLst>
                    <a:path w="7361" h="6143" extrusionOk="0">
                      <a:moveTo>
                        <a:pt x="7360" y="0"/>
                      </a:moveTo>
                      <a:lnTo>
                        <a:pt x="7360" y="0"/>
                      </a:lnTo>
                      <a:cubicBezTo>
                        <a:pt x="4784" y="482"/>
                        <a:pt x="2322" y="1278"/>
                        <a:pt x="1" y="2342"/>
                      </a:cubicBezTo>
                      <a:cubicBezTo>
                        <a:pt x="1887" y="3613"/>
                        <a:pt x="3774" y="4878"/>
                        <a:pt x="5654" y="6142"/>
                      </a:cubicBezTo>
                      <a:cubicBezTo>
                        <a:pt x="6223" y="4095"/>
                        <a:pt x="6792" y="2048"/>
                        <a:pt x="7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4"/>
                <p:cNvSpPr/>
                <p:nvPr/>
              </p:nvSpPr>
              <p:spPr>
                <a:xfrm>
                  <a:off x="7833057" y="1513525"/>
                  <a:ext cx="275017" cy="48306"/>
                </a:xfrm>
                <a:custGeom>
                  <a:avLst/>
                  <a:gdLst/>
                  <a:ahLst/>
                  <a:cxnLst/>
                  <a:rect l="l" t="t" r="r" b="b"/>
                  <a:pathLst>
                    <a:path w="10766" h="1891" extrusionOk="0">
                      <a:moveTo>
                        <a:pt x="4724" y="0"/>
                      </a:moveTo>
                      <a:cubicBezTo>
                        <a:pt x="3101" y="0"/>
                        <a:pt x="1506" y="275"/>
                        <a:pt x="1" y="1061"/>
                      </a:cubicBezTo>
                      <a:cubicBezTo>
                        <a:pt x="1630" y="1624"/>
                        <a:pt x="3284" y="1890"/>
                        <a:pt x="4937" y="1890"/>
                      </a:cubicBezTo>
                      <a:cubicBezTo>
                        <a:pt x="6896" y="1890"/>
                        <a:pt x="8854" y="1517"/>
                        <a:pt x="10766" y="820"/>
                      </a:cubicBezTo>
                      <a:cubicBezTo>
                        <a:pt x="8791" y="423"/>
                        <a:pt x="6737" y="0"/>
                        <a:pt x="4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4"/>
                <p:cNvSpPr/>
                <p:nvPr/>
              </p:nvSpPr>
              <p:spPr>
                <a:xfrm>
                  <a:off x="7842125" y="1056755"/>
                  <a:ext cx="144789" cy="130612"/>
                </a:xfrm>
                <a:custGeom>
                  <a:avLst/>
                  <a:gdLst/>
                  <a:ahLst/>
                  <a:cxnLst/>
                  <a:rect l="l" t="t" r="r" b="b"/>
                  <a:pathLst>
                    <a:path w="5668" h="5113" extrusionOk="0">
                      <a:moveTo>
                        <a:pt x="5667" y="1"/>
                      </a:moveTo>
                      <a:lnTo>
                        <a:pt x="5667" y="1"/>
                      </a:lnTo>
                      <a:cubicBezTo>
                        <a:pt x="3627" y="556"/>
                        <a:pt x="1720" y="1439"/>
                        <a:pt x="0" y="2583"/>
                      </a:cubicBezTo>
                      <a:cubicBezTo>
                        <a:pt x="203" y="2545"/>
                        <a:pt x="408" y="2526"/>
                        <a:pt x="613" y="2526"/>
                      </a:cubicBezTo>
                      <a:cubicBezTo>
                        <a:pt x="1341" y="2526"/>
                        <a:pt x="2068" y="2764"/>
                        <a:pt x="2690" y="3219"/>
                      </a:cubicBezTo>
                      <a:cubicBezTo>
                        <a:pt x="3379" y="3714"/>
                        <a:pt x="3874" y="4383"/>
                        <a:pt x="4269" y="5112"/>
                      </a:cubicBezTo>
                      <a:cubicBezTo>
                        <a:pt x="4122" y="4182"/>
                        <a:pt x="4128" y="3205"/>
                        <a:pt x="4242" y="2469"/>
                      </a:cubicBezTo>
                      <a:cubicBezTo>
                        <a:pt x="4396" y="1493"/>
                        <a:pt x="4871" y="549"/>
                        <a:pt x="5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4"/>
                <p:cNvSpPr/>
                <p:nvPr/>
              </p:nvSpPr>
              <p:spPr>
                <a:xfrm>
                  <a:off x="7745386" y="1128843"/>
                  <a:ext cx="221858" cy="197642"/>
                </a:xfrm>
                <a:custGeom>
                  <a:avLst/>
                  <a:gdLst/>
                  <a:ahLst/>
                  <a:cxnLst/>
                  <a:rect l="l" t="t" r="r" b="b"/>
                  <a:pathLst>
                    <a:path w="8685" h="7737" extrusionOk="0">
                      <a:moveTo>
                        <a:pt x="4332" y="0"/>
                      </a:moveTo>
                      <a:cubicBezTo>
                        <a:pt x="3836" y="0"/>
                        <a:pt x="3343" y="123"/>
                        <a:pt x="2897" y="390"/>
                      </a:cubicBezTo>
                      <a:cubicBezTo>
                        <a:pt x="2717" y="524"/>
                        <a:pt x="2543" y="664"/>
                        <a:pt x="2369" y="805"/>
                      </a:cubicBezTo>
                      <a:cubicBezTo>
                        <a:pt x="0" y="3100"/>
                        <a:pt x="2904" y="6244"/>
                        <a:pt x="4784" y="7736"/>
                      </a:cubicBezTo>
                      <a:cubicBezTo>
                        <a:pt x="4885" y="7623"/>
                        <a:pt x="4985" y="7502"/>
                        <a:pt x="5085" y="7395"/>
                      </a:cubicBezTo>
                      <a:cubicBezTo>
                        <a:pt x="4423" y="7107"/>
                        <a:pt x="4142" y="6171"/>
                        <a:pt x="4062" y="5508"/>
                      </a:cubicBezTo>
                      <a:cubicBezTo>
                        <a:pt x="3981" y="4806"/>
                        <a:pt x="4202" y="4144"/>
                        <a:pt x="4777" y="3715"/>
                      </a:cubicBezTo>
                      <a:cubicBezTo>
                        <a:pt x="5186" y="3411"/>
                        <a:pt x="5618" y="3280"/>
                        <a:pt x="6044" y="3280"/>
                      </a:cubicBezTo>
                      <a:cubicBezTo>
                        <a:pt x="6986" y="3280"/>
                        <a:pt x="7896" y="3921"/>
                        <a:pt x="8444" y="4746"/>
                      </a:cubicBezTo>
                      <a:cubicBezTo>
                        <a:pt x="8524" y="4706"/>
                        <a:pt x="8604" y="4665"/>
                        <a:pt x="8685" y="4625"/>
                      </a:cubicBezTo>
                      <a:cubicBezTo>
                        <a:pt x="8203" y="3287"/>
                        <a:pt x="7708" y="1895"/>
                        <a:pt x="6624" y="919"/>
                      </a:cubicBezTo>
                      <a:cubicBezTo>
                        <a:pt x="5985" y="338"/>
                        <a:pt x="5154" y="0"/>
                        <a:pt x="4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4"/>
                <p:cNvSpPr/>
                <p:nvPr/>
              </p:nvSpPr>
              <p:spPr>
                <a:xfrm>
                  <a:off x="7827258" y="2125481"/>
                  <a:ext cx="135388" cy="159988"/>
                </a:xfrm>
                <a:custGeom>
                  <a:avLst/>
                  <a:gdLst/>
                  <a:ahLst/>
                  <a:cxnLst/>
                  <a:rect l="l" t="t" r="r" b="b"/>
                  <a:pathLst>
                    <a:path w="5300" h="6263" extrusionOk="0">
                      <a:moveTo>
                        <a:pt x="0" y="0"/>
                      </a:moveTo>
                      <a:lnTo>
                        <a:pt x="0" y="0"/>
                      </a:lnTo>
                      <a:cubicBezTo>
                        <a:pt x="281" y="2054"/>
                        <a:pt x="194" y="4195"/>
                        <a:pt x="40" y="6262"/>
                      </a:cubicBezTo>
                      <a:cubicBezTo>
                        <a:pt x="1954" y="5025"/>
                        <a:pt x="3499" y="3365"/>
                        <a:pt x="5279" y="1947"/>
                      </a:cubicBezTo>
                      <a:cubicBezTo>
                        <a:pt x="5286" y="1940"/>
                        <a:pt x="5292" y="1934"/>
                        <a:pt x="5299" y="1934"/>
                      </a:cubicBezTo>
                      <a:cubicBezTo>
                        <a:pt x="4824" y="1820"/>
                        <a:pt x="4349" y="1686"/>
                        <a:pt x="3887" y="1546"/>
                      </a:cubicBezTo>
                      <a:cubicBezTo>
                        <a:pt x="3881" y="1559"/>
                        <a:pt x="3874" y="1572"/>
                        <a:pt x="3861" y="1586"/>
                      </a:cubicBezTo>
                      <a:cubicBezTo>
                        <a:pt x="2891" y="2797"/>
                        <a:pt x="1766" y="3901"/>
                        <a:pt x="642" y="4971"/>
                      </a:cubicBezTo>
                      <a:cubicBezTo>
                        <a:pt x="617" y="4995"/>
                        <a:pt x="581" y="5006"/>
                        <a:pt x="545" y="5006"/>
                      </a:cubicBezTo>
                      <a:cubicBezTo>
                        <a:pt x="469" y="5006"/>
                        <a:pt x="393" y="4957"/>
                        <a:pt x="402" y="4871"/>
                      </a:cubicBezTo>
                      <a:cubicBezTo>
                        <a:pt x="502" y="4048"/>
                        <a:pt x="596" y="3232"/>
                        <a:pt x="663" y="2402"/>
                      </a:cubicBezTo>
                      <a:cubicBezTo>
                        <a:pt x="716" y="1746"/>
                        <a:pt x="683" y="1044"/>
                        <a:pt x="857" y="408"/>
                      </a:cubicBezTo>
                      <a:cubicBezTo>
                        <a:pt x="569" y="274"/>
                        <a:pt x="281" y="1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4"/>
                <p:cNvSpPr/>
                <p:nvPr/>
              </p:nvSpPr>
              <p:spPr>
                <a:xfrm>
                  <a:off x="7831856" y="1994563"/>
                  <a:ext cx="169925" cy="174166"/>
                </a:xfrm>
                <a:custGeom>
                  <a:avLst/>
                  <a:gdLst/>
                  <a:ahLst/>
                  <a:cxnLst/>
                  <a:rect l="l" t="t" r="r" b="b"/>
                  <a:pathLst>
                    <a:path w="6652" h="6818" extrusionOk="0">
                      <a:moveTo>
                        <a:pt x="2764" y="0"/>
                      </a:moveTo>
                      <a:cubicBezTo>
                        <a:pt x="2630" y="1880"/>
                        <a:pt x="1680" y="3934"/>
                        <a:pt x="1" y="4898"/>
                      </a:cubicBezTo>
                      <a:cubicBezTo>
                        <a:pt x="1680" y="5727"/>
                        <a:pt x="3467" y="6376"/>
                        <a:pt x="5340" y="6818"/>
                      </a:cubicBezTo>
                      <a:cubicBezTo>
                        <a:pt x="4718" y="4931"/>
                        <a:pt x="5340" y="2803"/>
                        <a:pt x="6651" y="1358"/>
                      </a:cubicBezTo>
                      <a:cubicBezTo>
                        <a:pt x="5293" y="1037"/>
                        <a:pt x="3995" y="582"/>
                        <a:pt x="2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4"/>
                <p:cNvSpPr/>
                <p:nvPr/>
              </p:nvSpPr>
              <p:spPr>
                <a:xfrm>
                  <a:off x="7877658" y="1790305"/>
                  <a:ext cx="127878" cy="107774"/>
                </a:xfrm>
                <a:custGeom>
                  <a:avLst/>
                  <a:gdLst/>
                  <a:ahLst/>
                  <a:cxnLst/>
                  <a:rect l="l" t="t" r="r" b="b"/>
                  <a:pathLst>
                    <a:path w="5006" h="4219" extrusionOk="0">
                      <a:moveTo>
                        <a:pt x="1272" y="1"/>
                      </a:moveTo>
                      <a:cubicBezTo>
                        <a:pt x="135" y="1145"/>
                        <a:pt x="1" y="3045"/>
                        <a:pt x="1567" y="3921"/>
                      </a:cubicBezTo>
                      <a:cubicBezTo>
                        <a:pt x="1936" y="4126"/>
                        <a:pt x="2313" y="4218"/>
                        <a:pt x="2676" y="4218"/>
                      </a:cubicBezTo>
                      <a:cubicBezTo>
                        <a:pt x="3799" y="4218"/>
                        <a:pt x="4788" y="3333"/>
                        <a:pt x="5005" y="2135"/>
                      </a:cubicBezTo>
                      <a:cubicBezTo>
                        <a:pt x="3641" y="1633"/>
                        <a:pt x="2383" y="904"/>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4"/>
                <p:cNvSpPr/>
                <p:nvPr/>
              </p:nvSpPr>
              <p:spPr>
                <a:xfrm>
                  <a:off x="7769986" y="810654"/>
                  <a:ext cx="154701" cy="170590"/>
                </a:xfrm>
                <a:custGeom>
                  <a:avLst/>
                  <a:gdLst/>
                  <a:ahLst/>
                  <a:cxnLst/>
                  <a:rect l="l" t="t" r="r" b="b"/>
                  <a:pathLst>
                    <a:path w="6056" h="6678" extrusionOk="0">
                      <a:moveTo>
                        <a:pt x="288" y="0"/>
                      </a:moveTo>
                      <a:cubicBezTo>
                        <a:pt x="61" y="2228"/>
                        <a:pt x="21" y="4443"/>
                        <a:pt x="1" y="6677"/>
                      </a:cubicBezTo>
                      <a:cubicBezTo>
                        <a:pt x="175" y="6570"/>
                        <a:pt x="342" y="6470"/>
                        <a:pt x="516" y="6363"/>
                      </a:cubicBezTo>
                      <a:cubicBezTo>
                        <a:pt x="596" y="4657"/>
                        <a:pt x="683" y="2957"/>
                        <a:pt x="596" y="1251"/>
                      </a:cubicBezTo>
                      <a:cubicBezTo>
                        <a:pt x="596" y="1159"/>
                        <a:pt x="679" y="1090"/>
                        <a:pt x="762" y="1090"/>
                      </a:cubicBezTo>
                      <a:cubicBezTo>
                        <a:pt x="788" y="1090"/>
                        <a:pt x="814" y="1097"/>
                        <a:pt x="837" y="1111"/>
                      </a:cubicBezTo>
                      <a:cubicBezTo>
                        <a:pt x="2302" y="2047"/>
                        <a:pt x="3942" y="2904"/>
                        <a:pt x="5280" y="4014"/>
                      </a:cubicBezTo>
                      <a:cubicBezTo>
                        <a:pt x="5327" y="4055"/>
                        <a:pt x="5327" y="4108"/>
                        <a:pt x="5306" y="4148"/>
                      </a:cubicBezTo>
                      <a:cubicBezTo>
                        <a:pt x="5554" y="4061"/>
                        <a:pt x="5802" y="3981"/>
                        <a:pt x="6056" y="3901"/>
                      </a:cubicBezTo>
                      <a:cubicBezTo>
                        <a:pt x="4129" y="2603"/>
                        <a:pt x="2209" y="1298"/>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4"/>
                <p:cNvSpPr/>
                <p:nvPr/>
              </p:nvSpPr>
              <p:spPr>
                <a:xfrm>
                  <a:off x="7847771" y="1220038"/>
                  <a:ext cx="106829" cy="93801"/>
                </a:xfrm>
                <a:custGeom>
                  <a:avLst/>
                  <a:gdLst/>
                  <a:ahLst/>
                  <a:cxnLst/>
                  <a:rect l="l" t="t" r="r" b="b"/>
                  <a:pathLst>
                    <a:path w="4182" h="3672" extrusionOk="0">
                      <a:moveTo>
                        <a:pt x="2088" y="1"/>
                      </a:moveTo>
                      <a:cubicBezTo>
                        <a:pt x="1835" y="1"/>
                        <a:pt x="1574" y="54"/>
                        <a:pt x="1311" y="172"/>
                      </a:cubicBezTo>
                      <a:cubicBezTo>
                        <a:pt x="0" y="761"/>
                        <a:pt x="54" y="2902"/>
                        <a:pt x="1224" y="3671"/>
                      </a:cubicBezTo>
                      <a:cubicBezTo>
                        <a:pt x="2088" y="2748"/>
                        <a:pt x="3084" y="1958"/>
                        <a:pt x="4182" y="1323"/>
                      </a:cubicBezTo>
                      <a:cubicBezTo>
                        <a:pt x="3702" y="596"/>
                        <a:pt x="2937" y="1"/>
                        <a:pt x="2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4"/>
                <p:cNvSpPr/>
                <p:nvPr/>
              </p:nvSpPr>
              <p:spPr>
                <a:xfrm>
                  <a:off x="7679914" y="1647610"/>
                  <a:ext cx="203772" cy="185329"/>
                </a:xfrm>
                <a:custGeom>
                  <a:avLst/>
                  <a:gdLst/>
                  <a:ahLst/>
                  <a:cxnLst/>
                  <a:rect l="l" t="t" r="r" b="b"/>
                  <a:pathLst>
                    <a:path w="7977" h="7255" extrusionOk="0">
                      <a:moveTo>
                        <a:pt x="5079" y="0"/>
                      </a:moveTo>
                      <a:cubicBezTo>
                        <a:pt x="4651" y="87"/>
                        <a:pt x="4223" y="201"/>
                        <a:pt x="3788" y="328"/>
                      </a:cubicBezTo>
                      <a:cubicBezTo>
                        <a:pt x="2891" y="703"/>
                        <a:pt x="2035" y="1124"/>
                        <a:pt x="1352" y="1900"/>
                      </a:cubicBezTo>
                      <a:cubicBezTo>
                        <a:pt x="436" y="2944"/>
                        <a:pt x="1" y="4396"/>
                        <a:pt x="596" y="5700"/>
                      </a:cubicBezTo>
                      <a:cubicBezTo>
                        <a:pt x="690" y="5901"/>
                        <a:pt x="790" y="6068"/>
                        <a:pt x="897" y="6229"/>
                      </a:cubicBezTo>
                      <a:cubicBezTo>
                        <a:pt x="951" y="6236"/>
                        <a:pt x="984" y="6289"/>
                        <a:pt x="984" y="6349"/>
                      </a:cubicBezTo>
                      <a:cubicBezTo>
                        <a:pt x="1488" y="6998"/>
                        <a:pt x="2152" y="7255"/>
                        <a:pt x="2879" y="7255"/>
                      </a:cubicBezTo>
                      <a:cubicBezTo>
                        <a:pt x="4666" y="7255"/>
                        <a:pt x="6840" y="5709"/>
                        <a:pt x="7976" y="4630"/>
                      </a:cubicBezTo>
                      <a:cubicBezTo>
                        <a:pt x="7916" y="4563"/>
                        <a:pt x="7856" y="4503"/>
                        <a:pt x="7795" y="4436"/>
                      </a:cubicBezTo>
                      <a:cubicBezTo>
                        <a:pt x="7789" y="4443"/>
                        <a:pt x="7789" y="4449"/>
                        <a:pt x="7782" y="4456"/>
                      </a:cubicBezTo>
                      <a:cubicBezTo>
                        <a:pt x="7191" y="4971"/>
                        <a:pt x="6405" y="5263"/>
                        <a:pt x="5635" y="5263"/>
                      </a:cubicBezTo>
                      <a:cubicBezTo>
                        <a:pt x="4836" y="5263"/>
                        <a:pt x="4055" y="4948"/>
                        <a:pt x="3533" y="4242"/>
                      </a:cubicBezTo>
                      <a:cubicBezTo>
                        <a:pt x="2409" y="2723"/>
                        <a:pt x="3915" y="1204"/>
                        <a:pt x="5273" y="569"/>
                      </a:cubicBezTo>
                      <a:lnTo>
                        <a:pt x="5293" y="569"/>
                      </a:lnTo>
                      <a:cubicBezTo>
                        <a:pt x="5220" y="381"/>
                        <a:pt x="5146" y="194"/>
                        <a:pt x="50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4"/>
                <p:cNvSpPr/>
                <p:nvPr/>
              </p:nvSpPr>
              <p:spPr>
                <a:xfrm>
                  <a:off x="7825546" y="1994026"/>
                  <a:ext cx="70428" cy="121211"/>
                </a:xfrm>
                <a:custGeom>
                  <a:avLst/>
                  <a:gdLst/>
                  <a:ahLst/>
                  <a:cxnLst/>
                  <a:rect l="l" t="t" r="r" b="b"/>
                  <a:pathLst>
                    <a:path w="2757" h="4745" extrusionOk="0">
                      <a:moveTo>
                        <a:pt x="2757" y="1"/>
                      </a:moveTo>
                      <a:cubicBezTo>
                        <a:pt x="990" y="931"/>
                        <a:pt x="0" y="2757"/>
                        <a:pt x="74" y="4745"/>
                      </a:cubicBezTo>
                      <a:cubicBezTo>
                        <a:pt x="1573" y="3460"/>
                        <a:pt x="2610" y="2028"/>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4"/>
                <p:cNvSpPr/>
                <p:nvPr/>
              </p:nvSpPr>
              <p:spPr>
                <a:xfrm>
                  <a:off x="7751875" y="1666565"/>
                  <a:ext cx="122565" cy="107774"/>
                </a:xfrm>
                <a:custGeom>
                  <a:avLst/>
                  <a:gdLst/>
                  <a:ahLst/>
                  <a:cxnLst/>
                  <a:rect l="l" t="t" r="r" b="b"/>
                  <a:pathLst>
                    <a:path w="4798" h="4219" extrusionOk="0">
                      <a:moveTo>
                        <a:pt x="2550" y="1"/>
                      </a:moveTo>
                      <a:cubicBezTo>
                        <a:pt x="1586" y="730"/>
                        <a:pt x="1" y="1707"/>
                        <a:pt x="844" y="3152"/>
                      </a:cubicBezTo>
                      <a:cubicBezTo>
                        <a:pt x="1280" y="3898"/>
                        <a:pt x="2030" y="4218"/>
                        <a:pt x="2808" y="4218"/>
                      </a:cubicBezTo>
                      <a:cubicBezTo>
                        <a:pt x="3509" y="4218"/>
                        <a:pt x="4231" y="3957"/>
                        <a:pt x="4764" y="3513"/>
                      </a:cubicBezTo>
                      <a:cubicBezTo>
                        <a:pt x="4778" y="3507"/>
                        <a:pt x="4784" y="3507"/>
                        <a:pt x="4798" y="3500"/>
                      </a:cubicBezTo>
                      <a:cubicBezTo>
                        <a:pt x="3868" y="2470"/>
                        <a:pt x="3112" y="1292"/>
                        <a:pt x="2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4"/>
                <p:cNvSpPr/>
                <p:nvPr/>
              </p:nvSpPr>
              <p:spPr>
                <a:xfrm>
                  <a:off x="7845701" y="2137436"/>
                  <a:ext cx="74029" cy="102921"/>
                </a:xfrm>
                <a:custGeom>
                  <a:avLst/>
                  <a:gdLst/>
                  <a:ahLst/>
                  <a:cxnLst/>
                  <a:rect l="l" t="t" r="r" b="b"/>
                  <a:pathLst>
                    <a:path w="2898" h="4029" extrusionOk="0">
                      <a:moveTo>
                        <a:pt x="268" y="0"/>
                      </a:moveTo>
                      <a:cubicBezTo>
                        <a:pt x="362" y="636"/>
                        <a:pt x="262" y="1298"/>
                        <a:pt x="208" y="1934"/>
                      </a:cubicBezTo>
                      <a:cubicBezTo>
                        <a:pt x="155" y="2636"/>
                        <a:pt x="81" y="3332"/>
                        <a:pt x="1" y="4028"/>
                      </a:cubicBezTo>
                      <a:cubicBezTo>
                        <a:pt x="998" y="3045"/>
                        <a:pt x="1934" y="2014"/>
                        <a:pt x="2898" y="997"/>
                      </a:cubicBezTo>
                      <a:cubicBezTo>
                        <a:pt x="2001" y="710"/>
                        <a:pt x="1125" y="382"/>
                        <a:pt x="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4"/>
                <p:cNvSpPr/>
                <p:nvPr/>
              </p:nvSpPr>
              <p:spPr>
                <a:xfrm>
                  <a:off x="7655136" y="1292893"/>
                  <a:ext cx="206148" cy="195956"/>
                </a:xfrm>
                <a:custGeom>
                  <a:avLst/>
                  <a:gdLst/>
                  <a:ahLst/>
                  <a:cxnLst/>
                  <a:rect l="l" t="t" r="r" b="b"/>
                  <a:pathLst>
                    <a:path w="8070" h="7671" extrusionOk="0">
                      <a:moveTo>
                        <a:pt x="3397" y="0"/>
                      </a:moveTo>
                      <a:cubicBezTo>
                        <a:pt x="1996" y="0"/>
                        <a:pt x="795" y="561"/>
                        <a:pt x="516" y="2151"/>
                      </a:cubicBezTo>
                      <a:cubicBezTo>
                        <a:pt x="1" y="5068"/>
                        <a:pt x="2831" y="7329"/>
                        <a:pt x="5440" y="7670"/>
                      </a:cubicBezTo>
                      <a:cubicBezTo>
                        <a:pt x="5467" y="7476"/>
                        <a:pt x="5500" y="7282"/>
                        <a:pt x="5541" y="7088"/>
                      </a:cubicBezTo>
                      <a:cubicBezTo>
                        <a:pt x="4075" y="6787"/>
                        <a:pt x="3333" y="4753"/>
                        <a:pt x="3841" y="3455"/>
                      </a:cubicBezTo>
                      <a:cubicBezTo>
                        <a:pt x="4281" y="2328"/>
                        <a:pt x="5405" y="1705"/>
                        <a:pt x="6544" y="1705"/>
                      </a:cubicBezTo>
                      <a:cubicBezTo>
                        <a:pt x="6947" y="1705"/>
                        <a:pt x="7351" y="1783"/>
                        <a:pt x="7728" y="1943"/>
                      </a:cubicBezTo>
                      <a:cubicBezTo>
                        <a:pt x="7762" y="1957"/>
                        <a:pt x="7775" y="1970"/>
                        <a:pt x="7789" y="1990"/>
                      </a:cubicBezTo>
                      <a:cubicBezTo>
                        <a:pt x="7882" y="1863"/>
                        <a:pt x="7976" y="1743"/>
                        <a:pt x="8070" y="1622"/>
                      </a:cubicBezTo>
                      <a:cubicBezTo>
                        <a:pt x="7064" y="814"/>
                        <a:pt x="5086" y="0"/>
                        <a:pt x="3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4"/>
                <p:cNvSpPr/>
                <p:nvPr/>
              </p:nvSpPr>
              <p:spPr>
                <a:xfrm>
                  <a:off x="7790167" y="850121"/>
                  <a:ext cx="110942" cy="118989"/>
                </a:xfrm>
                <a:custGeom>
                  <a:avLst/>
                  <a:gdLst/>
                  <a:ahLst/>
                  <a:cxnLst/>
                  <a:rect l="l" t="t" r="r" b="b"/>
                  <a:pathLst>
                    <a:path w="4343" h="4658" extrusionOk="0">
                      <a:moveTo>
                        <a:pt x="127" y="1"/>
                      </a:moveTo>
                      <a:cubicBezTo>
                        <a:pt x="141" y="1560"/>
                        <a:pt x="141" y="3112"/>
                        <a:pt x="0" y="4657"/>
                      </a:cubicBezTo>
                      <a:cubicBezTo>
                        <a:pt x="1372" y="3861"/>
                        <a:pt x="2824" y="3192"/>
                        <a:pt x="4343" y="2663"/>
                      </a:cubicBezTo>
                      <a:cubicBezTo>
                        <a:pt x="2871" y="1954"/>
                        <a:pt x="1499" y="91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4"/>
                <p:cNvSpPr/>
                <p:nvPr/>
              </p:nvSpPr>
              <p:spPr>
                <a:xfrm>
                  <a:off x="7767432" y="990108"/>
                  <a:ext cx="93163" cy="110457"/>
                </a:xfrm>
                <a:custGeom>
                  <a:avLst/>
                  <a:gdLst/>
                  <a:ahLst/>
                  <a:cxnLst/>
                  <a:rect l="l" t="t" r="r" b="b"/>
                  <a:pathLst>
                    <a:path w="3647" h="4324" extrusionOk="0">
                      <a:moveTo>
                        <a:pt x="87" y="0"/>
                      </a:moveTo>
                      <a:cubicBezTo>
                        <a:pt x="61" y="20"/>
                        <a:pt x="27" y="34"/>
                        <a:pt x="0" y="54"/>
                      </a:cubicBezTo>
                      <a:cubicBezTo>
                        <a:pt x="148" y="937"/>
                        <a:pt x="415" y="1767"/>
                        <a:pt x="944" y="2496"/>
                      </a:cubicBezTo>
                      <a:cubicBezTo>
                        <a:pt x="1232" y="2911"/>
                        <a:pt x="1586" y="3272"/>
                        <a:pt x="1988" y="3580"/>
                      </a:cubicBezTo>
                      <a:cubicBezTo>
                        <a:pt x="2135" y="3691"/>
                        <a:pt x="2964" y="4324"/>
                        <a:pt x="3241" y="4324"/>
                      </a:cubicBezTo>
                      <a:cubicBezTo>
                        <a:pt x="3264" y="4324"/>
                        <a:pt x="3284" y="4319"/>
                        <a:pt x="3299" y="4309"/>
                      </a:cubicBezTo>
                      <a:cubicBezTo>
                        <a:pt x="3647" y="4075"/>
                        <a:pt x="2523" y="2262"/>
                        <a:pt x="2309" y="1967"/>
                      </a:cubicBezTo>
                      <a:cubicBezTo>
                        <a:pt x="1727" y="1144"/>
                        <a:pt x="964" y="489"/>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4"/>
                <p:cNvSpPr/>
                <p:nvPr/>
              </p:nvSpPr>
              <p:spPr>
                <a:xfrm>
                  <a:off x="7747609" y="1343267"/>
                  <a:ext cx="102921" cy="126601"/>
                </a:xfrm>
                <a:custGeom>
                  <a:avLst/>
                  <a:gdLst/>
                  <a:ahLst/>
                  <a:cxnLst/>
                  <a:rect l="l" t="t" r="r" b="b"/>
                  <a:pathLst>
                    <a:path w="4029" h="4956" extrusionOk="0">
                      <a:moveTo>
                        <a:pt x="2941" y="0"/>
                      </a:moveTo>
                      <a:cubicBezTo>
                        <a:pt x="1829" y="0"/>
                        <a:pt x="717" y="659"/>
                        <a:pt x="402" y="1791"/>
                      </a:cubicBezTo>
                      <a:cubicBezTo>
                        <a:pt x="0" y="3210"/>
                        <a:pt x="890" y="4220"/>
                        <a:pt x="1954" y="4956"/>
                      </a:cubicBezTo>
                      <a:cubicBezTo>
                        <a:pt x="2315" y="3223"/>
                        <a:pt x="3038" y="1617"/>
                        <a:pt x="4028" y="219"/>
                      </a:cubicBezTo>
                      <a:cubicBezTo>
                        <a:pt x="4008" y="219"/>
                        <a:pt x="3995" y="212"/>
                        <a:pt x="3975" y="205"/>
                      </a:cubicBezTo>
                      <a:cubicBezTo>
                        <a:pt x="3647" y="67"/>
                        <a:pt x="3294" y="0"/>
                        <a:pt x="2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4"/>
                <p:cNvSpPr/>
                <p:nvPr/>
              </p:nvSpPr>
              <p:spPr>
                <a:xfrm>
                  <a:off x="7714783" y="1800063"/>
                  <a:ext cx="139322" cy="147676"/>
                </a:xfrm>
                <a:custGeom>
                  <a:avLst/>
                  <a:gdLst/>
                  <a:ahLst/>
                  <a:cxnLst/>
                  <a:rect l="l" t="t" r="r" b="b"/>
                  <a:pathLst>
                    <a:path w="5454" h="5781" extrusionOk="0">
                      <a:moveTo>
                        <a:pt x="5454" y="0"/>
                      </a:moveTo>
                      <a:cubicBezTo>
                        <a:pt x="4262" y="840"/>
                        <a:pt x="2781" y="1580"/>
                        <a:pt x="1478" y="1580"/>
                      </a:cubicBezTo>
                      <a:cubicBezTo>
                        <a:pt x="945" y="1580"/>
                        <a:pt x="442" y="1456"/>
                        <a:pt x="1" y="1164"/>
                      </a:cubicBezTo>
                      <a:lnTo>
                        <a:pt x="1" y="1164"/>
                      </a:lnTo>
                      <a:cubicBezTo>
                        <a:pt x="1305" y="2957"/>
                        <a:pt x="2911" y="4523"/>
                        <a:pt x="4738" y="5781"/>
                      </a:cubicBezTo>
                      <a:cubicBezTo>
                        <a:pt x="4102" y="4864"/>
                        <a:pt x="4109" y="3466"/>
                        <a:pt x="4316" y="2435"/>
                      </a:cubicBezTo>
                      <a:cubicBezTo>
                        <a:pt x="4504" y="1546"/>
                        <a:pt x="4892" y="703"/>
                        <a:pt x="5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4"/>
                <p:cNvSpPr/>
                <p:nvPr/>
              </p:nvSpPr>
              <p:spPr>
                <a:xfrm>
                  <a:off x="7625580" y="994042"/>
                  <a:ext cx="228015" cy="218282"/>
                </a:xfrm>
                <a:custGeom>
                  <a:avLst/>
                  <a:gdLst/>
                  <a:ahLst/>
                  <a:cxnLst/>
                  <a:rect l="l" t="t" r="r" b="b"/>
                  <a:pathLst>
                    <a:path w="8926" h="8545" extrusionOk="0">
                      <a:moveTo>
                        <a:pt x="5406" y="0"/>
                      </a:moveTo>
                      <a:cubicBezTo>
                        <a:pt x="3392" y="1318"/>
                        <a:pt x="1566" y="2911"/>
                        <a:pt x="0" y="4737"/>
                      </a:cubicBezTo>
                      <a:lnTo>
                        <a:pt x="27" y="4737"/>
                      </a:lnTo>
                      <a:cubicBezTo>
                        <a:pt x="1914" y="5279"/>
                        <a:pt x="3392" y="6751"/>
                        <a:pt x="4135" y="8544"/>
                      </a:cubicBezTo>
                      <a:cubicBezTo>
                        <a:pt x="4958" y="7561"/>
                        <a:pt x="5881" y="6657"/>
                        <a:pt x="6885" y="5854"/>
                      </a:cubicBezTo>
                      <a:cubicBezTo>
                        <a:pt x="6965" y="5774"/>
                        <a:pt x="7045" y="5707"/>
                        <a:pt x="7132" y="5640"/>
                      </a:cubicBezTo>
                      <a:cubicBezTo>
                        <a:pt x="7213" y="5573"/>
                        <a:pt x="7293" y="5520"/>
                        <a:pt x="7373" y="5466"/>
                      </a:cubicBezTo>
                      <a:cubicBezTo>
                        <a:pt x="7875" y="5092"/>
                        <a:pt x="8390" y="4737"/>
                        <a:pt x="8926" y="4409"/>
                      </a:cubicBezTo>
                      <a:cubicBezTo>
                        <a:pt x="7052" y="3747"/>
                        <a:pt x="5533" y="2021"/>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4"/>
                <p:cNvSpPr/>
                <p:nvPr/>
              </p:nvSpPr>
              <p:spPr>
                <a:xfrm>
                  <a:off x="7705383" y="1926868"/>
                  <a:ext cx="186146" cy="188190"/>
                </a:xfrm>
                <a:custGeom>
                  <a:avLst/>
                  <a:gdLst/>
                  <a:ahLst/>
                  <a:cxnLst/>
                  <a:rect l="l" t="t" r="r" b="b"/>
                  <a:pathLst>
                    <a:path w="7287" h="7367" extrusionOk="0">
                      <a:moveTo>
                        <a:pt x="3553" y="1"/>
                      </a:moveTo>
                      <a:cubicBezTo>
                        <a:pt x="3192" y="1212"/>
                        <a:pt x="2677" y="2409"/>
                        <a:pt x="1740" y="3286"/>
                      </a:cubicBezTo>
                      <a:cubicBezTo>
                        <a:pt x="1466" y="3547"/>
                        <a:pt x="636" y="4196"/>
                        <a:pt x="1" y="4349"/>
                      </a:cubicBezTo>
                      <a:cubicBezTo>
                        <a:pt x="1412" y="5514"/>
                        <a:pt x="2951" y="6524"/>
                        <a:pt x="4591" y="7367"/>
                      </a:cubicBezTo>
                      <a:cubicBezTo>
                        <a:pt x="4390" y="5333"/>
                        <a:pt x="5514" y="3399"/>
                        <a:pt x="7287" y="2443"/>
                      </a:cubicBezTo>
                      <a:cubicBezTo>
                        <a:pt x="5949" y="1767"/>
                        <a:pt x="4698" y="951"/>
                        <a:pt x="3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4"/>
                <p:cNvSpPr/>
                <p:nvPr/>
              </p:nvSpPr>
              <p:spPr>
                <a:xfrm>
                  <a:off x="7671382" y="2126145"/>
                  <a:ext cx="151967" cy="162236"/>
                </a:xfrm>
                <a:custGeom>
                  <a:avLst/>
                  <a:gdLst/>
                  <a:ahLst/>
                  <a:cxnLst/>
                  <a:rect l="l" t="t" r="r" b="b"/>
                  <a:pathLst>
                    <a:path w="5949" h="6351" extrusionOk="0">
                      <a:moveTo>
                        <a:pt x="5868" y="1"/>
                      </a:moveTo>
                      <a:cubicBezTo>
                        <a:pt x="4048" y="1279"/>
                        <a:pt x="1974" y="2302"/>
                        <a:pt x="0" y="3313"/>
                      </a:cubicBezTo>
                      <a:cubicBezTo>
                        <a:pt x="1813" y="4510"/>
                        <a:pt x="3747" y="5534"/>
                        <a:pt x="5794" y="6350"/>
                      </a:cubicBezTo>
                      <a:cubicBezTo>
                        <a:pt x="5948" y="4223"/>
                        <a:pt x="5861" y="2128"/>
                        <a:pt x="5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4"/>
                <p:cNvSpPr/>
                <p:nvPr/>
              </p:nvSpPr>
              <p:spPr>
                <a:xfrm>
                  <a:off x="7666938" y="1167850"/>
                  <a:ext cx="170411" cy="157945"/>
                </a:xfrm>
                <a:custGeom>
                  <a:avLst/>
                  <a:gdLst/>
                  <a:ahLst/>
                  <a:cxnLst/>
                  <a:rect l="l" t="t" r="r" b="b"/>
                  <a:pathLst>
                    <a:path w="6671" h="6183" extrusionOk="0">
                      <a:moveTo>
                        <a:pt x="4590" y="0"/>
                      </a:moveTo>
                      <a:lnTo>
                        <a:pt x="4590" y="0"/>
                      </a:lnTo>
                      <a:cubicBezTo>
                        <a:pt x="2677" y="1727"/>
                        <a:pt x="1111" y="3828"/>
                        <a:pt x="0" y="6183"/>
                      </a:cubicBezTo>
                      <a:lnTo>
                        <a:pt x="7" y="6183"/>
                      </a:lnTo>
                      <a:cubicBezTo>
                        <a:pt x="543" y="5021"/>
                        <a:pt x="1673" y="4589"/>
                        <a:pt x="2943" y="4589"/>
                      </a:cubicBezTo>
                      <a:cubicBezTo>
                        <a:pt x="4196" y="4589"/>
                        <a:pt x="5585" y="5009"/>
                        <a:pt x="6671" y="5560"/>
                      </a:cubicBezTo>
                      <a:cubicBezTo>
                        <a:pt x="5741" y="4751"/>
                        <a:pt x="4918" y="3607"/>
                        <a:pt x="4517" y="2610"/>
                      </a:cubicBezTo>
                      <a:cubicBezTo>
                        <a:pt x="4175" y="1760"/>
                        <a:pt x="4215" y="810"/>
                        <a:pt x="4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4"/>
                <p:cNvSpPr/>
                <p:nvPr/>
              </p:nvSpPr>
              <p:spPr>
                <a:xfrm>
                  <a:off x="7623179" y="1494800"/>
                  <a:ext cx="183745" cy="168214"/>
                </a:xfrm>
                <a:custGeom>
                  <a:avLst/>
                  <a:gdLst/>
                  <a:ahLst/>
                  <a:cxnLst/>
                  <a:rect l="l" t="t" r="r" b="b"/>
                  <a:pathLst>
                    <a:path w="7193" h="6585" extrusionOk="0">
                      <a:moveTo>
                        <a:pt x="6564" y="1"/>
                      </a:moveTo>
                      <a:cubicBezTo>
                        <a:pt x="5126" y="61"/>
                        <a:pt x="3714" y="41"/>
                        <a:pt x="2376" y="690"/>
                      </a:cubicBezTo>
                      <a:cubicBezTo>
                        <a:pt x="1138" y="1285"/>
                        <a:pt x="161" y="2376"/>
                        <a:pt x="88" y="3794"/>
                      </a:cubicBezTo>
                      <a:cubicBezTo>
                        <a:pt x="1" y="5535"/>
                        <a:pt x="1350" y="6584"/>
                        <a:pt x="3016" y="6584"/>
                      </a:cubicBezTo>
                      <a:cubicBezTo>
                        <a:pt x="3021" y="6584"/>
                        <a:pt x="3026" y="6584"/>
                        <a:pt x="3031" y="6584"/>
                      </a:cubicBezTo>
                      <a:cubicBezTo>
                        <a:pt x="4463" y="6584"/>
                        <a:pt x="5801" y="5955"/>
                        <a:pt x="7193" y="5681"/>
                      </a:cubicBezTo>
                      <a:cubicBezTo>
                        <a:pt x="7139" y="5507"/>
                        <a:pt x="7086" y="5333"/>
                        <a:pt x="7032" y="5152"/>
                      </a:cubicBezTo>
                      <a:cubicBezTo>
                        <a:pt x="6685" y="5265"/>
                        <a:pt x="6325" y="5321"/>
                        <a:pt x="5974" y="5321"/>
                      </a:cubicBezTo>
                      <a:cubicBezTo>
                        <a:pt x="4677" y="5321"/>
                        <a:pt x="3495" y="4555"/>
                        <a:pt x="3453" y="3038"/>
                      </a:cubicBezTo>
                      <a:cubicBezTo>
                        <a:pt x="3418" y="1671"/>
                        <a:pt x="4653" y="562"/>
                        <a:pt x="5963" y="562"/>
                      </a:cubicBezTo>
                      <a:cubicBezTo>
                        <a:pt x="6172" y="562"/>
                        <a:pt x="6383" y="590"/>
                        <a:pt x="6591" y="650"/>
                      </a:cubicBezTo>
                      <a:cubicBezTo>
                        <a:pt x="6604" y="436"/>
                        <a:pt x="6631" y="221"/>
                        <a:pt x="6658" y="7"/>
                      </a:cubicBezTo>
                      <a:cubicBezTo>
                        <a:pt x="6631" y="7"/>
                        <a:pt x="6598" y="7"/>
                        <a:pt x="6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4"/>
                <p:cNvSpPr/>
                <p:nvPr/>
              </p:nvSpPr>
              <p:spPr>
                <a:xfrm>
                  <a:off x="7670693" y="2037274"/>
                  <a:ext cx="145811" cy="164459"/>
                </a:xfrm>
                <a:custGeom>
                  <a:avLst/>
                  <a:gdLst/>
                  <a:ahLst/>
                  <a:cxnLst/>
                  <a:rect l="l" t="t" r="r" b="b"/>
                  <a:pathLst>
                    <a:path w="5708" h="6438" extrusionOk="0">
                      <a:moveTo>
                        <a:pt x="850" y="1"/>
                      </a:moveTo>
                      <a:cubicBezTo>
                        <a:pt x="629" y="2148"/>
                        <a:pt x="295" y="4296"/>
                        <a:pt x="1" y="6437"/>
                      </a:cubicBezTo>
                      <a:cubicBezTo>
                        <a:pt x="1927" y="5420"/>
                        <a:pt x="3774" y="4249"/>
                        <a:pt x="5708" y="3239"/>
                      </a:cubicBezTo>
                      <a:cubicBezTo>
                        <a:pt x="5360" y="3058"/>
                        <a:pt x="5012" y="2871"/>
                        <a:pt x="4671" y="2677"/>
                      </a:cubicBezTo>
                      <a:cubicBezTo>
                        <a:pt x="3419" y="3573"/>
                        <a:pt x="2182" y="4483"/>
                        <a:pt x="951" y="5407"/>
                      </a:cubicBezTo>
                      <a:cubicBezTo>
                        <a:pt x="928" y="5424"/>
                        <a:pt x="903" y="5431"/>
                        <a:pt x="879" y="5431"/>
                      </a:cubicBezTo>
                      <a:cubicBezTo>
                        <a:pt x="789" y="5431"/>
                        <a:pt x="703" y="5329"/>
                        <a:pt x="730" y="5239"/>
                      </a:cubicBezTo>
                      <a:cubicBezTo>
                        <a:pt x="1191" y="3681"/>
                        <a:pt x="1305" y="2128"/>
                        <a:pt x="1533" y="536"/>
                      </a:cubicBezTo>
                      <a:cubicBezTo>
                        <a:pt x="1325" y="369"/>
                        <a:pt x="1118" y="195"/>
                        <a:pt x="910" y="21"/>
                      </a:cubicBezTo>
                      <a:cubicBezTo>
                        <a:pt x="890" y="14"/>
                        <a:pt x="870" y="7"/>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4"/>
                <p:cNvSpPr/>
                <p:nvPr/>
              </p:nvSpPr>
              <p:spPr>
                <a:xfrm>
                  <a:off x="7717900" y="1515466"/>
                  <a:ext cx="83047" cy="107851"/>
                </a:xfrm>
                <a:custGeom>
                  <a:avLst/>
                  <a:gdLst/>
                  <a:ahLst/>
                  <a:cxnLst/>
                  <a:rect l="l" t="t" r="r" b="b"/>
                  <a:pathLst>
                    <a:path w="3251" h="4222" extrusionOk="0">
                      <a:moveTo>
                        <a:pt x="2792" y="0"/>
                      </a:moveTo>
                      <a:cubicBezTo>
                        <a:pt x="1461" y="0"/>
                        <a:pt x="0" y="680"/>
                        <a:pt x="53" y="2229"/>
                      </a:cubicBezTo>
                      <a:cubicBezTo>
                        <a:pt x="73" y="2912"/>
                        <a:pt x="421" y="3607"/>
                        <a:pt x="1016" y="3955"/>
                      </a:cubicBezTo>
                      <a:cubicBezTo>
                        <a:pt x="1361" y="4158"/>
                        <a:pt x="1716" y="4222"/>
                        <a:pt x="2076" y="4222"/>
                      </a:cubicBezTo>
                      <a:cubicBezTo>
                        <a:pt x="2465" y="4222"/>
                        <a:pt x="2859" y="4148"/>
                        <a:pt x="3251" y="4096"/>
                      </a:cubicBezTo>
                      <a:cubicBezTo>
                        <a:pt x="2983" y="3059"/>
                        <a:pt x="2836" y="1975"/>
                        <a:pt x="2836" y="858"/>
                      </a:cubicBezTo>
                      <a:cubicBezTo>
                        <a:pt x="2836" y="570"/>
                        <a:pt x="2849" y="282"/>
                        <a:pt x="2869" y="1"/>
                      </a:cubicBezTo>
                      <a:cubicBezTo>
                        <a:pt x="2844" y="1"/>
                        <a:pt x="2818"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4"/>
                <p:cNvSpPr/>
                <p:nvPr/>
              </p:nvSpPr>
              <p:spPr>
                <a:xfrm>
                  <a:off x="7691537" y="1924978"/>
                  <a:ext cx="97965" cy="106625"/>
                </a:xfrm>
                <a:custGeom>
                  <a:avLst/>
                  <a:gdLst/>
                  <a:ahLst/>
                  <a:cxnLst/>
                  <a:rect l="l" t="t" r="r" b="b"/>
                  <a:pathLst>
                    <a:path w="3835" h="4174" extrusionOk="0">
                      <a:moveTo>
                        <a:pt x="3835" y="1"/>
                      </a:moveTo>
                      <a:lnTo>
                        <a:pt x="3835" y="1"/>
                      </a:lnTo>
                      <a:cubicBezTo>
                        <a:pt x="2925" y="188"/>
                        <a:pt x="2155" y="697"/>
                        <a:pt x="1546" y="1399"/>
                      </a:cubicBezTo>
                      <a:cubicBezTo>
                        <a:pt x="877" y="2175"/>
                        <a:pt x="610" y="3166"/>
                        <a:pt x="1" y="3962"/>
                      </a:cubicBezTo>
                      <a:cubicBezTo>
                        <a:pt x="7" y="3968"/>
                        <a:pt x="21" y="3975"/>
                        <a:pt x="28" y="3989"/>
                      </a:cubicBezTo>
                      <a:cubicBezTo>
                        <a:pt x="68" y="3989"/>
                        <a:pt x="101" y="4002"/>
                        <a:pt x="115" y="4055"/>
                      </a:cubicBezTo>
                      <a:cubicBezTo>
                        <a:pt x="121" y="4055"/>
                        <a:pt x="121" y="4062"/>
                        <a:pt x="121" y="4069"/>
                      </a:cubicBezTo>
                      <a:cubicBezTo>
                        <a:pt x="161" y="4102"/>
                        <a:pt x="202" y="4129"/>
                        <a:pt x="242" y="4169"/>
                      </a:cubicBezTo>
                      <a:cubicBezTo>
                        <a:pt x="257" y="4172"/>
                        <a:pt x="273" y="4173"/>
                        <a:pt x="290" y="4173"/>
                      </a:cubicBezTo>
                      <a:cubicBezTo>
                        <a:pt x="839" y="4173"/>
                        <a:pt x="2454" y="2758"/>
                        <a:pt x="2603" y="2570"/>
                      </a:cubicBezTo>
                      <a:cubicBezTo>
                        <a:pt x="3199" y="1814"/>
                        <a:pt x="3560" y="924"/>
                        <a:pt x="3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4"/>
                <p:cNvSpPr/>
                <p:nvPr/>
              </p:nvSpPr>
              <p:spPr>
                <a:xfrm>
                  <a:off x="7594977" y="808253"/>
                  <a:ext cx="174370" cy="173834"/>
                </a:xfrm>
                <a:custGeom>
                  <a:avLst/>
                  <a:gdLst/>
                  <a:ahLst/>
                  <a:cxnLst/>
                  <a:rect l="l" t="t" r="r" b="b"/>
                  <a:pathLst>
                    <a:path w="6826" h="6805" extrusionOk="0">
                      <a:moveTo>
                        <a:pt x="6825" y="0"/>
                      </a:moveTo>
                      <a:lnTo>
                        <a:pt x="6825" y="0"/>
                      </a:lnTo>
                      <a:cubicBezTo>
                        <a:pt x="4356" y="1185"/>
                        <a:pt x="2068" y="2683"/>
                        <a:pt x="1" y="4436"/>
                      </a:cubicBezTo>
                      <a:cubicBezTo>
                        <a:pt x="2188" y="5219"/>
                        <a:pt x="4376" y="5995"/>
                        <a:pt x="6564" y="6785"/>
                      </a:cubicBezTo>
                      <a:cubicBezTo>
                        <a:pt x="6577" y="6785"/>
                        <a:pt x="6584" y="6798"/>
                        <a:pt x="6598" y="6805"/>
                      </a:cubicBezTo>
                      <a:cubicBezTo>
                        <a:pt x="6464" y="4543"/>
                        <a:pt x="6591" y="2255"/>
                        <a:pt x="6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4"/>
                <p:cNvSpPr/>
                <p:nvPr/>
              </p:nvSpPr>
              <p:spPr>
                <a:xfrm>
                  <a:off x="7595667" y="930971"/>
                  <a:ext cx="162211" cy="175213"/>
                </a:xfrm>
                <a:custGeom>
                  <a:avLst/>
                  <a:gdLst/>
                  <a:ahLst/>
                  <a:cxnLst/>
                  <a:rect l="l" t="t" r="r" b="b"/>
                  <a:pathLst>
                    <a:path w="6350" h="6859" extrusionOk="0">
                      <a:moveTo>
                        <a:pt x="0" y="0"/>
                      </a:moveTo>
                      <a:lnTo>
                        <a:pt x="0" y="0"/>
                      </a:lnTo>
                      <a:cubicBezTo>
                        <a:pt x="482" y="2268"/>
                        <a:pt x="843" y="4550"/>
                        <a:pt x="1098" y="6858"/>
                      </a:cubicBezTo>
                      <a:cubicBezTo>
                        <a:pt x="1318" y="6604"/>
                        <a:pt x="1546" y="6356"/>
                        <a:pt x="1773" y="6116"/>
                      </a:cubicBezTo>
                      <a:cubicBezTo>
                        <a:pt x="1312" y="4603"/>
                        <a:pt x="1272" y="2891"/>
                        <a:pt x="1252" y="1325"/>
                      </a:cubicBezTo>
                      <a:cubicBezTo>
                        <a:pt x="1252" y="1252"/>
                        <a:pt x="1322" y="1175"/>
                        <a:pt x="1395" y="1175"/>
                      </a:cubicBezTo>
                      <a:cubicBezTo>
                        <a:pt x="1410" y="1175"/>
                        <a:pt x="1425" y="1178"/>
                        <a:pt x="1439" y="1185"/>
                      </a:cubicBezTo>
                      <a:cubicBezTo>
                        <a:pt x="2871" y="1747"/>
                        <a:pt x="4329" y="2201"/>
                        <a:pt x="5821" y="2549"/>
                      </a:cubicBezTo>
                      <a:cubicBezTo>
                        <a:pt x="5855" y="2556"/>
                        <a:pt x="5875" y="2569"/>
                        <a:pt x="5888" y="2583"/>
                      </a:cubicBezTo>
                      <a:cubicBezTo>
                        <a:pt x="6042" y="2476"/>
                        <a:pt x="6196" y="2375"/>
                        <a:pt x="6350" y="2275"/>
                      </a:cubicBezTo>
                      <a:cubicBezTo>
                        <a:pt x="4236" y="1519"/>
                        <a:pt x="2121" y="75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4"/>
                <p:cNvSpPr/>
                <p:nvPr/>
              </p:nvSpPr>
              <p:spPr>
                <a:xfrm>
                  <a:off x="7575844" y="1821087"/>
                  <a:ext cx="210746" cy="203389"/>
                </a:xfrm>
                <a:custGeom>
                  <a:avLst/>
                  <a:gdLst/>
                  <a:ahLst/>
                  <a:cxnLst/>
                  <a:rect l="l" t="t" r="r" b="b"/>
                  <a:pathLst>
                    <a:path w="8250" h="7962" extrusionOk="0">
                      <a:moveTo>
                        <a:pt x="4851" y="0"/>
                      </a:moveTo>
                      <a:cubicBezTo>
                        <a:pt x="3914" y="1661"/>
                        <a:pt x="2121" y="2848"/>
                        <a:pt x="202" y="2848"/>
                      </a:cubicBezTo>
                      <a:cubicBezTo>
                        <a:pt x="135" y="2848"/>
                        <a:pt x="68" y="2846"/>
                        <a:pt x="0" y="2844"/>
                      </a:cubicBezTo>
                      <a:lnTo>
                        <a:pt x="0" y="2844"/>
                      </a:lnTo>
                      <a:cubicBezTo>
                        <a:pt x="1258" y="4744"/>
                        <a:pt x="2757" y="6470"/>
                        <a:pt x="4456" y="7962"/>
                      </a:cubicBezTo>
                      <a:cubicBezTo>
                        <a:pt x="4791" y="6142"/>
                        <a:pt x="6410" y="4242"/>
                        <a:pt x="8250" y="3827"/>
                      </a:cubicBezTo>
                      <a:cubicBezTo>
                        <a:pt x="6959" y="2703"/>
                        <a:pt x="5814" y="1418"/>
                        <a:pt x="4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4"/>
                <p:cNvSpPr/>
                <p:nvPr/>
              </p:nvSpPr>
              <p:spPr>
                <a:xfrm>
                  <a:off x="7699737" y="2054874"/>
                  <a:ext cx="82766" cy="107544"/>
                </a:xfrm>
                <a:custGeom>
                  <a:avLst/>
                  <a:gdLst/>
                  <a:ahLst/>
                  <a:cxnLst/>
                  <a:rect l="l" t="t" r="r" b="b"/>
                  <a:pathLst>
                    <a:path w="3240" h="4210" extrusionOk="0">
                      <a:moveTo>
                        <a:pt x="590" y="1"/>
                      </a:moveTo>
                      <a:lnTo>
                        <a:pt x="590" y="1"/>
                      </a:lnTo>
                      <a:cubicBezTo>
                        <a:pt x="683" y="1386"/>
                        <a:pt x="369" y="2871"/>
                        <a:pt x="1" y="4209"/>
                      </a:cubicBezTo>
                      <a:cubicBezTo>
                        <a:pt x="1071" y="3400"/>
                        <a:pt x="2149" y="2603"/>
                        <a:pt x="3239" y="1814"/>
                      </a:cubicBezTo>
                      <a:cubicBezTo>
                        <a:pt x="2316" y="1259"/>
                        <a:pt x="1433" y="656"/>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4"/>
                <p:cNvSpPr/>
                <p:nvPr/>
              </p:nvSpPr>
              <p:spPr>
                <a:xfrm>
                  <a:off x="7624380" y="1120336"/>
                  <a:ext cx="97735" cy="88462"/>
                </a:xfrm>
                <a:custGeom>
                  <a:avLst/>
                  <a:gdLst/>
                  <a:ahLst/>
                  <a:cxnLst/>
                  <a:rect l="l" t="t" r="r" b="b"/>
                  <a:pathLst>
                    <a:path w="3826" h="3463" extrusionOk="0">
                      <a:moveTo>
                        <a:pt x="0" y="0"/>
                      </a:moveTo>
                      <a:cubicBezTo>
                        <a:pt x="81" y="1098"/>
                        <a:pt x="683" y="2021"/>
                        <a:pt x="1613" y="2637"/>
                      </a:cubicBezTo>
                      <a:cubicBezTo>
                        <a:pt x="2034" y="2918"/>
                        <a:pt x="2509" y="3125"/>
                        <a:pt x="2998" y="3279"/>
                      </a:cubicBezTo>
                      <a:cubicBezTo>
                        <a:pt x="3165" y="3332"/>
                        <a:pt x="3372" y="3419"/>
                        <a:pt x="3553" y="3426"/>
                      </a:cubicBezTo>
                      <a:cubicBezTo>
                        <a:pt x="3672" y="3435"/>
                        <a:pt x="3742" y="3463"/>
                        <a:pt x="3779" y="3463"/>
                      </a:cubicBezTo>
                      <a:cubicBezTo>
                        <a:pt x="3825" y="3463"/>
                        <a:pt x="3820" y="3420"/>
                        <a:pt x="3794" y="3245"/>
                      </a:cubicBezTo>
                      <a:cubicBezTo>
                        <a:pt x="3680" y="2556"/>
                        <a:pt x="2804" y="1753"/>
                        <a:pt x="2315" y="1312"/>
                      </a:cubicBezTo>
                      <a:cubicBezTo>
                        <a:pt x="1633" y="710"/>
                        <a:pt x="863" y="322"/>
                        <a:pt x="14" y="14"/>
                      </a:cubicBezTo>
                      <a:cubicBezTo>
                        <a:pt x="7" y="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4"/>
                <p:cNvSpPr/>
                <p:nvPr/>
              </p:nvSpPr>
              <p:spPr>
                <a:xfrm>
                  <a:off x="7630025" y="1639053"/>
                  <a:ext cx="110610" cy="138454"/>
                </a:xfrm>
                <a:custGeom>
                  <a:avLst/>
                  <a:gdLst/>
                  <a:ahLst/>
                  <a:cxnLst/>
                  <a:rect l="l" t="t" r="r" b="b"/>
                  <a:pathLst>
                    <a:path w="4330" h="5420" extrusionOk="0">
                      <a:moveTo>
                        <a:pt x="0" y="1"/>
                      </a:moveTo>
                      <a:lnTo>
                        <a:pt x="0" y="1"/>
                      </a:lnTo>
                      <a:cubicBezTo>
                        <a:pt x="402" y="1927"/>
                        <a:pt x="1091" y="3747"/>
                        <a:pt x="2014" y="5420"/>
                      </a:cubicBezTo>
                      <a:cubicBezTo>
                        <a:pt x="1639" y="3654"/>
                        <a:pt x="2783" y="2028"/>
                        <a:pt x="4329" y="1051"/>
                      </a:cubicBezTo>
                      <a:lnTo>
                        <a:pt x="4329" y="1051"/>
                      </a:lnTo>
                      <a:cubicBezTo>
                        <a:pt x="3794" y="1176"/>
                        <a:pt x="3258" y="1265"/>
                        <a:pt x="2721" y="1265"/>
                      </a:cubicBezTo>
                      <a:cubicBezTo>
                        <a:pt x="2339" y="1265"/>
                        <a:pt x="1956" y="1220"/>
                        <a:pt x="1572" y="1111"/>
                      </a:cubicBezTo>
                      <a:cubicBezTo>
                        <a:pt x="897" y="917"/>
                        <a:pt x="361" y="52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4"/>
                <p:cNvSpPr/>
                <p:nvPr/>
              </p:nvSpPr>
              <p:spPr>
                <a:xfrm>
                  <a:off x="7630025" y="972635"/>
                  <a:ext cx="107851" cy="110124"/>
                </a:xfrm>
                <a:custGeom>
                  <a:avLst/>
                  <a:gdLst/>
                  <a:ahLst/>
                  <a:cxnLst/>
                  <a:rect l="l" t="t" r="r" b="b"/>
                  <a:pathLst>
                    <a:path w="4222" h="4311" extrusionOk="0">
                      <a:moveTo>
                        <a:pt x="373" y="0"/>
                      </a:moveTo>
                      <a:cubicBezTo>
                        <a:pt x="329" y="0"/>
                        <a:pt x="296" y="7"/>
                        <a:pt x="274" y="22"/>
                      </a:cubicBezTo>
                      <a:cubicBezTo>
                        <a:pt x="0" y="203"/>
                        <a:pt x="301" y="1942"/>
                        <a:pt x="335" y="2310"/>
                      </a:cubicBezTo>
                      <a:cubicBezTo>
                        <a:pt x="408" y="2979"/>
                        <a:pt x="529" y="3641"/>
                        <a:pt x="589" y="4311"/>
                      </a:cubicBezTo>
                      <a:cubicBezTo>
                        <a:pt x="1700" y="3160"/>
                        <a:pt x="2917" y="2109"/>
                        <a:pt x="4222" y="1173"/>
                      </a:cubicBezTo>
                      <a:cubicBezTo>
                        <a:pt x="3540" y="1012"/>
                        <a:pt x="2850" y="831"/>
                        <a:pt x="2181" y="624"/>
                      </a:cubicBezTo>
                      <a:cubicBezTo>
                        <a:pt x="1928" y="540"/>
                        <a:pt x="760" y="0"/>
                        <a:pt x="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4"/>
                <p:cNvSpPr/>
                <p:nvPr/>
              </p:nvSpPr>
              <p:spPr>
                <a:xfrm>
                  <a:off x="7530195" y="1122048"/>
                  <a:ext cx="197769" cy="203926"/>
                </a:xfrm>
                <a:custGeom>
                  <a:avLst/>
                  <a:gdLst/>
                  <a:ahLst/>
                  <a:cxnLst/>
                  <a:rect l="l" t="t" r="r" b="b"/>
                  <a:pathLst>
                    <a:path w="7742" h="7983" extrusionOk="0">
                      <a:moveTo>
                        <a:pt x="3500" y="0"/>
                      </a:moveTo>
                      <a:cubicBezTo>
                        <a:pt x="2115" y="1666"/>
                        <a:pt x="931" y="3506"/>
                        <a:pt x="1" y="5487"/>
                      </a:cubicBezTo>
                      <a:cubicBezTo>
                        <a:pt x="191" y="5457"/>
                        <a:pt x="379" y="5443"/>
                        <a:pt x="562" y="5443"/>
                      </a:cubicBezTo>
                      <a:cubicBezTo>
                        <a:pt x="2328" y="5443"/>
                        <a:pt x="3790" y="6740"/>
                        <a:pt x="5032" y="7982"/>
                      </a:cubicBezTo>
                      <a:cubicBezTo>
                        <a:pt x="5748" y="6430"/>
                        <a:pt x="6665" y="4985"/>
                        <a:pt x="7742" y="3680"/>
                      </a:cubicBezTo>
                      <a:cubicBezTo>
                        <a:pt x="5795" y="3319"/>
                        <a:pt x="3580" y="2195"/>
                        <a:pt x="3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4"/>
                <p:cNvSpPr/>
                <p:nvPr/>
              </p:nvSpPr>
              <p:spPr>
                <a:xfrm>
                  <a:off x="7619603" y="1325769"/>
                  <a:ext cx="135388" cy="244772"/>
                </a:xfrm>
                <a:custGeom>
                  <a:avLst/>
                  <a:gdLst/>
                  <a:ahLst/>
                  <a:cxnLst/>
                  <a:rect l="l" t="t" r="r" b="b"/>
                  <a:pathLst>
                    <a:path w="5300" h="9582" extrusionOk="0">
                      <a:moveTo>
                        <a:pt x="1853" y="1"/>
                      </a:moveTo>
                      <a:cubicBezTo>
                        <a:pt x="662" y="2516"/>
                        <a:pt x="0" y="5320"/>
                        <a:pt x="0" y="8284"/>
                      </a:cubicBezTo>
                      <a:cubicBezTo>
                        <a:pt x="0" y="8718"/>
                        <a:pt x="13" y="9153"/>
                        <a:pt x="47" y="9582"/>
                      </a:cubicBezTo>
                      <a:cubicBezTo>
                        <a:pt x="642" y="7487"/>
                        <a:pt x="3084" y="6350"/>
                        <a:pt x="5299" y="6303"/>
                      </a:cubicBezTo>
                      <a:cubicBezTo>
                        <a:pt x="2977" y="5453"/>
                        <a:pt x="1004" y="3072"/>
                        <a:pt x="1666" y="543"/>
                      </a:cubicBezTo>
                      <a:cubicBezTo>
                        <a:pt x="1720" y="349"/>
                        <a:pt x="1780" y="168"/>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4"/>
                <p:cNvSpPr/>
                <p:nvPr/>
              </p:nvSpPr>
              <p:spPr>
                <a:xfrm>
                  <a:off x="7519262" y="1895601"/>
                  <a:ext cx="163411" cy="172812"/>
                </a:xfrm>
                <a:custGeom>
                  <a:avLst/>
                  <a:gdLst/>
                  <a:ahLst/>
                  <a:cxnLst/>
                  <a:rect l="l" t="t" r="r" b="b"/>
                  <a:pathLst>
                    <a:path w="6397" h="6765" extrusionOk="0">
                      <a:moveTo>
                        <a:pt x="1921" y="0"/>
                      </a:moveTo>
                      <a:cubicBezTo>
                        <a:pt x="1747" y="1091"/>
                        <a:pt x="1412" y="2175"/>
                        <a:pt x="1091" y="3232"/>
                      </a:cubicBezTo>
                      <a:cubicBezTo>
                        <a:pt x="804" y="4188"/>
                        <a:pt x="242" y="5239"/>
                        <a:pt x="88" y="6216"/>
                      </a:cubicBezTo>
                      <a:cubicBezTo>
                        <a:pt x="21" y="6644"/>
                        <a:pt x="1" y="6677"/>
                        <a:pt x="462" y="6751"/>
                      </a:cubicBezTo>
                      <a:cubicBezTo>
                        <a:pt x="513" y="6760"/>
                        <a:pt x="565" y="6764"/>
                        <a:pt x="618" y="6764"/>
                      </a:cubicBezTo>
                      <a:cubicBezTo>
                        <a:pt x="913" y="6764"/>
                        <a:pt x="1236" y="6637"/>
                        <a:pt x="1519" y="6564"/>
                      </a:cubicBezTo>
                      <a:cubicBezTo>
                        <a:pt x="2041" y="6437"/>
                        <a:pt x="2556" y="6276"/>
                        <a:pt x="3078" y="6129"/>
                      </a:cubicBezTo>
                      <a:cubicBezTo>
                        <a:pt x="4182" y="5814"/>
                        <a:pt x="5293" y="5486"/>
                        <a:pt x="6397" y="5185"/>
                      </a:cubicBezTo>
                      <a:cubicBezTo>
                        <a:pt x="6163" y="4978"/>
                        <a:pt x="5935" y="4771"/>
                        <a:pt x="5708" y="4550"/>
                      </a:cubicBezTo>
                      <a:cubicBezTo>
                        <a:pt x="5688" y="4570"/>
                        <a:pt x="5668" y="4590"/>
                        <a:pt x="5634" y="4597"/>
                      </a:cubicBezTo>
                      <a:cubicBezTo>
                        <a:pt x="4216" y="5052"/>
                        <a:pt x="2797" y="5507"/>
                        <a:pt x="1372" y="5961"/>
                      </a:cubicBezTo>
                      <a:cubicBezTo>
                        <a:pt x="1362" y="5964"/>
                        <a:pt x="1351" y="5966"/>
                        <a:pt x="1340" y="5966"/>
                      </a:cubicBezTo>
                      <a:cubicBezTo>
                        <a:pt x="1247" y="5966"/>
                        <a:pt x="1149" y="5869"/>
                        <a:pt x="1185" y="5767"/>
                      </a:cubicBezTo>
                      <a:cubicBezTo>
                        <a:pt x="1807" y="4188"/>
                        <a:pt x="2108" y="2576"/>
                        <a:pt x="2577" y="950"/>
                      </a:cubicBezTo>
                      <a:cubicBezTo>
                        <a:pt x="2349" y="636"/>
                        <a:pt x="2135" y="321"/>
                        <a:pt x="1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4"/>
                <p:cNvSpPr/>
                <p:nvPr/>
              </p:nvSpPr>
              <p:spPr>
                <a:xfrm>
                  <a:off x="7514996" y="2036073"/>
                  <a:ext cx="170768" cy="168214"/>
                </a:xfrm>
                <a:custGeom>
                  <a:avLst/>
                  <a:gdLst/>
                  <a:ahLst/>
                  <a:cxnLst/>
                  <a:rect l="l" t="t" r="r" b="b"/>
                  <a:pathLst>
                    <a:path w="6685" h="6585" extrusionOk="0">
                      <a:moveTo>
                        <a:pt x="6684" y="1"/>
                      </a:moveTo>
                      <a:lnTo>
                        <a:pt x="6684" y="1"/>
                      </a:lnTo>
                      <a:cubicBezTo>
                        <a:pt x="5393" y="382"/>
                        <a:pt x="4095" y="730"/>
                        <a:pt x="2797" y="1098"/>
                      </a:cubicBezTo>
                      <a:cubicBezTo>
                        <a:pt x="2032" y="1313"/>
                        <a:pt x="1284" y="1564"/>
                        <a:pt x="506" y="1564"/>
                      </a:cubicBezTo>
                      <a:cubicBezTo>
                        <a:pt x="339" y="1564"/>
                        <a:pt x="171" y="1552"/>
                        <a:pt x="0" y="1526"/>
                      </a:cubicBezTo>
                      <a:lnTo>
                        <a:pt x="0" y="1526"/>
                      </a:lnTo>
                      <a:cubicBezTo>
                        <a:pt x="1706" y="3433"/>
                        <a:pt x="3633" y="5133"/>
                        <a:pt x="5754" y="6584"/>
                      </a:cubicBezTo>
                      <a:cubicBezTo>
                        <a:pt x="6049" y="4390"/>
                        <a:pt x="6310" y="2182"/>
                        <a:pt x="6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4"/>
                <p:cNvSpPr/>
                <p:nvPr/>
              </p:nvSpPr>
              <p:spPr>
                <a:xfrm>
                  <a:off x="7559955" y="1926025"/>
                  <a:ext cx="99140" cy="111785"/>
                </a:xfrm>
                <a:custGeom>
                  <a:avLst/>
                  <a:gdLst/>
                  <a:ahLst/>
                  <a:cxnLst/>
                  <a:rect l="l" t="t" r="r" b="b"/>
                  <a:pathLst>
                    <a:path w="3881" h="4376" extrusionOk="0">
                      <a:moveTo>
                        <a:pt x="1157" y="0"/>
                      </a:moveTo>
                      <a:cubicBezTo>
                        <a:pt x="1037" y="1479"/>
                        <a:pt x="529" y="2991"/>
                        <a:pt x="0" y="4376"/>
                      </a:cubicBezTo>
                      <a:cubicBezTo>
                        <a:pt x="1291" y="3961"/>
                        <a:pt x="2589" y="3546"/>
                        <a:pt x="3881" y="3131"/>
                      </a:cubicBezTo>
                      <a:cubicBezTo>
                        <a:pt x="2890" y="2161"/>
                        <a:pt x="1980" y="1117"/>
                        <a:pt x="1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4"/>
                <p:cNvSpPr/>
                <p:nvPr/>
              </p:nvSpPr>
              <p:spPr>
                <a:xfrm>
                  <a:off x="7509529" y="1720746"/>
                  <a:ext cx="182545" cy="159145"/>
                </a:xfrm>
                <a:custGeom>
                  <a:avLst/>
                  <a:gdLst/>
                  <a:ahLst/>
                  <a:cxnLst/>
                  <a:rect l="l" t="t" r="r" b="b"/>
                  <a:pathLst>
                    <a:path w="7146" h="6230" extrusionOk="0">
                      <a:moveTo>
                        <a:pt x="5373" y="1"/>
                      </a:moveTo>
                      <a:cubicBezTo>
                        <a:pt x="4386" y="1095"/>
                        <a:pt x="2910" y="1795"/>
                        <a:pt x="1436" y="1795"/>
                      </a:cubicBezTo>
                      <a:cubicBezTo>
                        <a:pt x="981" y="1795"/>
                        <a:pt x="527" y="1728"/>
                        <a:pt x="87" y="1586"/>
                      </a:cubicBezTo>
                      <a:cubicBezTo>
                        <a:pt x="60" y="1613"/>
                        <a:pt x="27" y="1640"/>
                        <a:pt x="0" y="1673"/>
                      </a:cubicBezTo>
                      <a:cubicBezTo>
                        <a:pt x="596" y="3272"/>
                        <a:pt x="1352" y="4798"/>
                        <a:pt x="2248" y="6230"/>
                      </a:cubicBezTo>
                      <a:cubicBezTo>
                        <a:pt x="3546" y="4784"/>
                        <a:pt x="5339" y="4089"/>
                        <a:pt x="7146" y="3480"/>
                      </a:cubicBezTo>
                      <a:cubicBezTo>
                        <a:pt x="6450" y="2389"/>
                        <a:pt x="5855" y="1225"/>
                        <a:pt x="5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4"/>
                <p:cNvSpPr/>
                <p:nvPr/>
              </p:nvSpPr>
              <p:spPr>
                <a:xfrm>
                  <a:off x="7571042" y="1815594"/>
                  <a:ext cx="124276" cy="73365"/>
                </a:xfrm>
                <a:custGeom>
                  <a:avLst/>
                  <a:gdLst/>
                  <a:ahLst/>
                  <a:cxnLst/>
                  <a:rect l="l" t="t" r="r" b="b"/>
                  <a:pathLst>
                    <a:path w="4865" h="2872" extrusionOk="0">
                      <a:moveTo>
                        <a:pt x="4865" y="1"/>
                      </a:moveTo>
                      <a:lnTo>
                        <a:pt x="4865" y="1"/>
                      </a:lnTo>
                      <a:cubicBezTo>
                        <a:pt x="3079" y="610"/>
                        <a:pt x="1272" y="1326"/>
                        <a:pt x="1" y="2771"/>
                      </a:cubicBezTo>
                      <a:cubicBezTo>
                        <a:pt x="1" y="2778"/>
                        <a:pt x="1" y="2778"/>
                        <a:pt x="1" y="2778"/>
                      </a:cubicBezTo>
                      <a:lnTo>
                        <a:pt x="8" y="2778"/>
                      </a:lnTo>
                      <a:cubicBezTo>
                        <a:pt x="12" y="2777"/>
                        <a:pt x="16" y="2777"/>
                        <a:pt x="20" y="2777"/>
                      </a:cubicBezTo>
                      <a:cubicBezTo>
                        <a:pt x="80" y="2777"/>
                        <a:pt x="123" y="2821"/>
                        <a:pt x="148" y="2871"/>
                      </a:cubicBezTo>
                      <a:cubicBezTo>
                        <a:pt x="2142" y="2744"/>
                        <a:pt x="3908" y="1794"/>
                        <a:pt x="4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4"/>
                <p:cNvSpPr/>
                <p:nvPr/>
              </p:nvSpPr>
              <p:spPr>
                <a:xfrm>
                  <a:off x="7524218" y="1267858"/>
                  <a:ext cx="136410" cy="62713"/>
                </a:xfrm>
                <a:custGeom>
                  <a:avLst/>
                  <a:gdLst/>
                  <a:ahLst/>
                  <a:cxnLst/>
                  <a:rect l="l" t="t" r="r" b="b"/>
                  <a:pathLst>
                    <a:path w="5340" h="2455" extrusionOk="0">
                      <a:moveTo>
                        <a:pt x="811" y="1"/>
                      </a:moveTo>
                      <a:cubicBezTo>
                        <a:pt x="576" y="1"/>
                        <a:pt x="339" y="24"/>
                        <a:pt x="101" y="73"/>
                      </a:cubicBezTo>
                      <a:cubicBezTo>
                        <a:pt x="61" y="147"/>
                        <a:pt x="34" y="220"/>
                        <a:pt x="1" y="301"/>
                      </a:cubicBezTo>
                      <a:cubicBezTo>
                        <a:pt x="973" y="1593"/>
                        <a:pt x="2409" y="2455"/>
                        <a:pt x="4039" y="2455"/>
                      </a:cubicBezTo>
                      <a:cubicBezTo>
                        <a:pt x="4181" y="2455"/>
                        <a:pt x="4325" y="2448"/>
                        <a:pt x="4470" y="2435"/>
                      </a:cubicBezTo>
                      <a:cubicBezTo>
                        <a:pt x="5340" y="2355"/>
                        <a:pt x="4744" y="2067"/>
                        <a:pt x="4363" y="1719"/>
                      </a:cubicBezTo>
                      <a:cubicBezTo>
                        <a:pt x="3988" y="1371"/>
                        <a:pt x="3594" y="1043"/>
                        <a:pt x="3159" y="756"/>
                      </a:cubicBezTo>
                      <a:cubicBezTo>
                        <a:pt x="2440" y="287"/>
                        <a:pt x="1637"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4"/>
                <p:cNvSpPr/>
                <p:nvPr/>
              </p:nvSpPr>
              <p:spPr>
                <a:xfrm>
                  <a:off x="7515839" y="1709991"/>
                  <a:ext cx="126856" cy="50170"/>
                </a:xfrm>
                <a:custGeom>
                  <a:avLst/>
                  <a:gdLst/>
                  <a:ahLst/>
                  <a:cxnLst/>
                  <a:rect l="l" t="t" r="r" b="b"/>
                  <a:pathLst>
                    <a:path w="4966" h="1964" extrusionOk="0">
                      <a:moveTo>
                        <a:pt x="3778" y="13"/>
                      </a:moveTo>
                      <a:cubicBezTo>
                        <a:pt x="3225" y="13"/>
                        <a:pt x="2697" y="139"/>
                        <a:pt x="2189" y="348"/>
                      </a:cubicBezTo>
                      <a:cubicBezTo>
                        <a:pt x="1352" y="689"/>
                        <a:pt x="650" y="1238"/>
                        <a:pt x="1" y="1847"/>
                      </a:cubicBezTo>
                      <a:cubicBezTo>
                        <a:pt x="401" y="1920"/>
                        <a:pt x="793" y="1963"/>
                        <a:pt x="1185" y="1963"/>
                      </a:cubicBezTo>
                      <a:cubicBezTo>
                        <a:pt x="1614" y="1963"/>
                        <a:pt x="2043" y="1912"/>
                        <a:pt x="2483" y="1793"/>
                      </a:cubicBezTo>
                      <a:cubicBezTo>
                        <a:pt x="3206" y="1592"/>
                        <a:pt x="4296" y="1138"/>
                        <a:pt x="4738" y="489"/>
                      </a:cubicBezTo>
                      <a:cubicBezTo>
                        <a:pt x="4959" y="167"/>
                        <a:pt x="4965" y="301"/>
                        <a:pt x="4711" y="134"/>
                      </a:cubicBezTo>
                      <a:cubicBezTo>
                        <a:pt x="4497" y="0"/>
                        <a:pt x="4062" y="20"/>
                        <a:pt x="3821" y="14"/>
                      </a:cubicBezTo>
                      <a:cubicBezTo>
                        <a:pt x="3807" y="13"/>
                        <a:pt x="3793" y="13"/>
                        <a:pt x="3778"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4"/>
                <p:cNvSpPr/>
                <p:nvPr/>
              </p:nvSpPr>
              <p:spPr>
                <a:xfrm>
                  <a:off x="7480306" y="1280810"/>
                  <a:ext cx="175213" cy="164459"/>
                </a:xfrm>
                <a:custGeom>
                  <a:avLst/>
                  <a:gdLst/>
                  <a:ahLst/>
                  <a:cxnLst/>
                  <a:rect l="l" t="t" r="r" b="b"/>
                  <a:pathLst>
                    <a:path w="6859" h="6438" extrusionOk="0">
                      <a:moveTo>
                        <a:pt x="1626" y="1"/>
                      </a:moveTo>
                      <a:cubicBezTo>
                        <a:pt x="903" y="1680"/>
                        <a:pt x="355" y="3447"/>
                        <a:pt x="0" y="5287"/>
                      </a:cubicBezTo>
                      <a:cubicBezTo>
                        <a:pt x="506" y="5123"/>
                        <a:pt x="1032" y="5047"/>
                        <a:pt x="1559" y="5047"/>
                      </a:cubicBezTo>
                      <a:cubicBezTo>
                        <a:pt x="2972" y="5047"/>
                        <a:pt x="4399" y="5590"/>
                        <a:pt x="5500" y="6437"/>
                      </a:cubicBezTo>
                      <a:cubicBezTo>
                        <a:pt x="5781" y="4905"/>
                        <a:pt x="6243" y="3427"/>
                        <a:pt x="6858" y="2042"/>
                      </a:cubicBezTo>
                      <a:lnTo>
                        <a:pt x="6858" y="2042"/>
                      </a:lnTo>
                      <a:cubicBezTo>
                        <a:pt x="6507" y="2116"/>
                        <a:pt x="6148" y="2153"/>
                        <a:pt x="5789" y="2153"/>
                      </a:cubicBezTo>
                      <a:cubicBezTo>
                        <a:pt x="4158" y="2153"/>
                        <a:pt x="2525" y="1394"/>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4"/>
                <p:cNvSpPr/>
                <p:nvPr/>
              </p:nvSpPr>
              <p:spPr>
                <a:xfrm>
                  <a:off x="7471237" y="1589828"/>
                  <a:ext cx="171100" cy="165813"/>
                </a:xfrm>
                <a:custGeom>
                  <a:avLst/>
                  <a:gdLst/>
                  <a:ahLst/>
                  <a:cxnLst/>
                  <a:rect l="l" t="t" r="r" b="b"/>
                  <a:pathLst>
                    <a:path w="6698" h="6491" extrusionOk="0">
                      <a:moveTo>
                        <a:pt x="5627" y="1"/>
                      </a:moveTo>
                      <a:cubicBezTo>
                        <a:pt x="4816" y="605"/>
                        <a:pt x="3814" y="924"/>
                        <a:pt x="2818" y="924"/>
                      </a:cubicBezTo>
                      <a:cubicBezTo>
                        <a:pt x="1884" y="924"/>
                        <a:pt x="955" y="643"/>
                        <a:pt x="195" y="54"/>
                      </a:cubicBezTo>
                      <a:cubicBezTo>
                        <a:pt x="128" y="88"/>
                        <a:pt x="61" y="108"/>
                        <a:pt x="1" y="108"/>
                      </a:cubicBezTo>
                      <a:cubicBezTo>
                        <a:pt x="188" y="2322"/>
                        <a:pt x="663" y="4463"/>
                        <a:pt x="1386" y="6484"/>
                      </a:cubicBezTo>
                      <a:cubicBezTo>
                        <a:pt x="1399" y="6484"/>
                        <a:pt x="1419" y="6491"/>
                        <a:pt x="1432" y="6491"/>
                      </a:cubicBezTo>
                      <a:cubicBezTo>
                        <a:pt x="2579" y="5397"/>
                        <a:pt x="3988" y="4475"/>
                        <a:pt x="5529" y="4475"/>
                      </a:cubicBezTo>
                      <a:cubicBezTo>
                        <a:pt x="5911" y="4475"/>
                        <a:pt x="6301" y="4532"/>
                        <a:pt x="6698" y="4657"/>
                      </a:cubicBezTo>
                      <a:cubicBezTo>
                        <a:pt x="6163" y="3179"/>
                        <a:pt x="5795" y="1620"/>
                        <a:pt x="5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4"/>
                <p:cNvSpPr/>
                <p:nvPr/>
              </p:nvSpPr>
              <p:spPr>
                <a:xfrm>
                  <a:off x="7468836" y="1425420"/>
                  <a:ext cx="150435" cy="158456"/>
                </a:xfrm>
                <a:custGeom>
                  <a:avLst/>
                  <a:gdLst/>
                  <a:ahLst/>
                  <a:cxnLst/>
                  <a:rect l="l" t="t" r="r" b="b"/>
                  <a:pathLst>
                    <a:path w="5889" h="6203" extrusionOk="0">
                      <a:moveTo>
                        <a:pt x="382" y="0"/>
                      </a:moveTo>
                      <a:cubicBezTo>
                        <a:pt x="135" y="1425"/>
                        <a:pt x="1" y="2891"/>
                        <a:pt x="1" y="4383"/>
                      </a:cubicBezTo>
                      <a:cubicBezTo>
                        <a:pt x="1" y="4911"/>
                        <a:pt x="21" y="5433"/>
                        <a:pt x="54" y="5955"/>
                      </a:cubicBezTo>
                      <a:cubicBezTo>
                        <a:pt x="101" y="5988"/>
                        <a:pt x="115" y="6042"/>
                        <a:pt x="101" y="6095"/>
                      </a:cubicBezTo>
                      <a:lnTo>
                        <a:pt x="108" y="6095"/>
                      </a:lnTo>
                      <a:cubicBezTo>
                        <a:pt x="155" y="6136"/>
                        <a:pt x="202" y="6162"/>
                        <a:pt x="248" y="6202"/>
                      </a:cubicBezTo>
                      <a:cubicBezTo>
                        <a:pt x="563" y="5955"/>
                        <a:pt x="1205" y="5540"/>
                        <a:pt x="1286" y="5507"/>
                      </a:cubicBezTo>
                      <a:cubicBezTo>
                        <a:pt x="1754" y="5306"/>
                        <a:pt x="2269" y="5212"/>
                        <a:pt x="2771" y="5206"/>
                      </a:cubicBezTo>
                      <a:cubicBezTo>
                        <a:pt x="2791" y="5205"/>
                        <a:pt x="2810" y="5205"/>
                        <a:pt x="2830" y="5205"/>
                      </a:cubicBezTo>
                      <a:cubicBezTo>
                        <a:pt x="3825" y="5205"/>
                        <a:pt x="4776" y="5534"/>
                        <a:pt x="5681" y="5928"/>
                      </a:cubicBezTo>
                      <a:cubicBezTo>
                        <a:pt x="5641" y="5420"/>
                        <a:pt x="5614" y="4904"/>
                        <a:pt x="5614" y="4383"/>
                      </a:cubicBezTo>
                      <a:cubicBezTo>
                        <a:pt x="5614" y="3272"/>
                        <a:pt x="5708" y="2181"/>
                        <a:pt x="5889" y="1118"/>
                      </a:cubicBezTo>
                      <a:lnTo>
                        <a:pt x="5889" y="1118"/>
                      </a:lnTo>
                      <a:cubicBezTo>
                        <a:pt x="5289" y="1334"/>
                        <a:pt x="4657" y="1441"/>
                        <a:pt x="4028" y="1441"/>
                      </a:cubicBezTo>
                      <a:cubicBezTo>
                        <a:pt x="2689" y="1441"/>
                        <a:pt x="1361" y="956"/>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4"/>
                <p:cNvSpPr/>
                <p:nvPr/>
              </p:nvSpPr>
              <p:spPr>
                <a:xfrm>
                  <a:off x="7436726" y="1112417"/>
                  <a:ext cx="181344" cy="151686"/>
                </a:xfrm>
                <a:custGeom>
                  <a:avLst/>
                  <a:gdLst/>
                  <a:ahLst/>
                  <a:cxnLst/>
                  <a:rect l="l" t="t" r="r" b="b"/>
                  <a:pathLst>
                    <a:path w="7099" h="5938" extrusionOk="0">
                      <a:moveTo>
                        <a:pt x="5557" y="1"/>
                      </a:moveTo>
                      <a:cubicBezTo>
                        <a:pt x="3703" y="1"/>
                        <a:pt x="1849" y="39"/>
                        <a:pt x="0" y="123"/>
                      </a:cubicBezTo>
                      <a:cubicBezTo>
                        <a:pt x="917" y="2117"/>
                        <a:pt x="2047" y="3977"/>
                        <a:pt x="3205" y="5844"/>
                      </a:cubicBezTo>
                      <a:cubicBezTo>
                        <a:pt x="3225" y="5870"/>
                        <a:pt x="3225" y="5897"/>
                        <a:pt x="3212" y="5924"/>
                      </a:cubicBezTo>
                      <a:cubicBezTo>
                        <a:pt x="3217" y="5923"/>
                        <a:pt x="3222" y="5922"/>
                        <a:pt x="3227" y="5922"/>
                      </a:cubicBezTo>
                      <a:cubicBezTo>
                        <a:pt x="3249" y="5922"/>
                        <a:pt x="3270" y="5932"/>
                        <a:pt x="3292" y="5937"/>
                      </a:cubicBezTo>
                      <a:lnTo>
                        <a:pt x="3312" y="5937"/>
                      </a:lnTo>
                      <a:cubicBezTo>
                        <a:pt x="3419" y="5696"/>
                        <a:pt x="3539" y="5456"/>
                        <a:pt x="3653" y="5221"/>
                      </a:cubicBezTo>
                      <a:cubicBezTo>
                        <a:pt x="2516" y="4057"/>
                        <a:pt x="1699" y="2485"/>
                        <a:pt x="990" y="1040"/>
                      </a:cubicBezTo>
                      <a:cubicBezTo>
                        <a:pt x="937" y="926"/>
                        <a:pt x="1004" y="812"/>
                        <a:pt x="1124" y="806"/>
                      </a:cubicBezTo>
                      <a:cubicBezTo>
                        <a:pt x="2657" y="672"/>
                        <a:pt x="4239" y="498"/>
                        <a:pt x="5785" y="498"/>
                      </a:cubicBezTo>
                      <a:cubicBezTo>
                        <a:pt x="6021" y="498"/>
                        <a:pt x="6256" y="502"/>
                        <a:pt x="6490" y="511"/>
                      </a:cubicBezTo>
                      <a:cubicBezTo>
                        <a:pt x="6557" y="518"/>
                        <a:pt x="6597" y="551"/>
                        <a:pt x="6617" y="598"/>
                      </a:cubicBezTo>
                      <a:cubicBezTo>
                        <a:pt x="6778" y="397"/>
                        <a:pt x="6938" y="203"/>
                        <a:pt x="7099" y="9"/>
                      </a:cubicBezTo>
                      <a:cubicBezTo>
                        <a:pt x="6585" y="4"/>
                        <a:pt x="6071" y="1"/>
                        <a:pt x="5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4"/>
                <p:cNvSpPr/>
                <p:nvPr/>
              </p:nvSpPr>
              <p:spPr>
                <a:xfrm>
                  <a:off x="7481838" y="1416965"/>
                  <a:ext cx="134188" cy="39595"/>
                </a:xfrm>
                <a:custGeom>
                  <a:avLst/>
                  <a:gdLst/>
                  <a:ahLst/>
                  <a:cxnLst/>
                  <a:rect l="l" t="t" r="r" b="b"/>
                  <a:pathLst>
                    <a:path w="5253" h="1550" extrusionOk="0">
                      <a:moveTo>
                        <a:pt x="1671" y="1"/>
                      </a:moveTo>
                      <a:cubicBezTo>
                        <a:pt x="1116" y="1"/>
                        <a:pt x="571" y="77"/>
                        <a:pt x="0" y="184"/>
                      </a:cubicBezTo>
                      <a:cubicBezTo>
                        <a:pt x="669" y="759"/>
                        <a:pt x="1426" y="1201"/>
                        <a:pt x="2302" y="1408"/>
                      </a:cubicBezTo>
                      <a:cubicBezTo>
                        <a:pt x="2696" y="1497"/>
                        <a:pt x="3103" y="1549"/>
                        <a:pt x="3509" y="1549"/>
                      </a:cubicBezTo>
                      <a:cubicBezTo>
                        <a:pt x="3593" y="1549"/>
                        <a:pt x="3677" y="1547"/>
                        <a:pt x="3761" y="1542"/>
                      </a:cubicBezTo>
                      <a:cubicBezTo>
                        <a:pt x="4021" y="1529"/>
                        <a:pt x="4844" y="1536"/>
                        <a:pt x="5065" y="1308"/>
                      </a:cubicBezTo>
                      <a:cubicBezTo>
                        <a:pt x="5253" y="1121"/>
                        <a:pt x="4938" y="1020"/>
                        <a:pt x="4717" y="880"/>
                      </a:cubicBezTo>
                      <a:cubicBezTo>
                        <a:pt x="4563" y="773"/>
                        <a:pt x="4383" y="686"/>
                        <a:pt x="4215" y="599"/>
                      </a:cubicBezTo>
                      <a:cubicBezTo>
                        <a:pt x="3754" y="378"/>
                        <a:pt x="3252" y="204"/>
                        <a:pt x="2744" y="104"/>
                      </a:cubicBezTo>
                      <a:cubicBezTo>
                        <a:pt x="2376" y="31"/>
                        <a:pt x="2022" y="1"/>
                        <a:pt x="1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4"/>
                <p:cNvSpPr/>
                <p:nvPr/>
              </p:nvSpPr>
              <p:spPr>
                <a:xfrm>
                  <a:off x="7433303" y="928749"/>
                  <a:ext cx="186836" cy="179479"/>
                </a:xfrm>
                <a:custGeom>
                  <a:avLst/>
                  <a:gdLst/>
                  <a:ahLst/>
                  <a:cxnLst/>
                  <a:rect l="l" t="t" r="r" b="b"/>
                  <a:pathLst>
                    <a:path w="7314" h="7026" extrusionOk="0">
                      <a:moveTo>
                        <a:pt x="6002" y="0"/>
                      </a:moveTo>
                      <a:cubicBezTo>
                        <a:pt x="3680" y="2034"/>
                        <a:pt x="1653" y="4403"/>
                        <a:pt x="0" y="7025"/>
                      </a:cubicBezTo>
                      <a:cubicBezTo>
                        <a:pt x="1198" y="6965"/>
                        <a:pt x="2402" y="6918"/>
                        <a:pt x="3607" y="6892"/>
                      </a:cubicBezTo>
                      <a:cubicBezTo>
                        <a:pt x="4162" y="6878"/>
                        <a:pt x="4710" y="6872"/>
                        <a:pt x="5266" y="6865"/>
                      </a:cubicBezTo>
                      <a:cubicBezTo>
                        <a:pt x="5498" y="6865"/>
                        <a:pt x="6042" y="6954"/>
                        <a:pt x="6458" y="6954"/>
                      </a:cubicBezTo>
                      <a:cubicBezTo>
                        <a:pt x="6666" y="6954"/>
                        <a:pt x="6843" y="6932"/>
                        <a:pt x="6932" y="6865"/>
                      </a:cubicBezTo>
                      <a:cubicBezTo>
                        <a:pt x="7313" y="6591"/>
                        <a:pt x="6925" y="5279"/>
                        <a:pt x="6878" y="4905"/>
                      </a:cubicBezTo>
                      <a:cubicBezTo>
                        <a:pt x="6798" y="4363"/>
                        <a:pt x="6718" y="3821"/>
                        <a:pt x="6624" y="3279"/>
                      </a:cubicBezTo>
                      <a:cubicBezTo>
                        <a:pt x="6443" y="2181"/>
                        <a:pt x="6236" y="1091"/>
                        <a:pt x="6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4"/>
                <p:cNvSpPr/>
                <p:nvPr/>
              </p:nvSpPr>
              <p:spPr>
                <a:xfrm>
                  <a:off x="7481149" y="1564896"/>
                  <a:ext cx="131633" cy="42635"/>
                </a:xfrm>
                <a:custGeom>
                  <a:avLst/>
                  <a:gdLst/>
                  <a:ahLst/>
                  <a:cxnLst/>
                  <a:rect l="l" t="t" r="r" b="b"/>
                  <a:pathLst>
                    <a:path w="5153" h="1669" extrusionOk="0">
                      <a:moveTo>
                        <a:pt x="2330" y="1"/>
                      </a:moveTo>
                      <a:cubicBezTo>
                        <a:pt x="1646" y="1"/>
                        <a:pt x="972" y="157"/>
                        <a:pt x="389" y="555"/>
                      </a:cubicBezTo>
                      <a:cubicBezTo>
                        <a:pt x="288" y="629"/>
                        <a:pt x="148" y="776"/>
                        <a:pt x="1" y="896"/>
                      </a:cubicBezTo>
                      <a:cubicBezTo>
                        <a:pt x="742" y="1384"/>
                        <a:pt x="1568" y="1668"/>
                        <a:pt x="2472" y="1668"/>
                      </a:cubicBezTo>
                      <a:cubicBezTo>
                        <a:pt x="2522" y="1668"/>
                        <a:pt x="2573" y="1668"/>
                        <a:pt x="2623" y="1666"/>
                      </a:cubicBezTo>
                      <a:cubicBezTo>
                        <a:pt x="3205" y="1646"/>
                        <a:pt x="3767" y="1512"/>
                        <a:pt x="4303" y="1271"/>
                      </a:cubicBezTo>
                      <a:cubicBezTo>
                        <a:pt x="4450" y="1204"/>
                        <a:pt x="4871" y="1070"/>
                        <a:pt x="4952" y="910"/>
                      </a:cubicBezTo>
                      <a:cubicBezTo>
                        <a:pt x="5152" y="502"/>
                        <a:pt x="4631" y="488"/>
                        <a:pt x="4309" y="374"/>
                      </a:cubicBezTo>
                      <a:cubicBezTo>
                        <a:pt x="3689" y="152"/>
                        <a:pt x="3004"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4"/>
                <p:cNvSpPr/>
                <p:nvPr/>
              </p:nvSpPr>
              <p:spPr>
                <a:xfrm>
                  <a:off x="7397923" y="1766395"/>
                  <a:ext cx="164791" cy="122616"/>
                </a:xfrm>
                <a:custGeom>
                  <a:avLst/>
                  <a:gdLst/>
                  <a:ahLst/>
                  <a:cxnLst/>
                  <a:rect l="l" t="t" r="r" b="b"/>
                  <a:pathLst>
                    <a:path w="6451" h="4800" extrusionOk="0">
                      <a:moveTo>
                        <a:pt x="4108" y="0"/>
                      </a:moveTo>
                      <a:cubicBezTo>
                        <a:pt x="2737" y="1525"/>
                        <a:pt x="1365" y="3058"/>
                        <a:pt x="0" y="4583"/>
                      </a:cubicBezTo>
                      <a:cubicBezTo>
                        <a:pt x="1250" y="4742"/>
                        <a:pt x="2485" y="4800"/>
                        <a:pt x="3725" y="4800"/>
                      </a:cubicBezTo>
                      <a:cubicBezTo>
                        <a:pt x="4629" y="4800"/>
                        <a:pt x="5535" y="4769"/>
                        <a:pt x="6450" y="4724"/>
                      </a:cubicBezTo>
                      <a:cubicBezTo>
                        <a:pt x="6450" y="4717"/>
                        <a:pt x="6450" y="4717"/>
                        <a:pt x="6450" y="4710"/>
                      </a:cubicBezTo>
                      <a:cubicBezTo>
                        <a:pt x="6283" y="4456"/>
                        <a:pt x="6129" y="4195"/>
                        <a:pt x="5975" y="3934"/>
                      </a:cubicBezTo>
                      <a:cubicBezTo>
                        <a:pt x="4624" y="3914"/>
                        <a:pt x="3252" y="3720"/>
                        <a:pt x="1907" y="3593"/>
                      </a:cubicBezTo>
                      <a:cubicBezTo>
                        <a:pt x="1760" y="3580"/>
                        <a:pt x="1700" y="3432"/>
                        <a:pt x="1793" y="3319"/>
                      </a:cubicBezTo>
                      <a:cubicBezTo>
                        <a:pt x="2596" y="2308"/>
                        <a:pt x="3372" y="1278"/>
                        <a:pt x="4209" y="301"/>
                      </a:cubicBezTo>
                      <a:cubicBezTo>
                        <a:pt x="4215" y="301"/>
                        <a:pt x="4215" y="301"/>
                        <a:pt x="4222" y="294"/>
                      </a:cubicBezTo>
                      <a:cubicBezTo>
                        <a:pt x="4182" y="194"/>
                        <a:pt x="4142" y="100"/>
                        <a:pt x="4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4"/>
                <p:cNvSpPr/>
                <p:nvPr/>
              </p:nvSpPr>
              <p:spPr>
                <a:xfrm>
                  <a:off x="7471748" y="1132649"/>
                  <a:ext cx="129922" cy="108030"/>
                </a:xfrm>
                <a:custGeom>
                  <a:avLst/>
                  <a:gdLst/>
                  <a:ahLst/>
                  <a:cxnLst/>
                  <a:rect l="l" t="t" r="r" b="b"/>
                  <a:pathLst>
                    <a:path w="5086" h="4229" extrusionOk="0">
                      <a:moveTo>
                        <a:pt x="5086" y="0"/>
                      </a:moveTo>
                      <a:lnTo>
                        <a:pt x="5086" y="0"/>
                      </a:lnTo>
                      <a:cubicBezTo>
                        <a:pt x="3406" y="181"/>
                        <a:pt x="1693" y="188"/>
                        <a:pt x="1" y="308"/>
                      </a:cubicBezTo>
                      <a:cubicBezTo>
                        <a:pt x="703" y="1693"/>
                        <a:pt x="1593" y="2904"/>
                        <a:pt x="2383" y="4229"/>
                      </a:cubicBezTo>
                      <a:cubicBezTo>
                        <a:pt x="3152" y="2730"/>
                        <a:pt x="4055" y="1312"/>
                        <a:pt x="5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4"/>
                <p:cNvSpPr/>
                <p:nvPr/>
              </p:nvSpPr>
              <p:spPr>
                <a:xfrm>
                  <a:off x="7391435" y="1891489"/>
                  <a:ext cx="170743" cy="175545"/>
                </a:xfrm>
                <a:custGeom>
                  <a:avLst/>
                  <a:gdLst/>
                  <a:ahLst/>
                  <a:cxnLst/>
                  <a:rect l="l" t="t" r="r" b="b"/>
                  <a:pathLst>
                    <a:path w="6684" h="6872" extrusionOk="0">
                      <a:moveTo>
                        <a:pt x="0" y="1"/>
                      </a:moveTo>
                      <a:lnTo>
                        <a:pt x="0" y="1"/>
                      </a:lnTo>
                      <a:cubicBezTo>
                        <a:pt x="1218" y="2489"/>
                        <a:pt x="2757" y="4798"/>
                        <a:pt x="4556" y="6872"/>
                      </a:cubicBezTo>
                      <a:cubicBezTo>
                        <a:pt x="5399" y="4664"/>
                        <a:pt x="5955" y="2389"/>
                        <a:pt x="6684" y="154"/>
                      </a:cubicBezTo>
                      <a:lnTo>
                        <a:pt x="6684" y="154"/>
                      </a:lnTo>
                      <a:cubicBezTo>
                        <a:pt x="5841" y="254"/>
                        <a:pt x="4989" y="298"/>
                        <a:pt x="4134" y="298"/>
                      </a:cubicBezTo>
                      <a:cubicBezTo>
                        <a:pt x="2750" y="298"/>
                        <a:pt x="1361" y="18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4"/>
                <p:cNvSpPr/>
                <p:nvPr/>
              </p:nvSpPr>
              <p:spPr>
                <a:xfrm>
                  <a:off x="7353986" y="1271077"/>
                  <a:ext cx="163437" cy="141877"/>
                </a:xfrm>
                <a:custGeom>
                  <a:avLst/>
                  <a:gdLst/>
                  <a:ahLst/>
                  <a:cxnLst/>
                  <a:rect l="l" t="t" r="r" b="b"/>
                  <a:pathLst>
                    <a:path w="6398" h="5554" extrusionOk="0">
                      <a:moveTo>
                        <a:pt x="6370" y="1"/>
                      </a:moveTo>
                      <a:cubicBezTo>
                        <a:pt x="4276" y="476"/>
                        <a:pt x="2135" y="770"/>
                        <a:pt x="1" y="971"/>
                      </a:cubicBezTo>
                      <a:cubicBezTo>
                        <a:pt x="1366" y="2690"/>
                        <a:pt x="2931" y="4222"/>
                        <a:pt x="4678" y="5554"/>
                      </a:cubicBezTo>
                      <a:cubicBezTo>
                        <a:pt x="4731" y="5286"/>
                        <a:pt x="4785" y="5025"/>
                        <a:pt x="4845" y="4764"/>
                      </a:cubicBezTo>
                      <a:lnTo>
                        <a:pt x="4838" y="4764"/>
                      </a:lnTo>
                      <a:cubicBezTo>
                        <a:pt x="3641" y="3961"/>
                        <a:pt x="2550" y="2985"/>
                        <a:pt x="1546" y="1954"/>
                      </a:cubicBezTo>
                      <a:cubicBezTo>
                        <a:pt x="1473" y="1874"/>
                        <a:pt x="1500" y="1720"/>
                        <a:pt x="1613" y="1700"/>
                      </a:cubicBezTo>
                      <a:cubicBezTo>
                        <a:pt x="3099" y="1412"/>
                        <a:pt x="4584" y="1118"/>
                        <a:pt x="6069" y="837"/>
                      </a:cubicBezTo>
                      <a:cubicBezTo>
                        <a:pt x="6176" y="583"/>
                        <a:pt x="6283" y="328"/>
                        <a:pt x="6390" y="81"/>
                      </a:cubicBezTo>
                      <a:cubicBezTo>
                        <a:pt x="6384" y="54"/>
                        <a:pt x="6384" y="34"/>
                        <a:pt x="6397" y="14"/>
                      </a:cubicBezTo>
                      <a:cubicBezTo>
                        <a:pt x="6390" y="7"/>
                        <a:pt x="6377" y="7"/>
                        <a:pt x="6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4"/>
                <p:cNvSpPr/>
                <p:nvPr/>
              </p:nvSpPr>
              <p:spPr>
                <a:xfrm>
                  <a:off x="7454659" y="1782105"/>
                  <a:ext cx="92320" cy="78474"/>
                </a:xfrm>
                <a:custGeom>
                  <a:avLst/>
                  <a:gdLst/>
                  <a:ahLst/>
                  <a:cxnLst/>
                  <a:rect l="l" t="t" r="r" b="b"/>
                  <a:pathLst>
                    <a:path w="3614" h="3072" extrusionOk="0">
                      <a:moveTo>
                        <a:pt x="2128" y="1"/>
                      </a:moveTo>
                      <a:cubicBezTo>
                        <a:pt x="1446" y="917"/>
                        <a:pt x="716" y="1800"/>
                        <a:pt x="1" y="2684"/>
                      </a:cubicBezTo>
                      <a:cubicBezTo>
                        <a:pt x="1198" y="2797"/>
                        <a:pt x="2423" y="2871"/>
                        <a:pt x="3614" y="3072"/>
                      </a:cubicBezTo>
                      <a:cubicBezTo>
                        <a:pt x="3052" y="2088"/>
                        <a:pt x="2556" y="1064"/>
                        <a:pt x="2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4"/>
                <p:cNvSpPr/>
                <p:nvPr/>
              </p:nvSpPr>
              <p:spPr>
                <a:xfrm>
                  <a:off x="7326831" y="1703835"/>
                  <a:ext cx="168367" cy="178611"/>
                </a:xfrm>
                <a:custGeom>
                  <a:avLst/>
                  <a:gdLst/>
                  <a:ahLst/>
                  <a:cxnLst/>
                  <a:rect l="l" t="t" r="r" b="b"/>
                  <a:pathLst>
                    <a:path w="6591" h="6992" extrusionOk="0">
                      <a:moveTo>
                        <a:pt x="0" y="0"/>
                      </a:moveTo>
                      <a:lnTo>
                        <a:pt x="0" y="0"/>
                      </a:lnTo>
                      <a:cubicBezTo>
                        <a:pt x="515" y="2449"/>
                        <a:pt x="1311" y="4791"/>
                        <a:pt x="2362" y="6992"/>
                      </a:cubicBezTo>
                      <a:cubicBezTo>
                        <a:pt x="3774" y="5420"/>
                        <a:pt x="5179" y="3854"/>
                        <a:pt x="6590" y="2282"/>
                      </a:cubicBezTo>
                      <a:cubicBezTo>
                        <a:pt x="4302" y="1780"/>
                        <a:pt x="2108" y="101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4"/>
                <p:cNvSpPr/>
                <p:nvPr/>
              </p:nvSpPr>
              <p:spPr>
                <a:xfrm>
                  <a:off x="7331787" y="1592740"/>
                  <a:ext cx="166656" cy="161189"/>
                </a:xfrm>
                <a:custGeom>
                  <a:avLst/>
                  <a:gdLst/>
                  <a:ahLst/>
                  <a:cxnLst/>
                  <a:rect l="l" t="t" r="r" b="b"/>
                  <a:pathLst>
                    <a:path w="6524" h="6310" extrusionOk="0">
                      <a:moveTo>
                        <a:pt x="5172" y="0"/>
                      </a:moveTo>
                      <a:cubicBezTo>
                        <a:pt x="3506" y="1419"/>
                        <a:pt x="1666" y="2630"/>
                        <a:pt x="0" y="4068"/>
                      </a:cubicBezTo>
                      <a:cubicBezTo>
                        <a:pt x="2081" y="5085"/>
                        <a:pt x="4262" y="5828"/>
                        <a:pt x="6523" y="6310"/>
                      </a:cubicBezTo>
                      <a:cubicBezTo>
                        <a:pt x="6430" y="6035"/>
                        <a:pt x="6336" y="5761"/>
                        <a:pt x="6242" y="5487"/>
                      </a:cubicBezTo>
                      <a:cubicBezTo>
                        <a:pt x="6231" y="5504"/>
                        <a:pt x="6209" y="5521"/>
                        <a:pt x="6182" y="5521"/>
                      </a:cubicBezTo>
                      <a:cubicBezTo>
                        <a:pt x="6178" y="5521"/>
                        <a:pt x="6173" y="5521"/>
                        <a:pt x="6169" y="5520"/>
                      </a:cubicBezTo>
                      <a:cubicBezTo>
                        <a:pt x="4617" y="5266"/>
                        <a:pt x="3024" y="4463"/>
                        <a:pt x="1539" y="3934"/>
                      </a:cubicBezTo>
                      <a:cubicBezTo>
                        <a:pt x="1439" y="3901"/>
                        <a:pt x="1378" y="3754"/>
                        <a:pt x="1472" y="3667"/>
                      </a:cubicBezTo>
                      <a:cubicBezTo>
                        <a:pt x="2596" y="2663"/>
                        <a:pt x="3881" y="1566"/>
                        <a:pt x="5272" y="944"/>
                      </a:cubicBezTo>
                      <a:cubicBezTo>
                        <a:pt x="5232" y="636"/>
                        <a:pt x="5199" y="322"/>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4"/>
                <p:cNvSpPr/>
                <p:nvPr/>
              </p:nvSpPr>
              <p:spPr>
                <a:xfrm>
                  <a:off x="7404079" y="1301169"/>
                  <a:ext cx="101541" cy="84963"/>
                </a:xfrm>
                <a:custGeom>
                  <a:avLst/>
                  <a:gdLst/>
                  <a:ahLst/>
                  <a:cxnLst/>
                  <a:rect l="l" t="t" r="r" b="b"/>
                  <a:pathLst>
                    <a:path w="3975" h="3326" extrusionOk="0">
                      <a:moveTo>
                        <a:pt x="3974" y="0"/>
                      </a:moveTo>
                      <a:lnTo>
                        <a:pt x="3974" y="0"/>
                      </a:lnTo>
                      <a:cubicBezTo>
                        <a:pt x="2650" y="261"/>
                        <a:pt x="1325" y="509"/>
                        <a:pt x="0" y="763"/>
                      </a:cubicBezTo>
                      <a:cubicBezTo>
                        <a:pt x="917" y="1700"/>
                        <a:pt x="1907" y="2523"/>
                        <a:pt x="2944" y="3325"/>
                      </a:cubicBezTo>
                      <a:cubicBezTo>
                        <a:pt x="3212" y="2188"/>
                        <a:pt x="3560" y="1077"/>
                        <a:pt x="3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4"/>
                <p:cNvSpPr/>
                <p:nvPr/>
              </p:nvSpPr>
              <p:spPr>
                <a:xfrm>
                  <a:off x="7349030" y="1115712"/>
                  <a:ext cx="165813" cy="172148"/>
                </a:xfrm>
                <a:custGeom>
                  <a:avLst/>
                  <a:gdLst/>
                  <a:ahLst/>
                  <a:cxnLst/>
                  <a:rect l="l" t="t" r="r" b="b"/>
                  <a:pathLst>
                    <a:path w="6491" h="6739" extrusionOk="0">
                      <a:moveTo>
                        <a:pt x="3112" y="1"/>
                      </a:moveTo>
                      <a:cubicBezTo>
                        <a:pt x="1827" y="2102"/>
                        <a:pt x="777" y="4363"/>
                        <a:pt x="1" y="6738"/>
                      </a:cubicBezTo>
                      <a:cubicBezTo>
                        <a:pt x="2182" y="6544"/>
                        <a:pt x="4336" y="6203"/>
                        <a:pt x="6491" y="5815"/>
                      </a:cubicBezTo>
                      <a:cubicBezTo>
                        <a:pt x="5112" y="4049"/>
                        <a:pt x="4035" y="2041"/>
                        <a:pt x="3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4"/>
                <p:cNvSpPr/>
                <p:nvPr/>
              </p:nvSpPr>
              <p:spPr>
                <a:xfrm>
                  <a:off x="7380323" y="1624364"/>
                  <a:ext cx="110252" cy="105807"/>
                </a:xfrm>
                <a:custGeom>
                  <a:avLst/>
                  <a:gdLst/>
                  <a:ahLst/>
                  <a:cxnLst/>
                  <a:rect l="l" t="t" r="r" b="b"/>
                  <a:pathLst>
                    <a:path w="4316" h="4142" extrusionOk="0">
                      <a:moveTo>
                        <a:pt x="3406" y="0"/>
                      </a:moveTo>
                      <a:cubicBezTo>
                        <a:pt x="2268" y="836"/>
                        <a:pt x="1084" y="1566"/>
                        <a:pt x="0" y="2489"/>
                      </a:cubicBezTo>
                      <a:cubicBezTo>
                        <a:pt x="1419" y="2984"/>
                        <a:pt x="3038" y="3386"/>
                        <a:pt x="4316" y="4142"/>
                      </a:cubicBezTo>
                      <a:cubicBezTo>
                        <a:pt x="3901" y="2803"/>
                        <a:pt x="3600" y="1425"/>
                        <a:pt x="3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4"/>
                <p:cNvSpPr/>
                <p:nvPr/>
              </p:nvSpPr>
              <p:spPr>
                <a:xfrm>
                  <a:off x="7320164" y="1422687"/>
                  <a:ext cx="151431" cy="151099"/>
                </a:xfrm>
                <a:custGeom>
                  <a:avLst/>
                  <a:gdLst/>
                  <a:ahLst/>
                  <a:cxnLst/>
                  <a:rect l="l" t="t" r="r" b="b"/>
                  <a:pathLst>
                    <a:path w="5928" h="5915" extrusionOk="0">
                      <a:moveTo>
                        <a:pt x="5928" y="0"/>
                      </a:moveTo>
                      <a:lnTo>
                        <a:pt x="5928" y="0"/>
                      </a:lnTo>
                      <a:cubicBezTo>
                        <a:pt x="4041" y="1124"/>
                        <a:pt x="2067" y="2068"/>
                        <a:pt x="0" y="2817"/>
                      </a:cubicBezTo>
                      <a:cubicBezTo>
                        <a:pt x="1786" y="3988"/>
                        <a:pt x="3646" y="4998"/>
                        <a:pt x="5580" y="5915"/>
                      </a:cubicBezTo>
                      <a:cubicBezTo>
                        <a:pt x="5567" y="5687"/>
                        <a:pt x="5553" y="5453"/>
                        <a:pt x="5547" y="5219"/>
                      </a:cubicBezTo>
                      <a:cubicBezTo>
                        <a:pt x="4369" y="4563"/>
                        <a:pt x="3245" y="3787"/>
                        <a:pt x="2094" y="3078"/>
                      </a:cubicBezTo>
                      <a:cubicBezTo>
                        <a:pt x="2001" y="3024"/>
                        <a:pt x="1980" y="2857"/>
                        <a:pt x="2094" y="2810"/>
                      </a:cubicBezTo>
                      <a:cubicBezTo>
                        <a:pt x="3292" y="2268"/>
                        <a:pt x="4483" y="1733"/>
                        <a:pt x="5687" y="1191"/>
                      </a:cubicBezTo>
                      <a:cubicBezTo>
                        <a:pt x="5707" y="1184"/>
                        <a:pt x="5727" y="1178"/>
                        <a:pt x="5747" y="1178"/>
                      </a:cubicBezTo>
                      <a:cubicBezTo>
                        <a:pt x="5801" y="783"/>
                        <a:pt x="5861" y="388"/>
                        <a:pt x="5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4"/>
                <p:cNvSpPr/>
                <p:nvPr/>
              </p:nvSpPr>
              <p:spPr>
                <a:xfrm>
                  <a:off x="7384078" y="1462000"/>
                  <a:ext cx="81897" cy="86827"/>
                </a:xfrm>
                <a:custGeom>
                  <a:avLst/>
                  <a:gdLst/>
                  <a:ahLst/>
                  <a:cxnLst/>
                  <a:rect l="l" t="t" r="r" b="b"/>
                  <a:pathLst>
                    <a:path w="3206" h="3399" extrusionOk="0">
                      <a:moveTo>
                        <a:pt x="3205" y="0"/>
                      </a:moveTo>
                      <a:lnTo>
                        <a:pt x="3205" y="0"/>
                      </a:lnTo>
                      <a:cubicBezTo>
                        <a:pt x="2135" y="475"/>
                        <a:pt x="1064" y="957"/>
                        <a:pt x="0" y="1432"/>
                      </a:cubicBezTo>
                      <a:cubicBezTo>
                        <a:pt x="1011" y="2081"/>
                        <a:pt x="2054" y="2703"/>
                        <a:pt x="3045" y="3399"/>
                      </a:cubicBezTo>
                      <a:cubicBezTo>
                        <a:pt x="3038" y="3252"/>
                        <a:pt x="3038" y="3104"/>
                        <a:pt x="3038" y="2951"/>
                      </a:cubicBezTo>
                      <a:cubicBezTo>
                        <a:pt x="3038" y="1954"/>
                        <a:pt x="3098" y="97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4"/>
                <p:cNvSpPr/>
                <p:nvPr/>
              </p:nvSpPr>
              <p:spPr>
                <a:xfrm>
                  <a:off x="7309563" y="1498555"/>
                  <a:ext cx="153832" cy="192992"/>
                </a:xfrm>
                <a:custGeom>
                  <a:avLst/>
                  <a:gdLst/>
                  <a:ahLst/>
                  <a:cxnLst/>
                  <a:rect l="l" t="t" r="r" b="b"/>
                  <a:pathLst>
                    <a:path w="6022" h="7555" extrusionOk="0">
                      <a:moveTo>
                        <a:pt x="40" y="1"/>
                      </a:moveTo>
                      <a:cubicBezTo>
                        <a:pt x="14" y="503"/>
                        <a:pt x="0" y="1011"/>
                        <a:pt x="0" y="1520"/>
                      </a:cubicBezTo>
                      <a:cubicBezTo>
                        <a:pt x="0" y="3587"/>
                        <a:pt x="201" y="5601"/>
                        <a:pt x="582" y="7555"/>
                      </a:cubicBezTo>
                      <a:cubicBezTo>
                        <a:pt x="2228" y="6083"/>
                        <a:pt x="4048" y="4450"/>
                        <a:pt x="6022" y="3440"/>
                      </a:cubicBezTo>
                      <a:cubicBezTo>
                        <a:pt x="6022" y="3393"/>
                        <a:pt x="6015" y="3353"/>
                        <a:pt x="6015" y="3313"/>
                      </a:cubicBezTo>
                      <a:cubicBezTo>
                        <a:pt x="3928" y="2396"/>
                        <a:pt x="1934" y="1259"/>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4"/>
                <p:cNvSpPr/>
                <p:nvPr/>
              </p:nvSpPr>
              <p:spPr>
                <a:xfrm>
                  <a:off x="7311096" y="1298768"/>
                  <a:ext cx="154190" cy="190080"/>
                </a:xfrm>
                <a:custGeom>
                  <a:avLst/>
                  <a:gdLst/>
                  <a:ahLst/>
                  <a:cxnLst/>
                  <a:rect l="l" t="t" r="r" b="b"/>
                  <a:pathLst>
                    <a:path w="6036" h="7441" extrusionOk="0">
                      <a:moveTo>
                        <a:pt x="1345" y="0"/>
                      </a:moveTo>
                      <a:cubicBezTo>
                        <a:pt x="616" y="2376"/>
                        <a:pt x="154" y="4865"/>
                        <a:pt x="0" y="7440"/>
                      </a:cubicBezTo>
                      <a:cubicBezTo>
                        <a:pt x="2108" y="6698"/>
                        <a:pt x="4115" y="5761"/>
                        <a:pt x="6035" y="4624"/>
                      </a:cubicBezTo>
                      <a:cubicBezTo>
                        <a:pt x="4289" y="3272"/>
                        <a:pt x="2724" y="1733"/>
                        <a:pt x="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388" name="Google Shape;7388;p44"/>
          <p:cNvSpPr/>
          <p:nvPr/>
        </p:nvSpPr>
        <p:spPr>
          <a:xfrm>
            <a:off x="5640425" y="1577725"/>
            <a:ext cx="2123100" cy="21231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7389" name="Google Shape;7389;p44"/>
          <p:cNvSpPr txBox="1">
            <a:spLocks noGrp="1"/>
          </p:cNvSpPr>
          <p:nvPr>
            <p:ph type="title"/>
          </p:nvPr>
        </p:nvSpPr>
        <p:spPr>
          <a:xfrm>
            <a:off x="720000" y="445025"/>
            <a:ext cx="7185600" cy="572700"/>
          </a:xfrm>
          <a:prstGeom prst="rect">
            <a:avLst/>
          </a:prstGeom>
        </p:spPr>
        <p:txBody>
          <a:bodyPr spcFirstLastPara="1" wrap="square" lIns="91425" tIns="91425" rIns="91425" bIns="91425" anchor="t" anchorCtr="0">
            <a:noAutofit/>
          </a:bodyPr>
          <a:lstStyle/>
          <a:p>
            <a:pPr algn="l"/>
            <a:r>
              <a:rPr lang="en-US" b="1" i="0" dirty="0">
                <a:solidFill>
                  <a:srgbClr val="2E2F30"/>
                </a:solidFill>
                <a:effectLst/>
                <a:latin typeface="Inter"/>
              </a:rPr>
              <a:t>02. Historical Significance of Mazars</a:t>
            </a:r>
          </a:p>
        </p:txBody>
      </p:sp>
      <p:pic>
        <p:nvPicPr>
          <p:cNvPr id="7391" name="Google Shape;7391;p44"/>
          <p:cNvPicPr preferRelativeResize="0">
            <a:picLocks noGrp="1"/>
          </p:cNvPicPr>
          <p:nvPr>
            <p:ph type="pic" idx="2"/>
          </p:nvPr>
        </p:nvPicPr>
        <p:blipFill>
          <a:blip r:embed="rId3"/>
          <a:srcRect l="14792" r="14792"/>
          <a:stretch/>
        </p:blipFill>
        <p:spPr>
          <a:xfrm>
            <a:off x="5759830" y="1697130"/>
            <a:ext cx="1884300" cy="1884300"/>
          </a:xfrm>
          <a:prstGeom prst="ellipse">
            <a:avLst/>
          </a:prstGeom>
        </p:spPr>
      </p:pic>
      <p:sp>
        <p:nvSpPr>
          <p:cNvPr id="2" name="Arrow: Right 1">
            <a:extLst>
              <a:ext uri="{FF2B5EF4-FFF2-40B4-BE49-F238E27FC236}">
                <a16:creationId xmlns:a16="http://schemas.microsoft.com/office/drawing/2014/main" id="{F1267A25-75C2-4D2A-A2DD-BB510899E1CD}"/>
              </a:ext>
            </a:extLst>
          </p:cNvPr>
          <p:cNvSpPr/>
          <p:nvPr/>
        </p:nvSpPr>
        <p:spPr>
          <a:xfrm>
            <a:off x="1045639" y="1482859"/>
            <a:ext cx="628187" cy="342135"/>
          </a:xfrm>
          <a:prstGeom prst="rightArrow">
            <a:avLst/>
          </a:prstGeom>
          <a:solidFill>
            <a:srgbClr val="002060"/>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4" name="Google Shape;7457;p46">
            <a:extLst>
              <a:ext uri="{FF2B5EF4-FFF2-40B4-BE49-F238E27FC236}">
                <a16:creationId xmlns:a16="http://schemas.microsoft.com/office/drawing/2014/main" id="{CDCF8068-9D04-4D1D-9BD4-4BF60AC81292}"/>
              </a:ext>
            </a:extLst>
          </p:cNvPr>
          <p:cNvSpPr txBox="1">
            <a:spLocks/>
          </p:cNvSpPr>
          <p:nvPr/>
        </p:nvSpPr>
        <p:spPr>
          <a:xfrm flipH="1">
            <a:off x="1658812" y="1494804"/>
            <a:ext cx="2175300" cy="37252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latin typeface="Inter"/>
              </a:rPr>
              <a:t>Historical Roots</a:t>
            </a:r>
          </a:p>
        </p:txBody>
      </p:sp>
      <p:sp>
        <p:nvSpPr>
          <p:cNvPr id="4" name="TextBox 3">
            <a:extLst>
              <a:ext uri="{FF2B5EF4-FFF2-40B4-BE49-F238E27FC236}">
                <a16:creationId xmlns:a16="http://schemas.microsoft.com/office/drawing/2014/main" id="{1104A902-1063-4D45-9050-A9A817A10DC9}"/>
              </a:ext>
            </a:extLst>
          </p:cNvPr>
          <p:cNvSpPr txBox="1"/>
          <p:nvPr/>
        </p:nvSpPr>
        <p:spPr>
          <a:xfrm>
            <a:off x="1615056" y="1878399"/>
            <a:ext cx="4111170" cy="1077218"/>
          </a:xfrm>
          <a:prstGeom prst="rect">
            <a:avLst/>
          </a:prstGeom>
          <a:noFill/>
        </p:spPr>
        <p:txBody>
          <a:bodyPr wrap="square" rtlCol="0">
            <a:spAutoFit/>
          </a:bodyPr>
          <a:lstStyle/>
          <a:p>
            <a:pPr marL="285750" indent="-285750" algn="just">
              <a:buFont typeface="Wingdings" panose="05000000000000000000" pitchFamily="2" charset="2"/>
              <a:buChar char="q"/>
            </a:pPr>
            <a:r>
              <a:rPr lang="en-US" sz="1600" i="0" dirty="0">
                <a:solidFill>
                  <a:srgbClr val="2E2F30"/>
                </a:solidFill>
                <a:effectLst/>
                <a:latin typeface="Inter"/>
              </a:rPr>
              <a:t>Commemorate Sufi saints who spread Islamic thought in Bangladesh.</a:t>
            </a:r>
          </a:p>
          <a:p>
            <a:pPr marL="285750" indent="-285750" algn="just">
              <a:buFont typeface="Wingdings" panose="05000000000000000000" pitchFamily="2" charset="2"/>
              <a:buChar char="q"/>
            </a:pPr>
            <a:r>
              <a:rPr lang="en-US" sz="1600" i="0" dirty="0">
                <a:solidFill>
                  <a:srgbClr val="2E2F30"/>
                </a:solidFill>
                <a:effectLst/>
                <a:latin typeface="Inter"/>
              </a:rPr>
              <a:t>Reflect a blend of Islamic and local cultural elements.</a:t>
            </a:r>
          </a:p>
        </p:txBody>
      </p:sp>
      <p:sp>
        <p:nvSpPr>
          <p:cNvPr id="348" name="Arrow: Right 347">
            <a:extLst>
              <a:ext uri="{FF2B5EF4-FFF2-40B4-BE49-F238E27FC236}">
                <a16:creationId xmlns:a16="http://schemas.microsoft.com/office/drawing/2014/main" id="{3B409643-4CE7-4635-846A-B68D894D3B78}"/>
              </a:ext>
            </a:extLst>
          </p:cNvPr>
          <p:cNvSpPr/>
          <p:nvPr/>
        </p:nvSpPr>
        <p:spPr>
          <a:xfrm rot="10800000">
            <a:off x="5010856" y="3050286"/>
            <a:ext cx="628187" cy="342135"/>
          </a:xfrm>
          <a:prstGeom prst="rightArrow">
            <a:avLst/>
          </a:prstGeom>
          <a:solidFill>
            <a:schemeClr val="tx1">
              <a:lumMod val="90000"/>
              <a:lumOff val="10000"/>
            </a:schemeClr>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 name="Google Shape;7457;p46">
            <a:extLst>
              <a:ext uri="{FF2B5EF4-FFF2-40B4-BE49-F238E27FC236}">
                <a16:creationId xmlns:a16="http://schemas.microsoft.com/office/drawing/2014/main" id="{675AB1CB-8677-463C-83AD-2A0881B3BC11}"/>
              </a:ext>
            </a:extLst>
          </p:cNvPr>
          <p:cNvSpPr txBox="1">
            <a:spLocks/>
          </p:cNvSpPr>
          <p:nvPr/>
        </p:nvSpPr>
        <p:spPr>
          <a:xfrm flipH="1">
            <a:off x="1653462" y="3057546"/>
            <a:ext cx="4790995" cy="37252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i="0" dirty="0">
                <a:solidFill>
                  <a:srgbClr val="2E2F30"/>
                </a:solidFill>
                <a:effectLst/>
                <a:latin typeface="Inter"/>
              </a:rPr>
              <a:t>Preservation of Oral Traditions</a:t>
            </a:r>
            <a:endParaRPr lang="en-US" b="1" dirty="0">
              <a:latin typeface="Inter"/>
            </a:endParaRPr>
          </a:p>
        </p:txBody>
      </p:sp>
      <p:sp>
        <p:nvSpPr>
          <p:cNvPr id="350" name="TextBox 349">
            <a:extLst>
              <a:ext uri="{FF2B5EF4-FFF2-40B4-BE49-F238E27FC236}">
                <a16:creationId xmlns:a16="http://schemas.microsoft.com/office/drawing/2014/main" id="{6D7AB2E9-4E47-41F9-938E-BE5E8EBBF44E}"/>
              </a:ext>
            </a:extLst>
          </p:cNvPr>
          <p:cNvSpPr txBox="1"/>
          <p:nvPr/>
        </p:nvSpPr>
        <p:spPr>
          <a:xfrm>
            <a:off x="1611742" y="3497845"/>
            <a:ext cx="4111170" cy="1077218"/>
          </a:xfrm>
          <a:prstGeom prst="rect">
            <a:avLst/>
          </a:prstGeom>
          <a:noFill/>
        </p:spPr>
        <p:txBody>
          <a:bodyPr wrap="square" rtlCol="0">
            <a:spAutoFit/>
          </a:bodyPr>
          <a:lstStyle/>
          <a:p>
            <a:pPr marL="285750" indent="-285750" algn="just">
              <a:buFont typeface="Wingdings" panose="05000000000000000000" pitchFamily="2" charset="2"/>
              <a:buChar char="q"/>
            </a:pPr>
            <a:r>
              <a:rPr lang="en-US" sz="1600" i="0" dirty="0">
                <a:solidFill>
                  <a:srgbClr val="2E2F30"/>
                </a:solidFill>
                <a:effectLst/>
                <a:latin typeface="Inter"/>
              </a:rPr>
              <a:t>Serve as custodians of stories and teachings passed down through generations.</a:t>
            </a:r>
          </a:p>
          <a:p>
            <a:pPr marL="285750" indent="-285750" algn="just">
              <a:buFont typeface="Wingdings" panose="05000000000000000000" pitchFamily="2" charset="2"/>
              <a:buChar char="q"/>
            </a:pPr>
            <a:r>
              <a:rPr lang="en-US" sz="1600" i="0" dirty="0">
                <a:solidFill>
                  <a:srgbClr val="2E2F30"/>
                </a:solidFill>
                <a:effectLst/>
                <a:latin typeface="Inter"/>
              </a:rPr>
              <a:t>Central to cultural practices, festivals, and rituals.</a:t>
            </a:r>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391"/>
                                        </p:tgtEl>
                                        <p:attrNameLst>
                                          <p:attrName>style.visibility</p:attrName>
                                        </p:attrNameLst>
                                      </p:cBhvr>
                                      <p:to>
                                        <p:strVal val="visible"/>
                                      </p:to>
                                    </p:set>
                                    <p:anim calcmode="lin" valueType="num">
                                      <p:cBhvr>
                                        <p:cTn id="7" dur="500" fill="hold"/>
                                        <p:tgtEl>
                                          <p:spTgt spid="7391"/>
                                        </p:tgtEl>
                                        <p:attrNameLst>
                                          <p:attrName>ppt_w</p:attrName>
                                        </p:attrNameLst>
                                      </p:cBhvr>
                                      <p:tavLst>
                                        <p:tav tm="0">
                                          <p:val>
                                            <p:fltVal val="0"/>
                                          </p:val>
                                        </p:tav>
                                        <p:tav tm="100000">
                                          <p:val>
                                            <p:strVal val="#ppt_w"/>
                                          </p:val>
                                        </p:tav>
                                      </p:tavLst>
                                    </p:anim>
                                    <p:anim calcmode="lin" valueType="num">
                                      <p:cBhvr>
                                        <p:cTn id="8" dur="500" fill="hold"/>
                                        <p:tgtEl>
                                          <p:spTgt spid="7391"/>
                                        </p:tgtEl>
                                        <p:attrNameLst>
                                          <p:attrName>ppt_h</p:attrName>
                                        </p:attrNameLst>
                                      </p:cBhvr>
                                      <p:tavLst>
                                        <p:tav tm="0">
                                          <p:val>
                                            <p:fltVal val="0"/>
                                          </p:val>
                                        </p:tav>
                                        <p:tav tm="100000">
                                          <p:val>
                                            <p:strVal val="#ppt_h"/>
                                          </p:val>
                                        </p:tav>
                                      </p:tavLst>
                                    </p:anim>
                                    <p:animEffect transition="in" filter="fade">
                                      <p:cBhvr>
                                        <p:cTn id="9" dur="500"/>
                                        <p:tgtEl>
                                          <p:spTgt spid="73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50"/>
        <p:cNvGrpSpPr/>
        <p:nvPr/>
      </p:nvGrpSpPr>
      <p:grpSpPr>
        <a:xfrm>
          <a:off x="0" y="0"/>
          <a:ext cx="0" cy="0"/>
          <a:chOff x="0" y="0"/>
          <a:chExt cx="0" cy="0"/>
        </a:xfrm>
      </p:grpSpPr>
      <p:grpSp>
        <p:nvGrpSpPr>
          <p:cNvPr id="7051" name="Google Shape;7051;p44"/>
          <p:cNvGrpSpPr/>
          <p:nvPr/>
        </p:nvGrpSpPr>
        <p:grpSpPr>
          <a:xfrm>
            <a:off x="6460004" y="1325842"/>
            <a:ext cx="2960637" cy="3308764"/>
            <a:chOff x="6460004" y="1325842"/>
            <a:chExt cx="2960637" cy="3308764"/>
          </a:xfrm>
        </p:grpSpPr>
        <p:grpSp>
          <p:nvGrpSpPr>
            <p:cNvPr id="7052" name="Google Shape;7052;p44"/>
            <p:cNvGrpSpPr/>
            <p:nvPr/>
          </p:nvGrpSpPr>
          <p:grpSpPr>
            <a:xfrm>
              <a:off x="7122419" y="1325842"/>
              <a:ext cx="2298221" cy="2298221"/>
              <a:chOff x="7302206" y="721936"/>
              <a:chExt cx="1630869" cy="1630869"/>
            </a:xfrm>
          </p:grpSpPr>
          <p:sp>
            <p:nvSpPr>
              <p:cNvPr id="7053" name="Google Shape;7053;p44"/>
              <p:cNvSpPr/>
              <p:nvPr/>
            </p:nvSpPr>
            <p:spPr>
              <a:xfrm>
                <a:off x="8024491" y="2196905"/>
                <a:ext cx="251439" cy="148544"/>
              </a:xfrm>
              <a:custGeom>
                <a:avLst/>
                <a:gdLst/>
                <a:ahLst/>
                <a:cxnLst/>
                <a:rect l="l" t="t" r="r" b="b"/>
                <a:pathLst>
                  <a:path w="9843" h="5815" extrusionOk="0">
                    <a:moveTo>
                      <a:pt x="3954" y="1"/>
                    </a:moveTo>
                    <a:cubicBezTo>
                      <a:pt x="2937" y="2055"/>
                      <a:pt x="1559" y="3928"/>
                      <a:pt x="0" y="5601"/>
                    </a:cubicBezTo>
                    <a:cubicBezTo>
                      <a:pt x="1198" y="5741"/>
                      <a:pt x="2415" y="5815"/>
                      <a:pt x="3647" y="5815"/>
                    </a:cubicBezTo>
                    <a:cubicBezTo>
                      <a:pt x="5767" y="5815"/>
                      <a:pt x="7835" y="5601"/>
                      <a:pt x="9842" y="5206"/>
                    </a:cubicBezTo>
                    <a:cubicBezTo>
                      <a:pt x="9829" y="5199"/>
                      <a:pt x="9815" y="5193"/>
                      <a:pt x="9809" y="5179"/>
                    </a:cubicBezTo>
                    <a:cubicBezTo>
                      <a:pt x="7795" y="3547"/>
                      <a:pt x="5767" y="1861"/>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4" name="Google Shape;7054;p44"/>
              <p:cNvGrpSpPr/>
              <p:nvPr/>
            </p:nvGrpSpPr>
            <p:grpSpPr>
              <a:xfrm>
                <a:off x="7302206" y="721936"/>
                <a:ext cx="1630869" cy="1630869"/>
                <a:chOff x="7302206" y="721936"/>
                <a:chExt cx="1630869" cy="1630869"/>
              </a:xfrm>
            </p:grpSpPr>
            <p:sp>
              <p:nvSpPr>
                <p:cNvPr id="7055" name="Google Shape;7055;p44"/>
                <p:cNvSpPr/>
                <p:nvPr/>
              </p:nvSpPr>
              <p:spPr>
                <a:xfrm>
                  <a:off x="8780086" y="1466266"/>
                  <a:ext cx="145632" cy="195036"/>
                </a:xfrm>
                <a:custGeom>
                  <a:avLst/>
                  <a:gdLst/>
                  <a:ahLst/>
                  <a:cxnLst/>
                  <a:rect l="l" t="t" r="r" b="b"/>
                  <a:pathLst>
                    <a:path w="5701" h="7635" extrusionOk="0">
                      <a:moveTo>
                        <a:pt x="5580" y="0"/>
                      </a:moveTo>
                      <a:cubicBezTo>
                        <a:pt x="3827" y="1352"/>
                        <a:pt x="1967" y="2536"/>
                        <a:pt x="0" y="3546"/>
                      </a:cubicBezTo>
                      <a:cubicBezTo>
                        <a:pt x="1051" y="4235"/>
                        <a:pt x="2028" y="5058"/>
                        <a:pt x="3018" y="5835"/>
                      </a:cubicBezTo>
                      <a:cubicBezTo>
                        <a:pt x="3600" y="6283"/>
                        <a:pt x="4175" y="6738"/>
                        <a:pt x="4751" y="7186"/>
                      </a:cubicBezTo>
                      <a:cubicBezTo>
                        <a:pt x="4925" y="7327"/>
                        <a:pt x="5166" y="7460"/>
                        <a:pt x="5333" y="7634"/>
                      </a:cubicBezTo>
                      <a:cubicBezTo>
                        <a:pt x="5574" y="6055"/>
                        <a:pt x="5701" y="4436"/>
                        <a:pt x="5701" y="2784"/>
                      </a:cubicBezTo>
                      <a:cubicBezTo>
                        <a:pt x="5701" y="1847"/>
                        <a:pt x="5661" y="917"/>
                        <a:pt x="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4"/>
                <p:cNvSpPr/>
                <p:nvPr/>
              </p:nvSpPr>
              <p:spPr>
                <a:xfrm>
                  <a:off x="8767595" y="1256031"/>
                  <a:ext cx="154036" cy="199839"/>
                </a:xfrm>
                <a:custGeom>
                  <a:avLst/>
                  <a:gdLst/>
                  <a:ahLst/>
                  <a:cxnLst/>
                  <a:rect l="l" t="t" r="r" b="b"/>
                  <a:pathLst>
                    <a:path w="6030" h="7823" extrusionOk="0">
                      <a:moveTo>
                        <a:pt x="4209" y="1"/>
                      </a:moveTo>
                      <a:cubicBezTo>
                        <a:pt x="2858" y="1914"/>
                        <a:pt x="1453" y="3801"/>
                        <a:pt x="1" y="5648"/>
                      </a:cubicBezTo>
                      <a:cubicBezTo>
                        <a:pt x="2008" y="6377"/>
                        <a:pt x="4022" y="7100"/>
                        <a:pt x="6029" y="7822"/>
                      </a:cubicBezTo>
                      <a:cubicBezTo>
                        <a:pt x="5755" y="5099"/>
                        <a:pt x="5133" y="2476"/>
                        <a:pt x="4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44"/>
                <p:cNvSpPr/>
                <p:nvPr/>
              </p:nvSpPr>
              <p:spPr>
                <a:xfrm>
                  <a:off x="8760596" y="1406619"/>
                  <a:ext cx="153858" cy="143588"/>
                </a:xfrm>
                <a:custGeom>
                  <a:avLst/>
                  <a:gdLst/>
                  <a:ahLst/>
                  <a:cxnLst/>
                  <a:rect l="l" t="t" r="r" b="b"/>
                  <a:pathLst>
                    <a:path w="6023" h="5621" extrusionOk="0">
                      <a:moveTo>
                        <a:pt x="1" y="0"/>
                      </a:moveTo>
                      <a:cubicBezTo>
                        <a:pt x="54" y="268"/>
                        <a:pt x="101" y="542"/>
                        <a:pt x="148" y="810"/>
                      </a:cubicBezTo>
                      <a:cubicBezTo>
                        <a:pt x="1499" y="1238"/>
                        <a:pt x="2851" y="1666"/>
                        <a:pt x="4202" y="2101"/>
                      </a:cubicBezTo>
                      <a:cubicBezTo>
                        <a:pt x="4316" y="2135"/>
                        <a:pt x="4343" y="2295"/>
                        <a:pt x="4236" y="2355"/>
                      </a:cubicBezTo>
                      <a:cubicBezTo>
                        <a:pt x="2965" y="3091"/>
                        <a:pt x="1754" y="3914"/>
                        <a:pt x="509" y="4690"/>
                      </a:cubicBezTo>
                      <a:cubicBezTo>
                        <a:pt x="509" y="4838"/>
                        <a:pt x="516" y="4978"/>
                        <a:pt x="516" y="5119"/>
                      </a:cubicBezTo>
                      <a:cubicBezTo>
                        <a:pt x="516" y="5279"/>
                        <a:pt x="509" y="5440"/>
                        <a:pt x="509" y="5594"/>
                      </a:cubicBezTo>
                      <a:cubicBezTo>
                        <a:pt x="516" y="5607"/>
                        <a:pt x="523" y="5614"/>
                        <a:pt x="523" y="5620"/>
                      </a:cubicBezTo>
                      <a:cubicBezTo>
                        <a:pt x="2463" y="4637"/>
                        <a:pt x="4296" y="3486"/>
                        <a:pt x="6022" y="2175"/>
                      </a:cubicBezTo>
                      <a:cubicBezTo>
                        <a:pt x="4015" y="1445"/>
                        <a:pt x="2008" y="72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44"/>
                <p:cNvSpPr/>
                <p:nvPr/>
              </p:nvSpPr>
              <p:spPr>
                <a:xfrm>
                  <a:off x="8740083" y="1559250"/>
                  <a:ext cx="169568" cy="185457"/>
                </a:xfrm>
                <a:custGeom>
                  <a:avLst/>
                  <a:gdLst/>
                  <a:ahLst/>
                  <a:cxnLst/>
                  <a:rect l="l" t="t" r="r" b="b"/>
                  <a:pathLst>
                    <a:path w="6638" h="7260" extrusionOk="0">
                      <a:moveTo>
                        <a:pt x="1299" y="0"/>
                      </a:moveTo>
                      <a:cubicBezTo>
                        <a:pt x="1292" y="281"/>
                        <a:pt x="1279" y="555"/>
                        <a:pt x="1259" y="836"/>
                      </a:cubicBezTo>
                      <a:cubicBezTo>
                        <a:pt x="1285" y="836"/>
                        <a:pt x="1312" y="843"/>
                        <a:pt x="1339" y="863"/>
                      </a:cubicBezTo>
                      <a:cubicBezTo>
                        <a:pt x="2697" y="1867"/>
                        <a:pt x="4049" y="2877"/>
                        <a:pt x="5407" y="3887"/>
                      </a:cubicBezTo>
                      <a:cubicBezTo>
                        <a:pt x="5500" y="3961"/>
                        <a:pt x="5507" y="4135"/>
                        <a:pt x="5367" y="4162"/>
                      </a:cubicBezTo>
                      <a:cubicBezTo>
                        <a:pt x="3547" y="4596"/>
                        <a:pt x="1921" y="5352"/>
                        <a:pt x="309" y="6276"/>
                      </a:cubicBezTo>
                      <a:cubicBezTo>
                        <a:pt x="215" y="6610"/>
                        <a:pt x="108" y="6938"/>
                        <a:pt x="1" y="7259"/>
                      </a:cubicBezTo>
                      <a:cubicBezTo>
                        <a:pt x="242" y="7059"/>
                        <a:pt x="610" y="6931"/>
                        <a:pt x="837" y="6824"/>
                      </a:cubicBezTo>
                      <a:cubicBezTo>
                        <a:pt x="1473" y="6503"/>
                        <a:pt x="2122" y="6202"/>
                        <a:pt x="2771" y="5915"/>
                      </a:cubicBezTo>
                      <a:cubicBezTo>
                        <a:pt x="4029" y="5359"/>
                        <a:pt x="5320" y="4790"/>
                        <a:pt x="6638" y="4409"/>
                      </a:cubicBezTo>
                      <a:cubicBezTo>
                        <a:pt x="6604" y="4362"/>
                        <a:pt x="6604" y="4295"/>
                        <a:pt x="6625" y="4242"/>
                      </a:cubicBezTo>
                      <a:cubicBezTo>
                        <a:pt x="6531" y="4242"/>
                        <a:pt x="6444" y="4168"/>
                        <a:pt x="6364" y="4014"/>
                      </a:cubicBezTo>
                      <a:cubicBezTo>
                        <a:pt x="6270" y="3941"/>
                        <a:pt x="6176" y="3860"/>
                        <a:pt x="6076" y="3787"/>
                      </a:cubicBezTo>
                      <a:lnTo>
                        <a:pt x="5353" y="3218"/>
                      </a:lnTo>
                      <a:cubicBezTo>
                        <a:pt x="4925" y="2884"/>
                        <a:pt x="4490" y="2542"/>
                        <a:pt x="4062" y="2201"/>
                      </a:cubicBezTo>
                      <a:cubicBezTo>
                        <a:pt x="3152" y="1485"/>
                        <a:pt x="2202" y="789"/>
                        <a:pt x="1352" y="7"/>
                      </a:cubicBezTo>
                      <a:cubicBezTo>
                        <a:pt x="1332" y="7"/>
                        <a:pt x="1319" y="7"/>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4"/>
                <p:cNvSpPr/>
                <p:nvPr/>
              </p:nvSpPr>
              <p:spPr>
                <a:xfrm>
                  <a:off x="8748462" y="1678699"/>
                  <a:ext cx="164791" cy="256906"/>
                </a:xfrm>
                <a:custGeom>
                  <a:avLst/>
                  <a:gdLst/>
                  <a:ahLst/>
                  <a:cxnLst/>
                  <a:rect l="l" t="t" r="r" b="b"/>
                  <a:pathLst>
                    <a:path w="6451" h="10057" extrusionOk="0">
                      <a:moveTo>
                        <a:pt x="6450" y="1"/>
                      </a:moveTo>
                      <a:lnTo>
                        <a:pt x="6450" y="1"/>
                      </a:lnTo>
                      <a:cubicBezTo>
                        <a:pt x="5233" y="503"/>
                        <a:pt x="3982" y="917"/>
                        <a:pt x="2777" y="1446"/>
                      </a:cubicBezTo>
                      <a:cubicBezTo>
                        <a:pt x="2282" y="1660"/>
                        <a:pt x="1794" y="1881"/>
                        <a:pt x="1312" y="2115"/>
                      </a:cubicBezTo>
                      <a:cubicBezTo>
                        <a:pt x="1024" y="2249"/>
                        <a:pt x="603" y="2389"/>
                        <a:pt x="349" y="2583"/>
                      </a:cubicBezTo>
                      <a:lnTo>
                        <a:pt x="34" y="2744"/>
                      </a:lnTo>
                      <a:cubicBezTo>
                        <a:pt x="21" y="3065"/>
                        <a:pt x="7" y="3386"/>
                        <a:pt x="1" y="3707"/>
                      </a:cubicBezTo>
                      <a:cubicBezTo>
                        <a:pt x="101" y="4249"/>
                        <a:pt x="536" y="4898"/>
                        <a:pt x="763" y="5400"/>
                      </a:cubicBezTo>
                      <a:cubicBezTo>
                        <a:pt x="1018" y="5969"/>
                        <a:pt x="1272" y="6531"/>
                        <a:pt x="1526" y="7093"/>
                      </a:cubicBezTo>
                      <a:cubicBezTo>
                        <a:pt x="1961" y="8076"/>
                        <a:pt x="2423" y="9053"/>
                        <a:pt x="2824" y="10057"/>
                      </a:cubicBezTo>
                      <a:cubicBezTo>
                        <a:pt x="4570" y="6986"/>
                        <a:pt x="5815" y="3600"/>
                        <a:pt x="6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4"/>
                <p:cNvSpPr/>
                <p:nvPr/>
              </p:nvSpPr>
              <p:spPr>
                <a:xfrm>
                  <a:off x="8750173" y="1589317"/>
                  <a:ext cx="117277" cy="122412"/>
                </a:xfrm>
                <a:custGeom>
                  <a:avLst/>
                  <a:gdLst/>
                  <a:ahLst/>
                  <a:cxnLst/>
                  <a:rect l="l" t="t" r="r" b="b"/>
                  <a:pathLst>
                    <a:path w="4591" h="4792" extrusionOk="0">
                      <a:moveTo>
                        <a:pt x="844" y="1"/>
                      </a:moveTo>
                      <a:cubicBezTo>
                        <a:pt x="710" y="1646"/>
                        <a:pt x="429" y="3246"/>
                        <a:pt x="1" y="4791"/>
                      </a:cubicBezTo>
                      <a:cubicBezTo>
                        <a:pt x="1386" y="3848"/>
                        <a:pt x="2971" y="3205"/>
                        <a:pt x="4590" y="2777"/>
                      </a:cubicBezTo>
                      <a:cubicBezTo>
                        <a:pt x="3339" y="1854"/>
                        <a:pt x="2088" y="924"/>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4"/>
                <p:cNvSpPr/>
                <p:nvPr/>
              </p:nvSpPr>
              <p:spPr>
                <a:xfrm>
                  <a:off x="8765730" y="1435485"/>
                  <a:ext cx="92652" cy="85499"/>
                </a:xfrm>
                <a:custGeom>
                  <a:avLst/>
                  <a:gdLst/>
                  <a:ahLst/>
                  <a:cxnLst/>
                  <a:rect l="l" t="t" r="r" b="b"/>
                  <a:pathLst>
                    <a:path w="3627" h="3347" extrusionOk="0">
                      <a:moveTo>
                        <a:pt x="0" y="1"/>
                      </a:moveTo>
                      <a:lnTo>
                        <a:pt x="0" y="1"/>
                      </a:lnTo>
                      <a:cubicBezTo>
                        <a:pt x="174" y="1092"/>
                        <a:pt x="275" y="2209"/>
                        <a:pt x="301" y="3346"/>
                      </a:cubicBezTo>
                      <a:cubicBezTo>
                        <a:pt x="1345" y="2523"/>
                        <a:pt x="2483" y="1821"/>
                        <a:pt x="3627" y="1145"/>
                      </a:cubicBezTo>
                      <a:cubicBezTo>
                        <a:pt x="2416" y="764"/>
                        <a:pt x="1211" y="38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44"/>
                <p:cNvSpPr/>
                <p:nvPr/>
              </p:nvSpPr>
              <p:spPr>
                <a:xfrm>
                  <a:off x="7302206" y="721936"/>
                  <a:ext cx="1630869" cy="1630869"/>
                </a:xfrm>
                <a:custGeom>
                  <a:avLst/>
                  <a:gdLst/>
                  <a:ahLst/>
                  <a:cxnLst/>
                  <a:rect l="l" t="t" r="r" b="b"/>
                  <a:pathLst>
                    <a:path w="63843" h="63843" extrusionOk="0">
                      <a:moveTo>
                        <a:pt x="31922" y="288"/>
                      </a:moveTo>
                      <a:cubicBezTo>
                        <a:pt x="32758" y="288"/>
                        <a:pt x="33588" y="322"/>
                        <a:pt x="34410" y="389"/>
                      </a:cubicBezTo>
                      <a:cubicBezTo>
                        <a:pt x="34384" y="402"/>
                        <a:pt x="34364" y="415"/>
                        <a:pt x="34350" y="442"/>
                      </a:cubicBezTo>
                      <a:cubicBezTo>
                        <a:pt x="33293" y="2289"/>
                        <a:pt x="32223" y="4142"/>
                        <a:pt x="31293" y="6056"/>
                      </a:cubicBezTo>
                      <a:cubicBezTo>
                        <a:pt x="29988" y="4075"/>
                        <a:pt x="28449" y="2296"/>
                        <a:pt x="26676" y="723"/>
                      </a:cubicBezTo>
                      <a:cubicBezTo>
                        <a:pt x="28382" y="442"/>
                        <a:pt x="30135" y="288"/>
                        <a:pt x="31922" y="288"/>
                      </a:cubicBezTo>
                      <a:close/>
                      <a:moveTo>
                        <a:pt x="34257" y="2637"/>
                      </a:moveTo>
                      <a:cubicBezTo>
                        <a:pt x="35126" y="3955"/>
                        <a:pt x="35943" y="5306"/>
                        <a:pt x="36705" y="6685"/>
                      </a:cubicBezTo>
                      <a:cubicBezTo>
                        <a:pt x="35300" y="6424"/>
                        <a:pt x="33855" y="6270"/>
                        <a:pt x="32383" y="6243"/>
                      </a:cubicBezTo>
                      <a:cubicBezTo>
                        <a:pt x="33025" y="5052"/>
                        <a:pt x="33641" y="3841"/>
                        <a:pt x="34257" y="2637"/>
                      </a:cubicBezTo>
                      <a:close/>
                      <a:moveTo>
                        <a:pt x="34591" y="402"/>
                      </a:moveTo>
                      <a:lnTo>
                        <a:pt x="34591" y="402"/>
                      </a:lnTo>
                      <a:cubicBezTo>
                        <a:pt x="37508" y="650"/>
                        <a:pt x="40312" y="1285"/>
                        <a:pt x="42948" y="2269"/>
                      </a:cubicBezTo>
                      <a:cubicBezTo>
                        <a:pt x="41496" y="3875"/>
                        <a:pt x="39977" y="5407"/>
                        <a:pt x="38391" y="6872"/>
                      </a:cubicBezTo>
                      <a:cubicBezTo>
                        <a:pt x="37000" y="4811"/>
                        <a:pt x="35742" y="2664"/>
                        <a:pt x="34625" y="442"/>
                      </a:cubicBezTo>
                      <a:cubicBezTo>
                        <a:pt x="34618" y="429"/>
                        <a:pt x="34604" y="415"/>
                        <a:pt x="34591" y="402"/>
                      </a:cubicBezTo>
                      <a:close/>
                      <a:moveTo>
                        <a:pt x="26087" y="830"/>
                      </a:moveTo>
                      <a:cubicBezTo>
                        <a:pt x="25519" y="2878"/>
                        <a:pt x="24950" y="4925"/>
                        <a:pt x="24381" y="6979"/>
                      </a:cubicBezTo>
                      <a:cubicBezTo>
                        <a:pt x="22501" y="5708"/>
                        <a:pt x="20614" y="4443"/>
                        <a:pt x="18728" y="3172"/>
                      </a:cubicBezTo>
                      <a:cubicBezTo>
                        <a:pt x="21049" y="2108"/>
                        <a:pt x="23511" y="1312"/>
                        <a:pt x="26087" y="830"/>
                      </a:cubicBezTo>
                      <a:close/>
                      <a:moveTo>
                        <a:pt x="34477" y="864"/>
                      </a:moveTo>
                      <a:cubicBezTo>
                        <a:pt x="35555" y="2978"/>
                        <a:pt x="36752" y="5019"/>
                        <a:pt x="38077" y="6986"/>
                      </a:cubicBezTo>
                      <a:cubicBezTo>
                        <a:pt x="37756" y="6905"/>
                        <a:pt x="37435" y="6832"/>
                        <a:pt x="37113" y="6765"/>
                      </a:cubicBezTo>
                      <a:cubicBezTo>
                        <a:pt x="37107" y="6758"/>
                        <a:pt x="37107" y="6745"/>
                        <a:pt x="37100" y="6731"/>
                      </a:cubicBezTo>
                      <a:cubicBezTo>
                        <a:pt x="36257" y="5199"/>
                        <a:pt x="35347" y="3714"/>
                        <a:pt x="34377" y="2262"/>
                      </a:cubicBezTo>
                      <a:cubicBezTo>
                        <a:pt x="34345" y="2216"/>
                        <a:pt x="34290" y="2189"/>
                        <a:pt x="34236" y="2189"/>
                      </a:cubicBezTo>
                      <a:cubicBezTo>
                        <a:pt x="34188" y="2189"/>
                        <a:pt x="34141" y="2211"/>
                        <a:pt x="34116" y="2262"/>
                      </a:cubicBezTo>
                      <a:cubicBezTo>
                        <a:pt x="33434" y="3587"/>
                        <a:pt x="32744" y="4905"/>
                        <a:pt x="32089" y="6243"/>
                      </a:cubicBezTo>
                      <a:lnTo>
                        <a:pt x="31480" y="6243"/>
                      </a:lnTo>
                      <a:cubicBezTo>
                        <a:pt x="32504" y="4463"/>
                        <a:pt x="33467" y="2650"/>
                        <a:pt x="34477" y="864"/>
                      </a:cubicBezTo>
                      <a:close/>
                      <a:moveTo>
                        <a:pt x="26837" y="2670"/>
                      </a:moveTo>
                      <a:cubicBezTo>
                        <a:pt x="27840" y="3888"/>
                        <a:pt x="28830" y="5106"/>
                        <a:pt x="29827" y="6323"/>
                      </a:cubicBezTo>
                      <a:cubicBezTo>
                        <a:pt x="28342" y="6444"/>
                        <a:pt x="26890" y="6691"/>
                        <a:pt x="25485" y="7059"/>
                      </a:cubicBezTo>
                      <a:cubicBezTo>
                        <a:pt x="26074" y="5661"/>
                        <a:pt x="26422" y="4129"/>
                        <a:pt x="26837" y="2670"/>
                      </a:cubicBezTo>
                      <a:close/>
                      <a:moveTo>
                        <a:pt x="26415" y="944"/>
                      </a:moveTo>
                      <a:cubicBezTo>
                        <a:pt x="28181" y="2510"/>
                        <a:pt x="29720" y="4283"/>
                        <a:pt x="31018" y="6256"/>
                      </a:cubicBezTo>
                      <a:cubicBezTo>
                        <a:pt x="30744" y="6270"/>
                        <a:pt x="30476" y="6283"/>
                        <a:pt x="30215" y="6297"/>
                      </a:cubicBezTo>
                      <a:cubicBezTo>
                        <a:pt x="30209" y="6290"/>
                        <a:pt x="30202" y="6276"/>
                        <a:pt x="30195" y="6270"/>
                      </a:cubicBezTo>
                      <a:cubicBezTo>
                        <a:pt x="29091" y="4925"/>
                        <a:pt x="27981" y="3594"/>
                        <a:pt x="26877" y="2249"/>
                      </a:cubicBezTo>
                      <a:cubicBezTo>
                        <a:pt x="26851" y="2216"/>
                        <a:pt x="26817" y="2202"/>
                        <a:pt x="26783" y="2202"/>
                      </a:cubicBezTo>
                      <a:cubicBezTo>
                        <a:pt x="26718" y="2202"/>
                        <a:pt x="26651" y="2250"/>
                        <a:pt x="26629" y="2316"/>
                      </a:cubicBezTo>
                      <a:cubicBezTo>
                        <a:pt x="26168" y="3875"/>
                        <a:pt x="25559" y="5474"/>
                        <a:pt x="25284" y="7079"/>
                      </a:cubicBezTo>
                      <a:cubicBezTo>
                        <a:pt x="25284" y="7093"/>
                        <a:pt x="25284" y="7099"/>
                        <a:pt x="25284" y="7113"/>
                      </a:cubicBezTo>
                      <a:cubicBezTo>
                        <a:pt x="25097" y="7160"/>
                        <a:pt x="24910" y="7213"/>
                        <a:pt x="24722" y="7267"/>
                      </a:cubicBezTo>
                      <a:cubicBezTo>
                        <a:pt x="24696" y="7267"/>
                        <a:pt x="24676" y="7267"/>
                        <a:pt x="24649" y="7273"/>
                      </a:cubicBezTo>
                      <a:cubicBezTo>
                        <a:pt x="25238" y="5166"/>
                        <a:pt x="25826" y="3052"/>
                        <a:pt x="26415" y="944"/>
                      </a:cubicBezTo>
                      <a:close/>
                      <a:moveTo>
                        <a:pt x="42727" y="4182"/>
                      </a:moveTo>
                      <a:cubicBezTo>
                        <a:pt x="43055" y="5821"/>
                        <a:pt x="43389" y="7467"/>
                        <a:pt x="43717" y="9113"/>
                      </a:cubicBezTo>
                      <a:cubicBezTo>
                        <a:pt x="42439" y="8451"/>
                        <a:pt x="41101" y="7889"/>
                        <a:pt x="39709" y="7447"/>
                      </a:cubicBezTo>
                      <a:cubicBezTo>
                        <a:pt x="40820" y="6517"/>
                        <a:pt x="41757" y="5280"/>
                        <a:pt x="42727" y="4182"/>
                      </a:cubicBezTo>
                      <a:close/>
                      <a:moveTo>
                        <a:pt x="43115" y="2577"/>
                      </a:moveTo>
                      <a:cubicBezTo>
                        <a:pt x="43817" y="4878"/>
                        <a:pt x="44313" y="7227"/>
                        <a:pt x="44634" y="9608"/>
                      </a:cubicBezTo>
                      <a:cubicBezTo>
                        <a:pt x="44440" y="9501"/>
                        <a:pt x="44239" y="9394"/>
                        <a:pt x="44045" y="9287"/>
                      </a:cubicBezTo>
                      <a:cubicBezTo>
                        <a:pt x="43677" y="7474"/>
                        <a:pt x="43309" y="5654"/>
                        <a:pt x="42941" y="3841"/>
                      </a:cubicBezTo>
                      <a:cubicBezTo>
                        <a:pt x="42928" y="3773"/>
                        <a:pt x="42864" y="3735"/>
                        <a:pt x="42802" y="3735"/>
                      </a:cubicBezTo>
                      <a:cubicBezTo>
                        <a:pt x="42766" y="3735"/>
                        <a:pt x="42731" y="3747"/>
                        <a:pt x="42707" y="3774"/>
                      </a:cubicBezTo>
                      <a:cubicBezTo>
                        <a:pt x="41670" y="4938"/>
                        <a:pt x="40419" y="6069"/>
                        <a:pt x="39556" y="7374"/>
                      </a:cubicBezTo>
                      <a:cubicBezTo>
                        <a:pt x="39556" y="7380"/>
                        <a:pt x="39549" y="7387"/>
                        <a:pt x="39549" y="7394"/>
                      </a:cubicBezTo>
                      <a:cubicBezTo>
                        <a:pt x="39234" y="7300"/>
                        <a:pt x="38920" y="7206"/>
                        <a:pt x="38599" y="7119"/>
                      </a:cubicBezTo>
                      <a:cubicBezTo>
                        <a:pt x="40171" y="5674"/>
                        <a:pt x="41670" y="4156"/>
                        <a:pt x="43115" y="2577"/>
                      </a:cubicBezTo>
                      <a:close/>
                      <a:moveTo>
                        <a:pt x="19229" y="5019"/>
                      </a:moveTo>
                      <a:lnTo>
                        <a:pt x="19229" y="5019"/>
                      </a:lnTo>
                      <a:cubicBezTo>
                        <a:pt x="20601" y="5929"/>
                        <a:pt x="21973" y="6972"/>
                        <a:pt x="23445" y="7681"/>
                      </a:cubicBezTo>
                      <a:cubicBezTo>
                        <a:pt x="21926" y="8210"/>
                        <a:pt x="20474" y="8879"/>
                        <a:pt x="19102" y="9675"/>
                      </a:cubicBezTo>
                      <a:cubicBezTo>
                        <a:pt x="19243" y="8130"/>
                        <a:pt x="19243" y="6578"/>
                        <a:pt x="19229" y="5019"/>
                      </a:cubicBezTo>
                      <a:close/>
                      <a:moveTo>
                        <a:pt x="43416" y="2449"/>
                      </a:moveTo>
                      <a:lnTo>
                        <a:pt x="43416" y="2449"/>
                      </a:lnTo>
                      <a:cubicBezTo>
                        <a:pt x="46146" y="3520"/>
                        <a:pt x="48688" y="4958"/>
                        <a:pt x="50990" y="6698"/>
                      </a:cubicBezTo>
                      <a:cubicBezTo>
                        <a:pt x="48922" y="7581"/>
                        <a:pt x="46902" y="8571"/>
                        <a:pt x="44982" y="9742"/>
                      </a:cubicBezTo>
                      <a:cubicBezTo>
                        <a:pt x="44674" y="7267"/>
                        <a:pt x="44145" y="4831"/>
                        <a:pt x="43416" y="2449"/>
                      </a:cubicBezTo>
                      <a:close/>
                      <a:moveTo>
                        <a:pt x="18600" y="3473"/>
                      </a:moveTo>
                      <a:cubicBezTo>
                        <a:pt x="20521" y="4771"/>
                        <a:pt x="22441" y="6076"/>
                        <a:pt x="24368" y="7374"/>
                      </a:cubicBezTo>
                      <a:cubicBezTo>
                        <a:pt x="24114" y="7454"/>
                        <a:pt x="23866" y="7534"/>
                        <a:pt x="23618" y="7621"/>
                      </a:cubicBezTo>
                      <a:cubicBezTo>
                        <a:pt x="23639" y="7581"/>
                        <a:pt x="23639" y="7528"/>
                        <a:pt x="23592" y="7487"/>
                      </a:cubicBezTo>
                      <a:cubicBezTo>
                        <a:pt x="22254" y="6377"/>
                        <a:pt x="20614" y="5520"/>
                        <a:pt x="19149" y="4584"/>
                      </a:cubicBezTo>
                      <a:cubicBezTo>
                        <a:pt x="19126" y="4570"/>
                        <a:pt x="19100" y="4563"/>
                        <a:pt x="19074" y="4563"/>
                      </a:cubicBezTo>
                      <a:cubicBezTo>
                        <a:pt x="18991" y="4563"/>
                        <a:pt x="18908" y="4632"/>
                        <a:pt x="18908" y="4724"/>
                      </a:cubicBezTo>
                      <a:cubicBezTo>
                        <a:pt x="18995" y="6430"/>
                        <a:pt x="18908" y="8130"/>
                        <a:pt x="18828" y="9836"/>
                      </a:cubicBezTo>
                      <a:cubicBezTo>
                        <a:pt x="18654" y="9943"/>
                        <a:pt x="18487" y="10043"/>
                        <a:pt x="18313" y="10150"/>
                      </a:cubicBezTo>
                      <a:cubicBezTo>
                        <a:pt x="18333" y="7916"/>
                        <a:pt x="18373" y="5701"/>
                        <a:pt x="18600" y="3473"/>
                      </a:cubicBezTo>
                      <a:close/>
                      <a:moveTo>
                        <a:pt x="18286" y="3379"/>
                      </a:moveTo>
                      <a:lnTo>
                        <a:pt x="18286" y="3379"/>
                      </a:lnTo>
                      <a:cubicBezTo>
                        <a:pt x="18052" y="5634"/>
                        <a:pt x="17925" y="7922"/>
                        <a:pt x="18059" y="10184"/>
                      </a:cubicBezTo>
                      <a:cubicBezTo>
                        <a:pt x="18045" y="10177"/>
                        <a:pt x="18038" y="10164"/>
                        <a:pt x="18025" y="10164"/>
                      </a:cubicBezTo>
                      <a:cubicBezTo>
                        <a:pt x="15837" y="9374"/>
                        <a:pt x="13649" y="8598"/>
                        <a:pt x="11462" y="7815"/>
                      </a:cubicBezTo>
                      <a:cubicBezTo>
                        <a:pt x="13529" y="6062"/>
                        <a:pt x="15817" y="4564"/>
                        <a:pt x="18286" y="3379"/>
                      </a:cubicBezTo>
                      <a:close/>
                      <a:moveTo>
                        <a:pt x="31393" y="6531"/>
                      </a:moveTo>
                      <a:cubicBezTo>
                        <a:pt x="31935" y="7380"/>
                        <a:pt x="32343" y="8237"/>
                        <a:pt x="32437" y="9260"/>
                      </a:cubicBezTo>
                      <a:cubicBezTo>
                        <a:pt x="32463" y="9536"/>
                        <a:pt x="32361" y="11980"/>
                        <a:pt x="31923" y="11980"/>
                      </a:cubicBezTo>
                      <a:cubicBezTo>
                        <a:pt x="31914" y="11980"/>
                        <a:pt x="31904" y="11979"/>
                        <a:pt x="31895" y="11977"/>
                      </a:cubicBezTo>
                      <a:cubicBezTo>
                        <a:pt x="31654" y="11923"/>
                        <a:pt x="31293" y="10913"/>
                        <a:pt x="31226" y="10739"/>
                      </a:cubicBezTo>
                      <a:cubicBezTo>
                        <a:pt x="31045" y="10251"/>
                        <a:pt x="30938" y="9742"/>
                        <a:pt x="30891" y="9227"/>
                      </a:cubicBezTo>
                      <a:cubicBezTo>
                        <a:pt x="30804" y="8284"/>
                        <a:pt x="31018" y="7414"/>
                        <a:pt x="31326" y="6544"/>
                      </a:cubicBezTo>
                      <a:cubicBezTo>
                        <a:pt x="31339" y="6544"/>
                        <a:pt x="31353" y="6537"/>
                        <a:pt x="31366" y="6531"/>
                      </a:cubicBezTo>
                      <a:close/>
                      <a:moveTo>
                        <a:pt x="38157" y="7561"/>
                      </a:moveTo>
                      <a:cubicBezTo>
                        <a:pt x="38130" y="8337"/>
                        <a:pt x="38097" y="9113"/>
                        <a:pt x="37956" y="9876"/>
                      </a:cubicBezTo>
                      <a:cubicBezTo>
                        <a:pt x="37883" y="10257"/>
                        <a:pt x="37796" y="10632"/>
                        <a:pt x="37662" y="10993"/>
                      </a:cubicBezTo>
                      <a:cubicBezTo>
                        <a:pt x="37609" y="11146"/>
                        <a:pt x="37092" y="12432"/>
                        <a:pt x="36856" y="12432"/>
                      </a:cubicBezTo>
                      <a:cubicBezTo>
                        <a:pt x="36855" y="12432"/>
                        <a:pt x="36854" y="12432"/>
                        <a:pt x="36853" y="12432"/>
                      </a:cubicBezTo>
                      <a:cubicBezTo>
                        <a:pt x="36143" y="12378"/>
                        <a:pt x="36812" y="10043"/>
                        <a:pt x="36940" y="9669"/>
                      </a:cubicBezTo>
                      <a:cubicBezTo>
                        <a:pt x="37214" y="8886"/>
                        <a:pt x="37642" y="8203"/>
                        <a:pt x="38157" y="7561"/>
                      </a:cubicBezTo>
                      <a:close/>
                      <a:moveTo>
                        <a:pt x="24749" y="7561"/>
                      </a:moveTo>
                      <a:cubicBezTo>
                        <a:pt x="25579" y="8049"/>
                        <a:pt x="26148" y="8806"/>
                        <a:pt x="26449" y="9722"/>
                      </a:cubicBezTo>
                      <a:cubicBezTo>
                        <a:pt x="26556" y="10050"/>
                        <a:pt x="27111" y="12278"/>
                        <a:pt x="26649" y="12499"/>
                      </a:cubicBezTo>
                      <a:cubicBezTo>
                        <a:pt x="26638" y="12504"/>
                        <a:pt x="26624" y="12507"/>
                        <a:pt x="26609" y="12507"/>
                      </a:cubicBezTo>
                      <a:cubicBezTo>
                        <a:pt x="26367" y="12507"/>
                        <a:pt x="25693" y="11856"/>
                        <a:pt x="25592" y="11749"/>
                      </a:cubicBezTo>
                      <a:cubicBezTo>
                        <a:pt x="25284" y="11448"/>
                        <a:pt x="25024" y="11087"/>
                        <a:pt x="24829" y="10699"/>
                      </a:cubicBezTo>
                      <a:cubicBezTo>
                        <a:pt x="24334" y="9682"/>
                        <a:pt x="24408" y="8618"/>
                        <a:pt x="24709" y="7568"/>
                      </a:cubicBezTo>
                      <a:cubicBezTo>
                        <a:pt x="24722" y="7568"/>
                        <a:pt x="24736" y="7561"/>
                        <a:pt x="24749" y="7561"/>
                      </a:cubicBezTo>
                      <a:close/>
                      <a:moveTo>
                        <a:pt x="31922" y="6524"/>
                      </a:moveTo>
                      <a:cubicBezTo>
                        <a:pt x="34063" y="6524"/>
                        <a:pt x="36143" y="6792"/>
                        <a:pt x="38130" y="7293"/>
                      </a:cubicBezTo>
                      <a:cubicBezTo>
                        <a:pt x="37348" y="8090"/>
                        <a:pt x="36806" y="9100"/>
                        <a:pt x="36531" y="10184"/>
                      </a:cubicBezTo>
                      <a:cubicBezTo>
                        <a:pt x="36438" y="10532"/>
                        <a:pt x="36043" y="12178"/>
                        <a:pt x="36431" y="12659"/>
                      </a:cubicBezTo>
                      <a:cubicBezTo>
                        <a:pt x="35053" y="12338"/>
                        <a:pt x="33621" y="12158"/>
                        <a:pt x="32156" y="12144"/>
                      </a:cubicBezTo>
                      <a:cubicBezTo>
                        <a:pt x="32972" y="10358"/>
                        <a:pt x="32885" y="8110"/>
                        <a:pt x="31661" y="6531"/>
                      </a:cubicBezTo>
                      <a:cubicBezTo>
                        <a:pt x="31748" y="6531"/>
                        <a:pt x="31835" y="6524"/>
                        <a:pt x="31922" y="6524"/>
                      </a:cubicBezTo>
                      <a:close/>
                      <a:moveTo>
                        <a:pt x="31125" y="6537"/>
                      </a:moveTo>
                      <a:lnTo>
                        <a:pt x="31125" y="6537"/>
                      </a:lnTo>
                      <a:cubicBezTo>
                        <a:pt x="30242" y="8317"/>
                        <a:pt x="30610" y="10552"/>
                        <a:pt x="31728" y="12144"/>
                      </a:cubicBezTo>
                      <a:cubicBezTo>
                        <a:pt x="30075" y="12158"/>
                        <a:pt x="28462" y="12378"/>
                        <a:pt x="26930" y="12780"/>
                      </a:cubicBezTo>
                      <a:cubicBezTo>
                        <a:pt x="26944" y="12760"/>
                        <a:pt x="26957" y="12740"/>
                        <a:pt x="26957" y="12706"/>
                      </a:cubicBezTo>
                      <a:cubicBezTo>
                        <a:pt x="27071" y="10752"/>
                        <a:pt x="26776" y="8611"/>
                        <a:pt x="25070" y="7467"/>
                      </a:cubicBezTo>
                      <a:cubicBezTo>
                        <a:pt x="27004" y="6925"/>
                        <a:pt x="29031" y="6604"/>
                        <a:pt x="31125" y="6537"/>
                      </a:cubicBezTo>
                      <a:close/>
                      <a:moveTo>
                        <a:pt x="50187" y="7916"/>
                      </a:moveTo>
                      <a:lnTo>
                        <a:pt x="50187" y="7916"/>
                      </a:lnTo>
                      <a:cubicBezTo>
                        <a:pt x="49899" y="9702"/>
                        <a:pt x="49605" y="11596"/>
                        <a:pt x="49692" y="13402"/>
                      </a:cubicBezTo>
                      <a:cubicBezTo>
                        <a:pt x="48588" y="12338"/>
                        <a:pt x="47384" y="11368"/>
                        <a:pt x="46099" y="10518"/>
                      </a:cubicBezTo>
                      <a:cubicBezTo>
                        <a:pt x="47444" y="9622"/>
                        <a:pt x="48789" y="8732"/>
                        <a:pt x="50187" y="7916"/>
                      </a:cubicBezTo>
                      <a:close/>
                      <a:moveTo>
                        <a:pt x="51391" y="7006"/>
                      </a:moveTo>
                      <a:cubicBezTo>
                        <a:pt x="53559" y="8705"/>
                        <a:pt x="55493" y="10672"/>
                        <a:pt x="57152" y="12867"/>
                      </a:cubicBezTo>
                      <a:lnTo>
                        <a:pt x="57132" y="12867"/>
                      </a:lnTo>
                      <a:cubicBezTo>
                        <a:pt x="54971" y="13248"/>
                        <a:pt x="52803" y="13623"/>
                        <a:pt x="50642" y="13997"/>
                      </a:cubicBezTo>
                      <a:cubicBezTo>
                        <a:pt x="50796" y="11662"/>
                        <a:pt x="51043" y="9327"/>
                        <a:pt x="51391" y="7006"/>
                      </a:cubicBezTo>
                      <a:close/>
                      <a:moveTo>
                        <a:pt x="51077" y="6999"/>
                      </a:moveTo>
                      <a:cubicBezTo>
                        <a:pt x="50729" y="9334"/>
                        <a:pt x="50475" y="11676"/>
                        <a:pt x="50327" y="14024"/>
                      </a:cubicBezTo>
                      <a:cubicBezTo>
                        <a:pt x="50180" y="13884"/>
                        <a:pt x="50040" y="13736"/>
                        <a:pt x="49893" y="13596"/>
                      </a:cubicBezTo>
                      <a:cubicBezTo>
                        <a:pt x="49899" y="13583"/>
                        <a:pt x="49906" y="13569"/>
                        <a:pt x="49906" y="13549"/>
                      </a:cubicBezTo>
                      <a:cubicBezTo>
                        <a:pt x="50160" y="11596"/>
                        <a:pt x="50194" y="9635"/>
                        <a:pt x="50501" y="7675"/>
                      </a:cubicBezTo>
                      <a:cubicBezTo>
                        <a:pt x="50517" y="7585"/>
                        <a:pt x="50450" y="7500"/>
                        <a:pt x="50366" y="7500"/>
                      </a:cubicBezTo>
                      <a:cubicBezTo>
                        <a:pt x="50343" y="7500"/>
                        <a:pt x="50318" y="7507"/>
                        <a:pt x="50294" y="7521"/>
                      </a:cubicBezTo>
                      <a:cubicBezTo>
                        <a:pt x="48782" y="8397"/>
                        <a:pt x="47283" y="9327"/>
                        <a:pt x="45878" y="10371"/>
                      </a:cubicBezTo>
                      <a:cubicBezTo>
                        <a:pt x="45644" y="10217"/>
                        <a:pt x="45403" y="10070"/>
                        <a:pt x="45162" y="9923"/>
                      </a:cubicBezTo>
                      <a:cubicBezTo>
                        <a:pt x="46822" y="9006"/>
                        <a:pt x="48501" y="8143"/>
                        <a:pt x="50227" y="7374"/>
                      </a:cubicBezTo>
                      <a:cubicBezTo>
                        <a:pt x="50515" y="7247"/>
                        <a:pt x="50796" y="7119"/>
                        <a:pt x="51077" y="6999"/>
                      </a:cubicBezTo>
                      <a:close/>
                      <a:moveTo>
                        <a:pt x="13206" y="9814"/>
                      </a:moveTo>
                      <a:cubicBezTo>
                        <a:pt x="13593" y="9814"/>
                        <a:pt x="14761" y="10354"/>
                        <a:pt x="15014" y="10438"/>
                      </a:cubicBezTo>
                      <a:cubicBezTo>
                        <a:pt x="15683" y="10645"/>
                        <a:pt x="16373" y="10826"/>
                        <a:pt x="17062" y="10987"/>
                      </a:cubicBezTo>
                      <a:cubicBezTo>
                        <a:pt x="15750" y="11923"/>
                        <a:pt x="14533" y="12974"/>
                        <a:pt x="13422" y="14125"/>
                      </a:cubicBezTo>
                      <a:cubicBezTo>
                        <a:pt x="13362" y="13455"/>
                        <a:pt x="13241" y="12793"/>
                        <a:pt x="13168" y="12124"/>
                      </a:cubicBezTo>
                      <a:cubicBezTo>
                        <a:pt x="13134" y="11756"/>
                        <a:pt x="12833" y="10017"/>
                        <a:pt x="13107" y="9836"/>
                      </a:cubicBezTo>
                      <a:cubicBezTo>
                        <a:pt x="13129" y="9821"/>
                        <a:pt x="13162" y="9814"/>
                        <a:pt x="13206" y="9814"/>
                      </a:cubicBezTo>
                      <a:close/>
                      <a:moveTo>
                        <a:pt x="44600" y="9923"/>
                      </a:moveTo>
                      <a:cubicBezTo>
                        <a:pt x="44640" y="9950"/>
                        <a:pt x="44681" y="9970"/>
                        <a:pt x="44721" y="9996"/>
                      </a:cubicBezTo>
                      <a:cubicBezTo>
                        <a:pt x="44379" y="10893"/>
                        <a:pt x="44487" y="11903"/>
                        <a:pt x="44052" y="12773"/>
                      </a:cubicBezTo>
                      <a:cubicBezTo>
                        <a:pt x="43838" y="13208"/>
                        <a:pt x="43523" y="13589"/>
                        <a:pt x="43182" y="13924"/>
                      </a:cubicBezTo>
                      <a:cubicBezTo>
                        <a:pt x="43035" y="14058"/>
                        <a:pt x="42887" y="14198"/>
                        <a:pt x="42734" y="14325"/>
                      </a:cubicBezTo>
                      <a:cubicBezTo>
                        <a:pt x="42582" y="14447"/>
                        <a:pt x="42442" y="14637"/>
                        <a:pt x="42325" y="14637"/>
                      </a:cubicBezTo>
                      <a:cubicBezTo>
                        <a:pt x="42281" y="14637"/>
                        <a:pt x="42241" y="14611"/>
                        <a:pt x="42205" y="14546"/>
                      </a:cubicBezTo>
                      <a:cubicBezTo>
                        <a:pt x="42051" y="14252"/>
                        <a:pt x="42299" y="13509"/>
                        <a:pt x="42379" y="13195"/>
                      </a:cubicBezTo>
                      <a:cubicBezTo>
                        <a:pt x="42486" y="12746"/>
                        <a:pt x="42660" y="12325"/>
                        <a:pt x="42867" y="11917"/>
                      </a:cubicBezTo>
                      <a:cubicBezTo>
                        <a:pt x="43289" y="11114"/>
                        <a:pt x="43904" y="10485"/>
                        <a:pt x="44600" y="9923"/>
                      </a:cubicBezTo>
                      <a:close/>
                      <a:moveTo>
                        <a:pt x="18299" y="10498"/>
                      </a:moveTo>
                      <a:cubicBezTo>
                        <a:pt x="19176" y="10993"/>
                        <a:pt x="19939" y="11642"/>
                        <a:pt x="20521" y="12465"/>
                      </a:cubicBezTo>
                      <a:cubicBezTo>
                        <a:pt x="20735" y="12760"/>
                        <a:pt x="21859" y="14573"/>
                        <a:pt x="21511" y="14807"/>
                      </a:cubicBezTo>
                      <a:cubicBezTo>
                        <a:pt x="21496" y="14817"/>
                        <a:pt x="21476" y="14822"/>
                        <a:pt x="21453" y="14822"/>
                      </a:cubicBezTo>
                      <a:cubicBezTo>
                        <a:pt x="21176" y="14822"/>
                        <a:pt x="20347" y="14189"/>
                        <a:pt x="20200" y="14078"/>
                      </a:cubicBezTo>
                      <a:cubicBezTo>
                        <a:pt x="19798" y="13770"/>
                        <a:pt x="19444" y="13409"/>
                        <a:pt x="19156" y="13001"/>
                      </a:cubicBezTo>
                      <a:cubicBezTo>
                        <a:pt x="18627" y="12265"/>
                        <a:pt x="18360" y="11435"/>
                        <a:pt x="18212" y="10552"/>
                      </a:cubicBezTo>
                      <a:cubicBezTo>
                        <a:pt x="18239" y="10532"/>
                        <a:pt x="18273" y="10518"/>
                        <a:pt x="18299" y="10498"/>
                      </a:cubicBezTo>
                      <a:close/>
                      <a:moveTo>
                        <a:pt x="38405" y="7367"/>
                      </a:moveTo>
                      <a:cubicBezTo>
                        <a:pt x="40546" y="7929"/>
                        <a:pt x="42573" y="8772"/>
                        <a:pt x="44460" y="9843"/>
                      </a:cubicBezTo>
                      <a:cubicBezTo>
                        <a:pt x="42774" y="10900"/>
                        <a:pt x="41891" y="12934"/>
                        <a:pt x="41984" y="14901"/>
                      </a:cubicBezTo>
                      <a:cubicBezTo>
                        <a:pt x="40399" y="13957"/>
                        <a:pt x="38679" y="13235"/>
                        <a:pt x="36853" y="12760"/>
                      </a:cubicBezTo>
                      <a:cubicBezTo>
                        <a:pt x="37328" y="12566"/>
                        <a:pt x="37736" y="11502"/>
                        <a:pt x="37849" y="11194"/>
                      </a:cubicBezTo>
                      <a:cubicBezTo>
                        <a:pt x="38318" y="9983"/>
                        <a:pt x="38371" y="8652"/>
                        <a:pt x="38405" y="7367"/>
                      </a:cubicBezTo>
                      <a:close/>
                      <a:moveTo>
                        <a:pt x="24488" y="7635"/>
                      </a:moveTo>
                      <a:lnTo>
                        <a:pt x="24488" y="7635"/>
                      </a:lnTo>
                      <a:cubicBezTo>
                        <a:pt x="23665" y="9675"/>
                        <a:pt x="24789" y="11950"/>
                        <a:pt x="26776" y="12813"/>
                      </a:cubicBezTo>
                      <a:lnTo>
                        <a:pt x="26790" y="12813"/>
                      </a:lnTo>
                      <a:cubicBezTo>
                        <a:pt x="25030" y="13288"/>
                        <a:pt x="23358" y="14004"/>
                        <a:pt x="21825" y="14914"/>
                      </a:cubicBezTo>
                      <a:cubicBezTo>
                        <a:pt x="21411" y="12980"/>
                        <a:pt x="20226" y="11355"/>
                        <a:pt x="18527" y="10358"/>
                      </a:cubicBezTo>
                      <a:cubicBezTo>
                        <a:pt x="20367" y="9207"/>
                        <a:pt x="22367" y="8290"/>
                        <a:pt x="24488" y="7635"/>
                      </a:cubicBezTo>
                      <a:close/>
                      <a:moveTo>
                        <a:pt x="11488" y="8183"/>
                      </a:moveTo>
                      <a:lnTo>
                        <a:pt x="11488" y="8183"/>
                      </a:lnTo>
                      <a:cubicBezTo>
                        <a:pt x="13609" y="8939"/>
                        <a:pt x="15724" y="9702"/>
                        <a:pt x="17838" y="10458"/>
                      </a:cubicBezTo>
                      <a:cubicBezTo>
                        <a:pt x="17684" y="10558"/>
                        <a:pt x="17530" y="10666"/>
                        <a:pt x="17376" y="10766"/>
                      </a:cubicBezTo>
                      <a:cubicBezTo>
                        <a:pt x="17363" y="10752"/>
                        <a:pt x="17343" y="10739"/>
                        <a:pt x="17309" y="10732"/>
                      </a:cubicBezTo>
                      <a:cubicBezTo>
                        <a:pt x="15817" y="10384"/>
                        <a:pt x="14359" y="9930"/>
                        <a:pt x="12927" y="9368"/>
                      </a:cubicBezTo>
                      <a:cubicBezTo>
                        <a:pt x="12913" y="9361"/>
                        <a:pt x="12898" y="9358"/>
                        <a:pt x="12883" y="9358"/>
                      </a:cubicBezTo>
                      <a:cubicBezTo>
                        <a:pt x="12810" y="9358"/>
                        <a:pt x="12740" y="9435"/>
                        <a:pt x="12740" y="9508"/>
                      </a:cubicBezTo>
                      <a:cubicBezTo>
                        <a:pt x="12760" y="11074"/>
                        <a:pt x="12800" y="12786"/>
                        <a:pt x="13261" y="14299"/>
                      </a:cubicBezTo>
                      <a:cubicBezTo>
                        <a:pt x="13034" y="14539"/>
                        <a:pt x="12806" y="14787"/>
                        <a:pt x="12586" y="15041"/>
                      </a:cubicBezTo>
                      <a:cubicBezTo>
                        <a:pt x="12331" y="12733"/>
                        <a:pt x="11970" y="10451"/>
                        <a:pt x="11488" y="8183"/>
                      </a:cubicBezTo>
                      <a:close/>
                      <a:moveTo>
                        <a:pt x="11134" y="8096"/>
                      </a:moveTo>
                      <a:cubicBezTo>
                        <a:pt x="11368" y="9187"/>
                        <a:pt x="11575" y="10277"/>
                        <a:pt x="11756" y="11375"/>
                      </a:cubicBezTo>
                      <a:cubicBezTo>
                        <a:pt x="11850" y="11917"/>
                        <a:pt x="11930" y="12459"/>
                        <a:pt x="12010" y="13001"/>
                      </a:cubicBezTo>
                      <a:cubicBezTo>
                        <a:pt x="12057" y="13375"/>
                        <a:pt x="12445" y="14687"/>
                        <a:pt x="12064" y="14961"/>
                      </a:cubicBezTo>
                      <a:cubicBezTo>
                        <a:pt x="11975" y="15028"/>
                        <a:pt x="11798" y="15050"/>
                        <a:pt x="11590" y="15050"/>
                      </a:cubicBezTo>
                      <a:cubicBezTo>
                        <a:pt x="11174" y="15050"/>
                        <a:pt x="10630" y="14961"/>
                        <a:pt x="10398" y="14961"/>
                      </a:cubicBezTo>
                      <a:cubicBezTo>
                        <a:pt x="9842" y="14968"/>
                        <a:pt x="9294" y="14974"/>
                        <a:pt x="8739" y="14988"/>
                      </a:cubicBezTo>
                      <a:cubicBezTo>
                        <a:pt x="7534" y="15014"/>
                        <a:pt x="6330" y="15061"/>
                        <a:pt x="5132" y="15121"/>
                      </a:cubicBezTo>
                      <a:cubicBezTo>
                        <a:pt x="6785" y="12499"/>
                        <a:pt x="8812" y="10130"/>
                        <a:pt x="11134" y="8096"/>
                      </a:cubicBezTo>
                      <a:close/>
                      <a:moveTo>
                        <a:pt x="50153" y="14372"/>
                      </a:moveTo>
                      <a:lnTo>
                        <a:pt x="50153" y="14372"/>
                      </a:lnTo>
                      <a:cubicBezTo>
                        <a:pt x="49719" y="16212"/>
                        <a:pt x="48334" y="17651"/>
                        <a:pt x="46494" y="18112"/>
                      </a:cubicBezTo>
                      <a:cubicBezTo>
                        <a:pt x="47256" y="16399"/>
                        <a:pt x="48548" y="15282"/>
                        <a:pt x="50153" y="14372"/>
                      </a:cubicBezTo>
                      <a:close/>
                      <a:moveTo>
                        <a:pt x="26803" y="13108"/>
                      </a:moveTo>
                      <a:lnTo>
                        <a:pt x="26803" y="13108"/>
                      </a:lnTo>
                      <a:cubicBezTo>
                        <a:pt x="26007" y="13656"/>
                        <a:pt x="25532" y="14600"/>
                        <a:pt x="25378" y="15576"/>
                      </a:cubicBezTo>
                      <a:cubicBezTo>
                        <a:pt x="25264" y="16312"/>
                        <a:pt x="25258" y="17289"/>
                        <a:pt x="25405" y="18219"/>
                      </a:cubicBezTo>
                      <a:cubicBezTo>
                        <a:pt x="25010" y="17490"/>
                        <a:pt x="24515" y="16821"/>
                        <a:pt x="23826" y="16326"/>
                      </a:cubicBezTo>
                      <a:cubicBezTo>
                        <a:pt x="23204" y="15871"/>
                        <a:pt x="22477" y="15633"/>
                        <a:pt x="21749" y="15633"/>
                      </a:cubicBezTo>
                      <a:cubicBezTo>
                        <a:pt x="21544" y="15633"/>
                        <a:pt x="21339" y="15652"/>
                        <a:pt x="21136" y="15690"/>
                      </a:cubicBezTo>
                      <a:cubicBezTo>
                        <a:pt x="22856" y="14546"/>
                        <a:pt x="24763" y="13663"/>
                        <a:pt x="26803" y="13108"/>
                      </a:cubicBezTo>
                      <a:close/>
                      <a:moveTo>
                        <a:pt x="44901" y="10103"/>
                      </a:moveTo>
                      <a:cubicBezTo>
                        <a:pt x="46808" y="11241"/>
                        <a:pt x="48554" y="12619"/>
                        <a:pt x="50100" y="14205"/>
                      </a:cubicBezTo>
                      <a:cubicBezTo>
                        <a:pt x="48294" y="14854"/>
                        <a:pt x="46895" y="16486"/>
                        <a:pt x="46179" y="18219"/>
                      </a:cubicBezTo>
                      <a:cubicBezTo>
                        <a:pt x="45912" y="17945"/>
                        <a:pt x="45631" y="17671"/>
                        <a:pt x="45350" y="17410"/>
                      </a:cubicBezTo>
                      <a:cubicBezTo>
                        <a:pt x="45269" y="17303"/>
                        <a:pt x="45182" y="17202"/>
                        <a:pt x="45082" y="17102"/>
                      </a:cubicBezTo>
                      <a:cubicBezTo>
                        <a:pt x="44868" y="16868"/>
                        <a:pt x="44620" y="16680"/>
                        <a:pt x="44353" y="16547"/>
                      </a:cubicBezTo>
                      <a:cubicBezTo>
                        <a:pt x="43677" y="15998"/>
                        <a:pt x="42961" y="15489"/>
                        <a:pt x="42218" y="15034"/>
                      </a:cubicBezTo>
                      <a:cubicBezTo>
                        <a:pt x="42921" y="14493"/>
                        <a:pt x="43657" y="13931"/>
                        <a:pt x="44119" y="13154"/>
                      </a:cubicBezTo>
                      <a:cubicBezTo>
                        <a:pt x="44667" y="12244"/>
                        <a:pt x="44687" y="11120"/>
                        <a:pt x="44901" y="10103"/>
                      </a:cubicBezTo>
                      <a:close/>
                      <a:moveTo>
                        <a:pt x="31922" y="12425"/>
                      </a:moveTo>
                      <a:cubicBezTo>
                        <a:pt x="33300" y="12425"/>
                        <a:pt x="34645" y="12572"/>
                        <a:pt x="35943" y="12840"/>
                      </a:cubicBezTo>
                      <a:cubicBezTo>
                        <a:pt x="33869" y="13201"/>
                        <a:pt x="32992" y="16179"/>
                        <a:pt x="32872" y="18246"/>
                      </a:cubicBezTo>
                      <a:cubicBezTo>
                        <a:pt x="32437" y="15971"/>
                        <a:pt x="31406" y="12980"/>
                        <a:pt x="29045" y="12639"/>
                      </a:cubicBezTo>
                      <a:cubicBezTo>
                        <a:pt x="29988" y="12499"/>
                        <a:pt x="30945" y="12425"/>
                        <a:pt x="31922" y="12425"/>
                      </a:cubicBezTo>
                      <a:close/>
                      <a:moveTo>
                        <a:pt x="38217" y="13469"/>
                      </a:moveTo>
                      <a:lnTo>
                        <a:pt x="38217" y="13469"/>
                      </a:lnTo>
                      <a:cubicBezTo>
                        <a:pt x="40144" y="14131"/>
                        <a:pt x="41937" y="15081"/>
                        <a:pt x="43543" y="16279"/>
                      </a:cubicBezTo>
                      <a:cubicBezTo>
                        <a:pt x="43378" y="16252"/>
                        <a:pt x="43211" y="16238"/>
                        <a:pt x="43042" y="16238"/>
                      </a:cubicBezTo>
                      <a:cubicBezTo>
                        <a:pt x="42507" y="16238"/>
                        <a:pt x="41963" y="16374"/>
                        <a:pt x="41469" y="16634"/>
                      </a:cubicBezTo>
                      <a:cubicBezTo>
                        <a:pt x="40492" y="17142"/>
                        <a:pt x="39810" y="17992"/>
                        <a:pt x="39295" y="18942"/>
                      </a:cubicBezTo>
                      <a:cubicBezTo>
                        <a:pt x="39596" y="17891"/>
                        <a:pt x="39756" y="16801"/>
                        <a:pt x="39529" y="15704"/>
                      </a:cubicBezTo>
                      <a:cubicBezTo>
                        <a:pt x="39355" y="14827"/>
                        <a:pt x="38900" y="14011"/>
                        <a:pt x="38217" y="13469"/>
                      </a:cubicBezTo>
                      <a:close/>
                      <a:moveTo>
                        <a:pt x="12612" y="15596"/>
                      </a:moveTo>
                      <a:cubicBezTo>
                        <a:pt x="12612" y="15596"/>
                        <a:pt x="12619" y="15603"/>
                        <a:pt x="12626" y="15610"/>
                      </a:cubicBezTo>
                      <a:cubicBezTo>
                        <a:pt x="13475" y="15918"/>
                        <a:pt x="14245" y="16306"/>
                        <a:pt x="14927" y="16908"/>
                      </a:cubicBezTo>
                      <a:cubicBezTo>
                        <a:pt x="15416" y="17349"/>
                        <a:pt x="16292" y="18152"/>
                        <a:pt x="16406" y="18841"/>
                      </a:cubicBezTo>
                      <a:cubicBezTo>
                        <a:pt x="16432" y="19016"/>
                        <a:pt x="16437" y="19059"/>
                        <a:pt x="16391" y="19059"/>
                      </a:cubicBezTo>
                      <a:cubicBezTo>
                        <a:pt x="16354" y="19059"/>
                        <a:pt x="16284" y="19031"/>
                        <a:pt x="16165" y="19022"/>
                      </a:cubicBezTo>
                      <a:cubicBezTo>
                        <a:pt x="15984" y="19015"/>
                        <a:pt x="15777" y="18928"/>
                        <a:pt x="15610" y="18875"/>
                      </a:cubicBezTo>
                      <a:cubicBezTo>
                        <a:pt x="15121" y="18721"/>
                        <a:pt x="14646" y="18514"/>
                        <a:pt x="14225" y="18233"/>
                      </a:cubicBezTo>
                      <a:cubicBezTo>
                        <a:pt x="13295" y="17617"/>
                        <a:pt x="12693" y="16694"/>
                        <a:pt x="12612" y="15596"/>
                      </a:cubicBezTo>
                      <a:close/>
                      <a:moveTo>
                        <a:pt x="18065" y="10652"/>
                      </a:moveTo>
                      <a:cubicBezTo>
                        <a:pt x="18192" y="12673"/>
                        <a:pt x="19711" y="14399"/>
                        <a:pt x="21585" y="15061"/>
                      </a:cubicBezTo>
                      <a:cubicBezTo>
                        <a:pt x="21049" y="15389"/>
                        <a:pt x="20534" y="15744"/>
                        <a:pt x="20032" y="16118"/>
                      </a:cubicBezTo>
                      <a:cubicBezTo>
                        <a:pt x="19952" y="16172"/>
                        <a:pt x="19872" y="16225"/>
                        <a:pt x="19791" y="16292"/>
                      </a:cubicBezTo>
                      <a:cubicBezTo>
                        <a:pt x="19704" y="16359"/>
                        <a:pt x="19624" y="16426"/>
                        <a:pt x="19544" y="16506"/>
                      </a:cubicBezTo>
                      <a:cubicBezTo>
                        <a:pt x="18540" y="17309"/>
                        <a:pt x="17617" y="18213"/>
                        <a:pt x="16794" y="19196"/>
                      </a:cubicBezTo>
                      <a:cubicBezTo>
                        <a:pt x="16051" y="17403"/>
                        <a:pt x="14573" y="15931"/>
                        <a:pt x="12686" y="15389"/>
                      </a:cubicBezTo>
                      <a:lnTo>
                        <a:pt x="12659" y="15389"/>
                      </a:lnTo>
                      <a:cubicBezTo>
                        <a:pt x="14225" y="13563"/>
                        <a:pt x="16051" y="11970"/>
                        <a:pt x="18065" y="10652"/>
                      </a:cubicBezTo>
                      <a:close/>
                      <a:moveTo>
                        <a:pt x="55693" y="14399"/>
                      </a:moveTo>
                      <a:lnTo>
                        <a:pt x="55693" y="14399"/>
                      </a:lnTo>
                      <a:cubicBezTo>
                        <a:pt x="55245" y="16085"/>
                        <a:pt x="54797" y="17764"/>
                        <a:pt x="54362" y="19450"/>
                      </a:cubicBezTo>
                      <a:cubicBezTo>
                        <a:pt x="53526" y="17938"/>
                        <a:pt x="52535" y="16526"/>
                        <a:pt x="51418" y="15229"/>
                      </a:cubicBezTo>
                      <a:cubicBezTo>
                        <a:pt x="52836" y="14914"/>
                        <a:pt x="54255" y="14626"/>
                        <a:pt x="55693" y="14399"/>
                      </a:cubicBezTo>
                      <a:close/>
                      <a:moveTo>
                        <a:pt x="29613" y="16687"/>
                      </a:moveTo>
                      <a:cubicBezTo>
                        <a:pt x="30943" y="16687"/>
                        <a:pt x="32056" y="17738"/>
                        <a:pt x="32209" y="19116"/>
                      </a:cubicBezTo>
                      <a:cubicBezTo>
                        <a:pt x="32116" y="19116"/>
                        <a:pt x="32015" y="19109"/>
                        <a:pt x="31922" y="19109"/>
                      </a:cubicBezTo>
                      <a:cubicBezTo>
                        <a:pt x="30202" y="19109"/>
                        <a:pt x="28570" y="19450"/>
                        <a:pt x="27071" y="20066"/>
                      </a:cubicBezTo>
                      <a:cubicBezTo>
                        <a:pt x="26930" y="18647"/>
                        <a:pt x="27318" y="17242"/>
                        <a:pt x="28877" y="16794"/>
                      </a:cubicBezTo>
                      <a:cubicBezTo>
                        <a:pt x="29127" y="16722"/>
                        <a:pt x="29373" y="16687"/>
                        <a:pt x="29613" y="16687"/>
                      </a:cubicBezTo>
                      <a:close/>
                      <a:moveTo>
                        <a:pt x="11723" y="16078"/>
                      </a:moveTo>
                      <a:lnTo>
                        <a:pt x="11723" y="16078"/>
                      </a:lnTo>
                      <a:cubicBezTo>
                        <a:pt x="10692" y="17390"/>
                        <a:pt x="9789" y="18808"/>
                        <a:pt x="9020" y="20307"/>
                      </a:cubicBezTo>
                      <a:cubicBezTo>
                        <a:pt x="8230" y="18982"/>
                        <a:pt x="7340" y="17771"/>
                        <a:pt x="6638" y="16386"/>
                      </a:cubicBezTo>
                      <a:cubicBezTo>
                        <a:pt x="8330" y="16266"/>
                        <a:pt x="10043" y="16259"/>
                        <a:pt x="11723" y="16078"/>
                      </a:cubicBezTo>
                      <a:close/>
                      <a:moveTo>
                        <a:pt x="28395" y="12947"/>
                      </a:moveTo>
                      <a:cubicBezTo>
                        <a:pt x="28402" y="12947"/>
                        <a:pt x="28409" y="12947"/>
                        <a:pt x="28416" y="12947"/>
                      </a:cubicBezTo>
                      <a:cubicBezTo>
                        <a:pt x="31574" y="12960"/>
                        <a:pt x="32343" y="16694"/>
                        <a:pt x="32698" y="19136"/>
                      </a:cubicBezTo>
                      <a:cubicBezTo>
                        <a:pt x="32631" y="19136"/>
                        <a:pt x="32564" y="19129"/>
                        <a:pt x="32497" y="19122"/>
                      </a:cubicBezTo>
                      <a:cubicBezTo>
                        <a:pt x="32336" y="17606"/>
                        <a:pt x="31136" y="16420"/>
                        <a:pt x="29638" y="16420"/>
                      </a:cubicBezTo>
                      <a:cubicBezTo>
                        <a:pt x="29458" y="16420"/>
                        <a:pt x="29273" y="16437"/>
                        <a:pt x="29085" y="16473"/>
                      </a:cubicBezTo>
                      <a:cubicBezTo>
                        <a:pt x="27506" y="16781"/>
                        <a:pt x="26268" y="18560"/>
                        <a:pt x="26937" y="20119"/>
                      </a:cubicBezTo>
                      <a:cubicBezTo>
                        <a:pt x="26756" y="20200"/>
                        <a:pt x="26582" y="20280"/>
                        <a:pt x="26408" y="20360"/>
                      </a:cubicBezTo>
                      <a:cubicBezTo>
                        <a:pt x="25260" y="18190"/>
                        <a:pt x="24864" y="12947"/>
                        <a:pt x="28395" y="12947"/>
                      </a:cubicBezTo>
                      <a:close/>
                      <a:moveTo>
                        <a:pt x="56958" y="13221"/>
                      </a:moveTo>
                      <a:cubicBezTo>
                        <a:pt x="56349" y="15643"/>
                        <a:pt x="55660" y="18045"/>
                        <a:pt x="54884" y="20420"/>
                      </a:cubicBezTo>
                      <a:cubicBezTo>
                        <a:pt x="54783" y="20226"/>
                        <a:pt x="54676" y="20026"/>
                        <a:pt x="54569" y="19825"/>
                      </a:cubicBezTo>
                      <a:cubicBezTo>
                        <a:pt x="54576" y="19818"/>
                        <a:pt x="54583" y="19805"/>
                        <a:pt x="54589" y="19792"/>
                      </a:cubicBezTo>
                      <a:cubicBezTo>
                        <a:pt x="55084" y="17952"/>
                        <a:pt x="55560" y="16098"/>
                        <a:pt x="56041" y="14258"/>
                      </a:cubicBezTo>
                      <a:cubicBezTo>
                        <a:pt x="56071" y="14144"/>
                        <a:pt x="55988" y="14068"/>
                        <a:pt x="55889" y="14068"/>
                      </a:cubicBezTo>
                      <a:cubicBezTo>
                        <a:pt x="55877" y="14068"/>
                        <a:pt x="55866" y="14069"/>
                        <a:pt x="55854" y="14071"/>
                      </a:cubicBezTo>
                      <a:cubicBezTo>
                        <a:pt x="54315" y="14305"/>
                        <a:pt x="52783" y="14600"/>
                        <a:pt x="51271" y="14994"/>
                      </a:cubicBezTo>
                      <a:cubicBezTo>
                        <a:pt x="51257" y="15001"/>
                        <a:pt x="51251" y="15008"/>
                        <a:pt x="51237" y="15014"/>
                      </a:cubicBezTo>
                      <a:cubicBezTo>
                        <a:pt x="51030" y="14780"/>
                        <a:pt x="50823" y="14553"/>
                        <a:pt x="50608" y="14325"/>
                      </a:cubicBezTo>
                      <a:cubicBezTo>
                        <a:pt x="52729" y="13957"/>
                        <a:pt x="54844" y="13589"/>
                        <a:pt x="56958" y="13221"/>
                      </a:cubicBezTo>
                      <a:close/>
                      <a:moveTo>
                        <a:pt x="57319" y="13088"/>
                      </a:moveTo>
                      <a:cubicBezTo>
                        <a:pt x="59005" y="15356"/>
                        <a:pt x="60397" y="17851"/>
                        <a:pt x="61434" y="20527"/>
                      </a:cubicBezTo>
                      <a:cubicBezTo>
                        <a:pt x="59670" y="20413"/>
                        <a:pt x="57911" y="20362"/>
                        <a:pt x="56148" y="20362"/>
                      </a:cubicBezTo>
                      <a:cubicBezTo>
                        <a:pt x="55845" y="20362"/>
                        <a:pt x="55542" y="20364"/>
                        <a:pt x="55238" y="20367"/>
                      </a:cubicBezTo>
                      <a:cubicBezTo>
                        <a:pt x="56014" y="17965"/>
                        <a:pt x="56710" y="15536"/>
                        <a:pt x="57319" y="13088"/>
                      </a:cubicBezTo>
                      <a:close/>
                      <a:moveTo>
                        <a:pt x="35666" y="17073"/>
                      </a:moveTo>
                      <a:cubicBezTo>
                        <a:pt x="35873" y="17073"/>
                        <a:pt x="36091" y="17106"/>
                        <a:pt x="36317" y="17175"/>
                      </a:cubicBezTo>
                      <a:cubicBezTo>
                        <a:pt x="37843" y="17644"/>
                        <a:pt x="38010" y="19203"/>
                        <a:pt x="37816" y="20554"/>
                      </a:cubicBezTo>
                      <a:cubicBezTo>
                        <a:pt x="36478" y="19858"/>
                        <a:pt x="35013" y="19390"/>
                        <a:pt x="33460" y="19203"/>
                      </a:cubicBezTo>
                      <a:cubicBezTo>
                        <a:pt x="33687" y="18059"/>
                        <a:pt x="34522" y="17073"/>
                        <a:pt x="35666" y="17073"/>
                      </a:cubicBezTo>
                      <a:close/>
                      <a:moveTo>
                        <a:pt x="36309" y="13094"/>
                      </a:moveTo>
                      <a:cubicBezTo>
                        <a:pt x="36558" y="13094"/>
                        <a:pt x="36825" y="13134"/>
                        <a:pt x="37113" y="13221"/>
                      </a:cubicBezTo>
                      <a:cubicBezTo>
                        <a:pt x="40392" y="14218"/>
                        <a:pt x="39214" y="18393"/>
                        <a:pt x="38365" y="20661"/>
                      </a:cubicBezTo>
                      <a:cubicBezTo>
                        <a:pt x="38324" y="20768"/>
                        <a:pt x="38398" y="20842"/>
                        <a:pt x="38485" y="20862"/>
                      </a:cubicBezTo>
                      <a:cubicBezTo>
                        <a:pt x="38485" y="20882"/>
                        <a:pt x="38472" y="20895"/>
                        <a:pt x="38472" y="20916"/>
                      </a:cubicBezTo>
                      <a:cubicBezTo>
                        <a:pt x="38338" y="20842"/>
                        <a:pt x="38211" y="20762"/>
                        <a:pt x="38077" y="20688"/>
                      </a:cubicBezTo>
                      <a:cubicBezTo>
                        <a:pt x="38318" y="19109"/>
                        <a:pt x="38077" y="17343"/>
                        <a:pt x="36270" y="16868"/>
                      </a:cubicBezTo>
                      <a:cubicBezTo>
                        <a:pt x="36082" y="16818"/>
                        <a:pt x="35892" y="16795"/>
                        <a:pt x="35703" y="16795"/>
                      </a:cubicBezTo>
                      <a:cubicBezTo>
                        <a:pt x="34437" y="16795"/>
                        <a:pt x="33262" y="17854"/>
                        <a:pt x="33280" y="19176"/>
                      </a:cubicBezTo>
                      <a:lnTo>
                        <a:pt x="33280" y="19183"/>
                      </a:lnTo>
                      <a:cubicBezTo>
                        <a:pt x="33193" y="19176"/>
                        <a:pt x="33106" y="19169"/>
                        <a:pt x="33012" y="19163"/>
                      </a:cubicBezTo>
                      <a:cubicBezTo>
                        <a:pt x="33019" y="19143"/>
                        <a:pt x="33019" y="19122"/>
                        <a:pt x="33019" y="19102"/>
                      </a:cubicBezTo>
                      <a:cubicBezTo>
                        <a:pt x="33019" y="19096"/>
                        <a:pt x="33012" y="19082"/>
                        <a:pt x="33012" y="19069"/>
                      </a:cubicBezTo>
                      <a:lnTo>
                        <a:pt x="33012" y="19062"/>
                      </a:lnTo>
                      <a:cubicBezTo>
                        <a:pt x="33249" y="17194"/>
                        <a:pt x="33808" y="13094"/>
                        <a:pt x="36309" y="13094"/>
                      </a:cubicBezTo>
                      <a:close/>
                      <a:moveTo>
                        <a:pt x="10823" y="15287"/>
                      </a:moveTo>
                      <a:cubicBezTo>
                        <a:pt x="11337" y="15287"/>
                        <a:pt x="11851" y="15290"/>
                        <a:pt x="12365" y="15295"/>
                      </a:cubicBezTo>
                      <a:cubicBezTo>
                        <a:pt x="12204" y="15489"/>
                        <a:pt x="12044" y="15683"/>
                        <a:pt x="11883" y="15884"/>
                      </a:cubicBezTo>
                      <a:cubicBezTo>
                        <a:pt x="11863" y="15837"/>
                        <a:pt x="11823" y="15804"/>
                        <a:pt x="11756" y="15797"/>
                      </a:cubicBezTo>
                      <a:cubicBezTo>
                        <a:pt x="11522" y="15788"/>
                        <a:pt x="11287" y="15784"/>
                        <a:pt x="11051" y="15784"/>
                      </a:cubicBezTo>
                      <a:cubicBezTo>
                        <a:pt x="9505" y="15784"/>
                        <a:pt x="7923" y="15958"/>
                        <a:pt x="6390" y="16092"/>
                      </a:cubicBezTo>
                      <a:cubicBezTo>
                        <a:pt x="6270" y="16098"/>
                        <a:pt x="6203" y="16212"/>
                        <a:pt x="6256" y="16326"/>
                      </a:cubicBezTo>
                      <a:cubicBezTo>
                        <a:pt x="6965" y="17771"/>
                        <a:pt x="7782" y="19343"/>
                        <a:pt x="8919" y="20507"/>
                      </a:cubicBezTo>
                      <a:cubicBezTo>
                        <a:pt x="8805" y="20742"/>
                        <a:pt x="8692" y="20982"/>
                        <a:pt x="8578" y="21223"/>
                      </a:cubicBezTo>
                      <a:lnTo>
                        <a:pt x="8558" y="21223"/>
                      </a:lnTo>
                      <a:cubicBezTo>
                        <a:pt x="8536" y="21218"/>
                        <a:pt x="8515" y="21208"/>
                        <a:pt x="8493" y="21208"/>
                      </a:cubicBezTo>
                      <a:cubicBezTo>
                        <a:pt x="8488" y="21208"/>
                        <a:pt x="8483" y="21209"/>
                        <a:pt x="8478" y="21210"/>
                      </a:cubicBezTo>
                      <a:cubicBezTo>
                        <a:pt x="8491" y="21183"/>
                        <a:pt x="8491" y="21156"/>
                        <a:pt x="8471" y="21130"/>
                      </a:cubicBezTo>
                      <a:cubicBezTo>
                        <a:pt x="7313" y="19263"/>
                        <a:pt x="6183" y="17403"/>
                        <a:pt x="5266" y="15409"/>
                      </a:cubicBezTo>
                      <a:cubicBezTo>
                        <a:pt x="7115" y="15325"/>
                        <a:pt x="8969" y="15287"/>
                        <a:pt x="10823" y="15287"/>
                      </a:cubicBezTo>
                      <a:close/>
                      <a:moveTo>
                        <a:pt x="4945" y="15416"/>
                      </a:moveTo>
                      <a:cubicBezTo>
                        <a:pt x="5868" y="17456"/>
                        <a:pt x="6945" y="19464"/>
                        <a:pt x="8324" y="21230"/>
                      </a:cubicBezTo>
                      <a:cubicBezTo>
                        <a:pt x="6169" y="21618"/>
                        <a:pt x="4015" y="21959"/>
                        <a:pt x="1834" y="22153"/>
                      </a:cubicBezTo>
                      <a:cubicBezTo>
                        <a:pt x="2610" y="19778"/>
                        <a:pt x="3660" y="17517"/>
                        <a:pt x="4945" y="15416"/>
                      </a:cubicBezTo>
                      <a:close/>
                      <a:moveTo>
                        <a:pt x="23445" y="19500"/>
                      </a:moveTo>
                      <a:cubicBezTo>
                        <a:pt x="24294" y="19500"/>
                        <a:pt x="25059" y="20095"/>
                        <a:pt x="25539" y="20822"/>
                      </a:cubicBezTo>
                      <a:cubicBezTo>
                        <a:pt x="24441" y="21457"/>
                        <a:pt x="23445" y="22247"/>
                        <a:pt x="22581" y="23170"/>
                      </a:cubicBezTo>
                      <a:cubicBezTo>
                        <a:pt x="21411" y="22401"/>
                        <a:pt x="21357" y="20260"/>
                        <a:pt x="22668" y="19671"/>
                      </a:cubicBezTo>
                      <a:cubicBezTo>
                        <a:pt x="22931" y="19553"/>
                        <a:pt x="23192" y="19500"/>
                        <a:pt x="23445" y="19500"/>
                      </a:cubicBezTo>
                      <a:close/>
                      <a:moveTo>
                        <a:pt x="50374" y="14493"/>
                      </a:moveTo>
                      <a:cubicBezTo>
                        <a:pt x="52020" y="16239"/>
                        <a:pt x="53432" y="18213"/>
                        <a:pt x="54536" y="20367"/>
                      </a:cubicBezTo>
                      <a:cubicBezTo>
                        <a:pt x="54385" y="20335"/>
                        <a:pt x="54233" y="20319"/>
                        <a:pt x="54079" y="20319"/>
                      </a:cubicBezTo>
                      <a:cubicBezTo>
                        <a:pt x="52417" y="20319"/>
                        <a:pt x="50627" y="22099"/>
                        <a:pt x="49739" y="23324"/>
                      </a:cubicBezTo>
                      <a:cubicBezTo>
                        <a:pt x="48862" y="21511"/>
                        <a:pt x="47711" y="19858"/>
                        <a:pt x="46347" y="18400"/>
                      </a:cubicBezTo>
                      <a:cubicBezTo>
                        <a:pt x="48334" y="17998"/>
                        <a:pt x="49919" y="16460"/>
                        <a:pt x="50374" y="14493"/>
                      </a:cubicBezTo>
                      <a:close/>
                      <a:moveTo>
                        <a:pt x="54361" y="20564"/>
                      </a:moveTo>
                      <a:cubicBezTo>
                        <a:pt x="54410" y="20564"/>
                        <a:pt x="54460" y="20565"/>
                        <a:pt x="54509" y="20568"/>
                      </a:cubicBezTo>
                      <a:cubicBezTo>
                        <a:pt x="53111" y="21718"/>
                        <a:pt x="51840" y="22996"/>
                        <a:pt x="50033" y="23384"/>
                      </a:cubicBezTo>
                      <a:cubicBezTo>
                        <a:pt x="51002" y="22091"/>
                        <a:pt x="52677" y="20564"/>
                        <a:pt x="54361" y="20564"/>
                      </a:cubicBezTo>
                      <a:close/>
                      <a:moveTo>
                        <a:pt x="12425" y="15663"/>
                      </a:moveTo>
                      <a:cubicBezTo>
                        <a:pt x="12505" y="17858"/>
                        <a:pt x="14720" y="18982"/>
                        <a:pt x="16667" y="19343"/>
                      </a:cubicBezTo>
                      <a:cubicBezTo>
                        <a:pt x="15590" y="20648"/>
                        <a:pt x="14673" y="22093"/>
                        <a:pt x="13957" y="23645"/>
                      </a:cubicBezTo>
                      <a:cubicBezTo>
                        <a:pt x="12715" y="22403"/>
                        <a:pt x="11253" y="21106"/>
                        <a:pt x="9487" y="21106"/>
                      </a:cubicBezTo>
                      <a:cubicBezTo>
                        <a:pt x="9304" y="21106"/>
                        <a:pt x="9116" y="21120"/>
                        <a:pt x="8926" y="21150"/>
                      </a:cubicBezTo>
                      <a:cubicBezTo>
                        <a:pt x="9856" y="19169"/>
                        <a:pt x="11040" y="17329"/>
                        <a:pt x="12425" y="15663"/>
                      </a:cubicBezTo>
                      <a:close/>
                      <a:moveTo>
                        <a:pt x="21681" y="15929"/>
                      </a:moveTo>
                      <a:cubicBezTo>
                        <a:pt x="22503" y="15929"/>
                        <a:pt x="23334" y="16267"/>
                        <a:pt x="23973" y="16848"/>
                      </a:cubicBezTo>
                      <a:cubicBezTo>
                        <a:pt x="25057" y="17824"/>
                        <a:pt x="25552" y="19216"/>
                        <a:pt x="26034" y="20554"/>
                      </a:cubicBezTo>
                      <a:cubicBezTo>
                        <a:pt x="25953" y="20594"/>
                        <a:pt x="25873" y="20635"/>
                        <a:pt x="25793" y="20675"/>
                      </a:cubicBezTo>
                      <a:cubicBezTo>
                        <a:pt x="25245" y="19850"/>
                        <a:pt x="24335" y="19209"/>
                        <a:pt x="23393" y="19209"/>
                      </a:cubicBezTo>
                      <a:cubicBezTo>
                        <a:pt x="22967" y="19209"/>
                        <a:pt x="22535" y="19340"/>
                        <a:pt x="22126" y="19644"/>
                      </a:cubicBezTo>
                      <a:cubicBezTo>
                        <a:pt x="21551" y="20073"/>
                        <a:pt x="21330" y="20735"/>
                        <a:pt x="21417" y="21437"/>
                      </a:cubicBezTo>
                      <a:cubicBezTo>
                        <a:pt x="21491" y="22100"/>
                        <a:pt x="21772" y="23036"/>
                        <a:pt x="22434" y="23324"/>
                      </a:cubicBezTo>
                      <a:cubicBezTo>
                        <a:pt x="22334" y="23431"/>
                        <a:pt x="22234" y="23552"/>
                        <a:pt x="22133" y="23665"/>
                      </a:cubicBezTo>
                      <a:cubicBezTo>
                        <a:pt x="20253" y="22173"/>
                        <a:pt x="17349" y="19035"/>
                        <a:pt x="19718" y="16734"/>
                      </a:cubicBezTo>
                      <a:cubicBezTo>
                        <a:pt x="19892" y="16593"/>
                        <a:pt x="20066" y="16453"/>
                        <a:pt x="20246" y="16319"/>
                      </a:cubicBezTo>
                      <a:cubicBezTo>
                        <a:pt x="20692" y="16052"/>
                        <a:pt x="21185" y="15929"/>
                        <a:pt x="21681" y="15929"/>
                      </a:cubicBezTo>
                      <a:close/>
                      <a:moveTo>
                        <a:pt x="9502" y="21372"/>
                      </a:moveTo>
                      <a:cubicBezTo>
                        <a:pt x="10328" y="21372"/>
                        <a:pt x="11131" y="21658"/>
                        <a:pt x="11850" y="22127"/>
                      </a:cubicBezTo>
                      <a:cubicBezTo>
                        <a:pt x="12285" y="22414"/>
                        <a:pt x="12679" y="22742"/>
                        <a:pt x="13054" y="23090"/>
                      </a:cubicBezTo>
                      <a:cubicBezTo>
                        <a:pt x="13435" y="23438"/>
                        <a:pt x="14031" y="23726"/>
                        <a:pt x="13161" y="23806"/>
                      </a:cubicBezTo>
                      <a:cubicBezTo>
                        <a:pt x="13016" y="23819"/>
                        <a:pt x="12872" y="23826"/>
                        <a:pt x="12730" y="23826"/>
                      </a:cubicBezTo>
                      <a:cubicBezTo>
                        <a:pt x="11100" y="23826"/>
                        <a:pt x="9664" y="22964"/>
                        <a:pt x="8692" y="21672"/>
                      </a:cubicBezTo>
                      <a:cubicBezTo>
                        <a:pt x="8725" y="21591"/>
                        <a:pt x="8752" y="21518"/>
                        <a:pt x="8792" y="21444"/>
                      </a:cubicBezTo>
                      <a:cubicBezTo>
                        <a:pt x="9030" y="21395"/>
                        <a:pt x="9267" y="21372"/>
                        <a:pt x="9502" y="21372"/>
                      </a:cubicBezTo>
                      <a:close/>
                      <a:moveTo>
                        <a:pt x="41106" y="20017"/>
                      </a:moveTo>
                      <a:cubicBezTo>
                        <a:pt x="41675" y="20017"/>
                        <a:pt x="42257" y="20266"/>
                        <a:pt x="42700" y="20788"/>
                      </a:cubicBezTo>
                      <a:cubicBezTo>
                        <a:pt x="43710" y="21973"/>
                        <a:pt x="43356" y="23558"/>
                        <a:pt x="42506" y="24716"/>
                      </a:cubicBezTo>
                      <a:cubicBezTo>
                        <a:pt x="41616" y="23418"/>
                        <a:pt x="40506" y="22294"/>
                        <a:pt x="39214" y="21397"/>
                      </a:cubicBezTo>
                      <a:cubicBezTo>
                        <a:pt x="39228" y="21391"/>
                        <a:pt x="39234" y="21377"/>
                        <a:pt x="39241" y="21364"/>
                      </a:cubicBezTo>
                      <a:cubicBezTo>
                        <a:pt x="39574" y="20486"/>
                        <a:pt x="40327" y="20017"/>
                        <a:pt x="41106" y="20017"/>
                      </a:cubicBezTo>
                      <a:close/>
                      <a:moveTo>
                        <a:pt x="45885" y="18333"/>
                      </a:moveTo>
                      <a:lnTo>
                        <a:pt x="45885" y="18333"/>
                      </a:lnTo>
                      <a:cubicBezTo>
                        <a:pt x="47705" y="20200"/>
                        <a:pt x="49150" y="22428"/>
                        <a:pt x="50107" y="24896"/>
                      </a:cubicBezTo>
                      <a:cubicBezTo>
                        <a:pt x="49585" y="24355"/>
                        <a:pt x="48896" y="23980"/>
                        <a:pt x="48106" y="23826"/>
                      </a:cubicBezTo>
                      <a:cubicBezTo>
                        <a:pt x="47797" y="23768"/>
                        <a:pt x="47490" y="23741"/>
                        <a:pt x="47185" y="23741"/>
                      </a:cubicBezTo>
                      <a:cubicBezTo>
                        <a:pt x="45917" y="23741"/>
                        <a:pt x="44695" y="24200"/>
                        <a:pt x="43530" y="24729"/>
                      </a:cubicBezTo>
                      <a:cubicBezTo>
                        <a:pt x="45095" y="22983"/>
                        <a:pt x="46761" y="20534"/>
                        <a:pt x="45885" y="18333"/>
                      </a:cubicBezTo>
                      <a:close/>
                      <a:moveTo>
                        <a:pt x="43036" y="16551"/>
                      </a:moveTo>
                      <a:cubicBezTo>
                        <a:pt x="43487" y="16551"/>
                        <a:pt x="43928" y="16659"/>
                        <a:pt x="44319" y="16888"/>
                      </a:cubicBezTo>
                      <a:cubicBezTo>
                        <a:pt x="44560" y="17082"/>
                        <a:pt x="44794" y="17289"/>
                        <a:pt x="45028" y="17497"/>
                      </a:cubicBezTo>
                      <a:cubicBezTo>
                        <a:pt x="45089" y="17577"/>
                        <a:pt x="45149" y="17657"/>
                        <a:pt x="45202" y="17744"/>
                      </a:cubicBezTo>
                      <a:cubicBezTo>
                        <a:pt x="46929" y="20447"/>
                        <a:pt x="44553" y="23217"/>
                        <a:pt x="42754" y="25097"/>
                      </a:cubicBezTo>
                      <a:lnTo>
                        <a:pt x="42667" y="24950"/>
                      </a:lnTo>
                      <a:cubicBezTo>
                        <a:pt x="43717" y="23552"/>
                        <a:pt x="44058" y="21464"/>
                        <a:pt x="42519" y="20246"/>
                      </a:cubicBezTo>
                      <a:cubicBezTo>
                        <a:pt x="42113" y="19925"/>
                        <a:pt x="41603" y="19768"/>
                        <a:pt x="41100" y="19768"/>
                      </a:cubicBezTo>
                      <a:cubicBezTo>
                        <a:pt x="40179" y="19768"/>
                        <a:pt x="39280" y="20295"/>
                        <a:pt x="39081" y="21304"/>
                      </a:cubicBezTo>
                      <a:cubicBezTo>
                        <a:pt x="38933" y="21203"/>
                        <a:pt x="38786" y="21110"/>
                        <a:pt x="38632" y="21016"/>
                      </a:cubicBezTo>
                      <a:cubicBezTo>
                        <a:pt x="39261" y="19638"/>
                        <a:pt x="39823" y="18112"/>
                        <a:pt x="41108" y="17202"/>
                      </a:cubicBezTo>
                      <a:cubicBezTo>
                        <a:pt x="41695" y="16781"/>
                        <a:pt x="42377" y="16551"/>
                        <a:pt x="43036" y="16551"/>
                      </a:cubicBezTo>
                      <a:close/>
                      <a:moveTo>
                        <a:pt x="59922" y="21511"/>
                      </a:moveTo>
                      <a:lnTo>
                        <a:pt x="59922" y="21511"/>
                      </a:lnTo>
                      <a:cubicBezTo>
                        <a:pt x="58851" y="22742"/>
                        <a:pt x="57767" y="23966"/>
                        <a:pt x="56717" y="25211"/>
                      </a:cubicBezTo>
                      <a:cubicBezTo>
                        <a:pt x="56389" y="24013"/>
                        <a:pt x="55981" y="22849"/>
                        <a:pt x="55493" y="21725"/>
                      </a:cubicBezTo>
                      <a:cubicBezTo>
                        <a:pt x="56971" y="21685"/>
                        <a:pt x="58450" y="21585"/>
                        <a:pt x="59922" y="21511"/>
                      </a:cubicBezTo>
                      <a:close/>
                      <a:moveTo>
                        <a:pt x="7962" y="22675"/>
                      </a:moveTo>
                      <a:cubicBezTo>
                        <a:pt x="7548" y="23752"/>
                        <a:pt x="7200" y="24863"/>
                        <a:pt x="6932" y="26000"/>
                      </a:cubicBezTo>
                      <a:cubicBezTo>
                        <a:pt x="5895" y="25198"/>
                        <a:pt x="4905" y="24375"/>
                        <a:pt x="3988" y="23438"/>
                      </a:cubicBezTo>
                      <a:cubicBezTo>
                        <a:pt x="5313" y="23184"/>
                        <a:pt x="6638" y="22936"/>
                        <a:pt x="7962" y="22675"/>
                      </a:cubicBezTo>
                      <a:close/>
                      <a:moveTo>
                        <a:pt x="56061" y="20681"/>
                      </a:moveTo>
                      <a:cubicBezTo>
                        <a:pt x="57786" y="20681"/>
                        <a:pt x="59506" y="20736"/>
                        <a:pt x="61226" y="20842"/>
                      </a:cubicBezTo>
                      <a:cubicBezTo>
                        <a:pt x="59868" y="22755"/>
                        <a:pt x="58470" y="24636"/>
                        <a:pt x="57018" y="26475"/>
                      </a:cubicBezTo>
                      <a:cubicBezTo>
                        <a:pt x="56944" y="26128"/>
                        <a:pt x="56864" y="25786"/>
                        <a:pt x="56777" y="25452"/>
                      </a:cubicBezTo>
                      <a:cubicBezTo>
                        <a:pt x="56797" y="25445"/>
                        <a:pt x="56824" y="25438"/>
                        <a:pt x="56837" y="25418"/>
                      </a:cubicBezTo>
                      <a:cubicBezTo>
                        <a:pt x="58015" y="24114"/>
                        <a:pt x="59159" y="22782"/>
                        <a:pt x="60317" y="21457"/>
                      </a:cubicBezTo>
                      <a:cubicBezTo>
                        <a:pt x="60382" y="21385"/>
                        <a:pt x="60345" y="21236"/>
                        <a:pt x="60230" y="21236"/>
                      </a:cubicBezTo>
                      <a:cubicBezTo>
                        <a:pt x="60228" y="21236"/>
                        <a:pt x="60225" y="21237"/>
                        <a:pt x="60223" y="21237"/>
                      </a:cubicBezTo>
                      <a:cubicBezTo>
                        <a:pt x="58631" y="21310"/>
                        <a:pt x="57038" y="21344"/>
                        <a:pt x="55452" y="21457"/>
                      </a:cubicBezTo>
                      <a:cubicBezTo>
                        <a:pt x="55426" y="21457"/>
                        <a:pt x="55406" y="21471"/>
                        <a:pt x="55386" y="21484"/>
                      </a:cubicBezTo>
                      <a:cubicBezTo>
                        <a:pt x="55265" y="21217"/>
                        <a:pt x="55145" y="20949"/>
                        <a:pt x="55011" y="20688"/>
                      </a:cubicBezTo>
                      <a:lnTo>
                        <a:pt x="55018" y="20688"/>
                      </a:lnTo>
                      <a:cubicBezTo>
                        <a:pt x="55366" y="20684"/>
                        <a:pt x="55714" y="20681"/>
                        <a:pt x="56061" y="20681"/>
                      </a:cubicBezTo>
                      <a:close/>
                      <a:moveTo>
                        <a:pt x="8397" y="21498"/>
                      </a:moveTo>
                      <a:cubicBezTo>
                        <a:pt x="8404" y="21504"/>
                        <a:pt x="8417" y="21504"/>
                        <a:pt x="8424" y="21511"/>
                      </a:cubicBezTo>
                      <a:cubicBezTo>
                        <a:pt x="8411" y="21531"/>
                        <a:pt x="8411" y="21551"/>
                        <a:pt x="8417" y="21578"/>
                      </a:cubicBezTo>
                      <a:cubicBezTo>
                        <a:pt x="8310" y="21825"/>
                        <a:pt x="8203" y="22080"/>
                        <a:pt x="8096" y="22334"/>
                      </a:cubicBezTo>
                      <a:cubicBezTo>
                        <a:pt x="6611" y="22615"/>
                        <a:pt x="5126" y="22909"/>
                        <a:pt x="3640" y="23197"/>
                      </a:cubicBezTo>
                      <a:cubicBezTo>
                        <a:pt x="3527" y="23217"/>
                        <a:pt x="3500" y="23371"/>
                        <a:pt x="3573" y="23451"/>
                      </a:cubicBezTo>
                      <a:cubicBezTo>
                        <a:pt x="4577" y="24482"/>
                        <a:pt x="5668" y="25458"/>
                        <a:pt x="6865" y="26261"/>
                      </a:cubicBezTo>
                      <a:lnTo>
                        <a:pt x="6872" y="26261"/>
                      </a:lnTo>
                      <a:cubicBezTo>
                        <a:pt x="6812" y="26522"/>
                        <a:pt x="6758" y="26783"/>
                        <a:pt x="6705" y="27051"/>
                      </a:cubicBezTo>
                      <a:cubicBezTo>
                        <a:pt x="4958" y="25719"/>
                        <a:pt x="3393" y="24187"/>
                        <a:pt x="2028" y="22468"/>
                      </a:cubicBezTo>
                      <a:cubicBezTo>
                        <a:pt x="4162" y="22267"/>
                        <a:pt x="6303" y="21973"/>
                        <a:pt x="8397" y="21498"/>
                      </a:cubicBezTo>
                      <a:close/>
                      <a:moveTo>
                        <a:pt x="54723" y="20735"/>
                      </a:moveTo>
                      <a:cubicBezTo>
                        <a:pt x="55613" y="22548"/>
                        <a:pt x="56289" y="24475"/>
                        <a:pt x="56730" y="26496"/>
                      </a:cubicBezTo>
                      <a:cubicBezTo>
                        <a:pt x="56717" y="26489"/>
                        <a:pt x="56704" y="26482"/>
                        <a:pt x="56690" y="26482"/>
                      </a:cubicBezTo>
                      <a:cubicBezTo>
                        <a:pt x="54763" y="26596"/>
                        <a:pt x="52964" y="27198"/>
                        <a:pt x="51365" y="28282"/>
                      </a:cubicBezTo>
                      <a:cubicBezTo>
                        <a:pt x="51291" y="27874"/>
                        <a:pt x="51204" y="27479"/>
                        <a:pt x="51104" y="27084"/>
                      </a:cubicBezTo>
                      <a:cubicBezTo>
                        <a:pt x="51083" y="26884"/>
                        <a:pt x="51050" y="26683"/>
                        <a:pt x="50997" y="26475"/>
                      </a:cubicBezTo>
                      <a:cubicBezTo>
                        <a:pt x="50930" y="26221"/>
                        <a:pt x="50836" y="25987"/>
                        <a:pt x="50722" y="25760"/>
                      </a:cubicBezTo>
                      <a:cubicBezTo>
                        <a:pt x="50488" y="25050"/>
                        <a:pt x="50214" y="24361"/>
                        <a:pt x="49906" y="23685"/>
                      </a:cubicBezTo>
                      <a:cubicBezTo>
                        <a:pt x="51846" y="23344"/>
                        <a:pt x="53285" y="22006"/>
                        <a:pt x="54723" y="20735"/>
                      </a:cubicBezTo>
                      <a:close/>
                      <a:moveTo>
                        <a:pt x="8598" y="21879"/>
                      </a:moveTo>
                      <a:cubicBezTo>
                        <a:pt x="9497" y="23272"/>
                        <a:pt x="11130" y="24031"/>
                        <a:pt x="12761" y="24031"/>
                      </a:cubicBezTo>
                      <a:cubicBezTo>
                        <a:pt x="13120" y="24031"/>
                        <a:pt x="13479" y="23994"/>
                        <a:pt x="13830" y="23920"/>
                      </a:cubicBezTo>
                      <a:lnTo>
                        <a:pt x="13830" y="23920"/>
                      </a:lnTo>
                      <a:cubicBezTo>
                        <a:pt x="13215" y="25305"/>
                        <a:pt x="12753" y="26783"/>
                        <a:pt x="12472" y="28315"/>
                      </a:cubicBezTo>
                      <a:cubicBezTo>
                        <a:pt x="11371" y="27468"/>
                        <a:pt x="9944" y="26925"/>
                        <a:pt x="8531" y="26925"/>
                      </a:cubicBezTo>
                      <a:cubicBezTo>
                        <a:pt x="8004" y="26925"/>
                        <a:pt x="7478" y="27001"/>
                        <a:pt x="6972" y="27165"/>
                      </a:cubicBezTo>
                      <a:cubicBezTo>
                        <a:pt x="7327" y="25325"/>
                        <a:pt x="7875" y="23558"/>
                        <a:pt x="8598" y="21879"/>
                      </a:cubicBezTo>
                      <a:close/>
                      <a:moveTo>
                        <a:pt x="56677" y="26750"/>
                      </a:moveTo>
                      <a:cubicBezTo>
                        <a:pt x="55478" y="27815"/>
                        <a:pt x="54121" y="28508"/>
                        <a:pt x="52579" y="28508"/>
                      </a:cubicBezTo>
                      <a:cubicBezTo>
                        <a:pt x="52271" y="28508"/>
                        <a:pt x="51955" y="28480"/>
                        <a:pt x="51632" y="28422"/>
                      </a:cubicBezTo>
                      <a:cubicBezTo>
                        <a:pt x="53151" y="27426"/>
                        <a:pt x="54850" y="26857"/>
                        <a:pt x="56677" y="26750"/>
                      </a:cubicBezTo>
                      <a:close/>
                      <a:moveTo>
                        <a:pt x="61574" y="20909"/>
                      </a:moveTo>
                      <a:cubicBezTo>
                        <a:pt x="62498" y="23384"/>
                        <a:pt x="63120" y="26007"/>
                        <a:pt x="63394" y="28730"/>
                      </a:cubicBezTo>
                      <a:cubicBezTo>
                        <a:pt x="61387" y="28008"/>
                        <a:pt x="59373" y="27285"/>
                        <a:pt x="57366" y="26556"/>
                      </a:cubicBezTo>
                      <a:cubicBezTo>
                        <a:pt x="58818" y="24709"/>
                        <a:pt x="60223" y="22822"/>
                        <a:pt x="61574" y="20909"/>
                      </a:cubicBezTo>
                      <a:close/>
                      <a:moveTo>
                        <a:pt x="8703" y="27209"/>
                      </a:moveTo>
                      <a:cubicBezTo>
                        <a:pt x="9054" y="27209"/>
                        <a:pt x="9408" y="27239"/>
                        <a:pt x="9776" y="27312"/>
                      </a:cubicBezTo>
                      <a:cubicBezTo>
                        <a:pt x="10284" y="27412"/>
                        <a:pt x="10786" y="27586"/>
                        <a:pt x="11247" y="27807"/>
                      </a:cubicBezTo>
                      <a:cubicBezTo>
                        <a:pt x="11415" y="27894"/>
                        <a:pt x="11595" y="27981"/>
                        <a:pt x="11749" y="28088"/>
                      </a:cubicBezTo>
                      <a:cubicBezTo>
                        <a:pt x="11970" y="28228"/>
                        <a:pt x="12285" y="28329"/>
                        <a:pt x="12097" y="28516"/>
                      </a:cubicBezTo>
                      <a:cubicBezTo>
                        <a:pt x="11876" y="28744"/>
                        <a:pt x="11053" y="28744"/>
                        <a:pt x="10793" y="28750"/>
                      </a:cubicBezTo>
                      <a:cubicBezTo>
                        <a:pt x="10703" y="28755"/>
                        <a:pt x="10613" y="28758"/>
                        <a:pt x="10523" y="28758"/>
                      </a:cubicBezTo>
                      <a:cubicBezTo>
                        <a:pt x="10123" y="28758"/>
                        <a:pt x="9722" y="28709"/>
                        <a:pt x="9334" y="28616"/>
                      </a:cubicBezTo>
                      <a:cubicBezTo>
                        <a:pt x="8458" y="28409"/>
                        <a:pt x="7701" y="27967"/>
                        <a:pt x="7032" y="27392"/>
                      </a:cubicBezTo>
                      <a:cubicBezTo>
                        <a:pt x="7603" y="27285"/>
                        <a:pt x="8148" y="27209"/>
                        <a:pt x="8703" y="27209"/>
                      </a:cubicBezTo>
                      <a:close/>
                      <a:moveTo>
                        <a:pt x="20377" y="24323"/>
                      </a:moveTo>
                      <a:cubicBezTo>
                        <a:pt x="20730" y="24323"/>
                        <a:pt x="21083" y="24390"/>
                        <a:pt x="21411" y="24528"/>
                      </a:cubicBezTo>
                      <a:cubicBezTo>
                        <a:pt x="21431" y="24535"/>
                        <a:pt x="21444" y="24542"/>
                        <a:pt x="21464" y="24542"/>
                      </a:cubicBezTo>
                      <a:cubicBezTo>
                        <a:pt x="20474" y="25940"/>
                        <a:pt x="19751" y="27546"/>
                        <a:pt x="19390" y="29279"/>
                      </a:cubicBezTo>
                      <a:cubicBezTo>
                        <a:pt x="18326" y="28543"/>
                        <a:pt x="17436" y="27533"/>
                        <a:pt x="17838" y="26114"/>
                      </a:cubicBezTo>
                      <a:cubicBezTo>
                        <a:pt x="18153" y="24982"/>
                        <a:pt x="19265" y="24323"/>
                        <a:pt x="20377" y="24323"/>
                      </a:cubicBezTo>
                      <a:close/>
                      <a:moveTo>
                        <a:pt x="1693" y="22581"/>
                      </a:moveTo>
                      <a:cubicBezTo>
                        <a:pt x="3072" y="24314"/>
                        <a:pt x="4637" y="25853"/>
                        <a:pt x="6383" y="27205"/>
                      </a:cubicBezTo>
                      <a:cubicBezTo>
                        <a:pt x="4463" y="28342"/>
                        <a:pt x="2456" y="29279"/>
                        <a:pt x="348" y="30021"/>
                      </a:cubicBezTo>
                      <a:cubicBezTo>
                        <a:pt x="502" y="27446"/>
                        <a:pt x="964" y="24957"/>
                        <a:pt x="1693" y="22581"/>
                      </a:cubicBezTo>
                      <a:close/>
                      <a:moveTo>
                        <a:pt x="17213" y="22351"/>
                      </a:moveTo>
                      <a:cubicBezTo>
                        <a:pt x="18902" y="22351"/>
                        <a:pt x="20880" y="23165"/>
                        <a:pt x="21886" y="23973"/>
                      </a:cubicBezTo>
                      <a:cubicBezTo>
                        <a:pt x="21792" y="24094"/>
                        <a:pt x="21698" y="24214"/>
                        <a:pt x="21605" y="24341"/>
                      </a:cubicBezTo>
                      <a:cubicBezTo>
                        <a:pt x="21591" y="24321"/>
                        <a:pt x="21578" y="24308"/>
                        <a:pt x="21544" y="24294"/>
                      </a:cubicBezTo>
                      <a:cubicBezTo>
                        <a:pt x="21167" y="24134"/>
                        <a:pt x="20763" y="24056"/>
                        <a:pt x="20360" y="24056"/>
                      </a:cubicBezTo>
                      <a:cubicBezTo>
                        <a:pt x="19221" y="24056"/>
                        <a:pt x="18097" y="24679"/>
                        <a:pt x="17657" y="25806"/>
                      </a:cubicBezTo>
                      <a:cubicBezTo>
                        <a:pt x="17149" y="27104"/>
                        <a:pt x="17891" y="29138"/>
                        <a:pt x="19357" y="29439"/>
                      </a:cubicBezTo>
                      <a:cubicBezTo>
                        <a:pt x="19316" y="29633"/>
                        <a:pt x="19283" y="29827"/>
                        <a:pt x="19256" y="30021"/>
                      </a:cubicBezTo>
                      <a:cubicBezTo>
                        <a:pt x="16647" y="29680"/>
                        <a:pt x="13817" y="27419"/>
                        <a:pt x="14332" y="24502"/>
                      </a:cubicBezTo>
                      <a:cubicBezTo>
                        <a:pt x="14611" y="22912"/>
                        <a:pt x="15812" y="22351"/>
                        <a:pt x="17213" y="22351"/>
                      </a:cubicBezTo>
                      <a:close/>
                      <a:moveTo>
                        <a:pt x="44021" y="26119"/>
                      </a:moveTo>
                      <a:cubicBezTo>
                        <a:pt x="45022" y="26119"/>
                        <a:pt x="46117" y="27006"/>
                        <a:pt x="46547" y="27834"/>
                      </a:cubicBezTo>
                      <a:cubicBezTo>
                        <a:pt x="47270" y="29225"/>
                        <a:pt x="45885" y="30496"/>
                        <a:pt x="44694" y="30965"/>
                      </a:cubicBezTo>
                      <a:cubicBezTo>
                        <a:pt x="44567" y="29285"/>
                        <a:pt x="44119" y="27693"/>
                        <a:pt x="43403" y="26248"/>
                      </a:cubicBezTo>
                      <a:cubicBezTo>
                        <a:pt x="43600" y="26159"/>
                        <a:pt x="43808" y="26119"/>
                        <a:pt x="44021" y="26119"/>
                      </a:cubicBezTo>
                      <a:close/>
                      <a:moveTo>
                        <a:pt x="57292" y="27934"/>
                      </a:moveTo>
                      <a:lnTo>
                        <a:pt x="57292" y="27934"/>
                      </a:lnTo>
                      <a:cubicBezTo>
                        <a:pt x="58503" y="28315"/>
                        <a:pt x="59708" y="28697"/>
                        <a:pt x="60919" y="29078"/>
                      </a:cubicBezTo>
                      <a:cubicBezTo>
                        <a:pt x="59775" y="29754"/>
                        <a:pt x="58637" y="30456"/>
                        <a:pt x="57593" y="31279"/>
                      </a:cubicBezTo>
                      <a:cubicBezTo>
                        <a:pt x="57567" y="30142"/>
                        <a:pt x="57466" y="29025"/>
                        <a:pt x="57292" y="27934"/>
                      </a:cubicBezTo>
                      <a:close/>
                      <a:moveTo>
                        <a:pt x="47176" y="24060"/>
                      </a:moveTo>
                      <a:cubicBezTo>
                        <a:pt x="47265" y="24060"/>
                        <a:pt x="47354" y="24062"/>
                        <a:pt x="47444" y="24067"/>
                      </a:cubicBezTo>
                      <a:cubicBezTo>
                        <a:pt x="48842" y="24147"/>
                        <a:pt x="50033" y="24890"/>
                        <a:pt x="50542" y="26141"/>
                      </a:cubicBezTo>
                      <a:cubicBezTo>
                        <a:pt x="50615" y="26382"/>
                        <a:pt x="50682" y="26616"/>
                        <a:pt x="50749" y="26850"/>
                      </a:cubicBezTo>
                      <a:cubicBezTo>
                        <a:pt x="51398" y="30276"/>
                        <a:pt x="47290" y="31286"/>
                        <a:pt x="44727" y="31634"/>
                      </a:cubicBezTo>
                      <a:cubicBezTo>
                        <a:pt x="44721" y="31453"/>
                        <a:pt x="44714" y="31273"/>
                        <a:pt x="44701" y="31092"/>
                      </a:cubicBezTo>
                      <a:lnTo>
                        <a:pt x="44701" y="31092"/>
                      </a:lnTo>
                      <a:cubicBezTo>
                        <a:pt x="44736" y="31095"/>
                        <a:pt x="44772" y="31096"/>
                        <a:pt x="44808" y="31096"/>
                      </a:cubicBezTo>
                      <a:cubicBezTo>
                        <a:pt x="46147" y="31096"/>
                        <a:pt x="47391" y="29180"/>
                        <a:pt x="46935" y="27967"/>
                      </a:cubicBezTo>
                      <a:cubicBezTo>
                        <a:pt x="46559" y="26970"/>
                        <a:pt x="45241" y="25821"/>
                        <a:pt x="44056" y="25821"/>
                      </a:cubicBezTo>
                      <a:cubicBezTo>
                        <a:pt x="43787" y="25821"/>
                        <a:pt x="43525" y="25880"/>
                        <a:pt x="43282" y="26014"/>
                      </a:cubicBezTo>
                      <a:cubicBezTo>
                        <a:pt x="43168" y="25800"/>
                        <a:pt x="43055" y="25579"/>
                        <a:pt x="42928" y="25371"/>
                      </a:cubicBezTo>
                      <a:lnTo>
                        <a:pt x="42934" y="25371"/>
                      </a:lnTo>
                      <a:cubicBezTo>
                        <a:pt x="44267" y="24733"/>
                        <a:pt x="45672" y="24060"/>
                        <a:pt x="47176" y="24060"/>
                      </a:cubicBezTo>
                      <a:close/>
                      <a:moveTo>
                        <a:pt x="6410" y="28971"/>
                      </a:moveTo>
                      <a:cubicBezTo>
                        <a:pt x="6303" y="29941"/>
                        <a:pt x="6243" y="30925"/>
                        <a:pt x="6243" y="31922"/>
                      </a:cubicBezTo>
                      <a:cubicBezTo>
                        <a:pt x="6243" y="32075"/>
                        <a:pt x="6243" y="32223"/>
                        <a:pt x="6250" y="32370"/>
                      </a:cubicBezTo>
                      <a:cubicBezTo>
                        <a:pt x="5259" y="31674"/>
                        <a:pt x="4216" y="31052"/>
                        <a:pt x="3205" y="30403"/>
                      </a:cubicBezTo>
                      <a:cubicBezTo>
                        <a:pt x="4269" y="29928"/>
                        <a:pt x="5340" y="29446"/>
                        <a:pt x="6410" y="28971"/>
                      </a:cubicBezTo>
                      <a:close/>
                      <a:moveTo>
                        <a:pt x="57092" y="26803"/>
                      </a:moveTo>
                      <a:lnTo>
                        <a:pt x="57092" y="26803"/>
                      </a:lnTo>
                      <a:cubicBezTo>
                        <a:pt x="59099" y="27526"/>
                        <a:pt x="61106" y="28248"/>
                        <a:pt x="63113" y="28978"/>
                      </a:cubicBezTo>
                      <a:cubicBezTo>
                        <a:pt x="61387" y="30289"/>
                        <a:pt x="59554" y="31440"/>
                        <a:pt x="57614" y="32423"/>
                      </a:cubicBezTo>
                      <a:cubicBezTo>
                        <a:pt x="57614" y="32417"/>
                        <a:pt x="57607" y="32410"/>
                        <a:pt x="57600" y="32397"/>
                      </a:cubicBezTo>
                      <a:cubicBezTo>
                        <a:pt x="57600" y="32243"/>
                        <a:pt x="57607" y="32082"/>
                        <a:pt x="57607" y="31922"/>
                      </a:cubicBezTo>
                      <a:cubicBezTo>
                        <a:pt x="57607" y="31781"/>
                        <a:pt x="57600" y="31641"/>
                        <a:pt x="57600" y="31493"/>
                      </a:cubicBezTo>
                      <a:cubicBezTo>
                        <a:pt x="58845" y="30717"/>
                        <a:pt x="60056" y="29894"/>
                        <a:pt x="61327" y="29158"/>
                      </a:cubicBezTo>
                      <a:cubicBezTo>
                        <a:pt x="61434" y="29098"/>
                        <a:pt x="61407" y="28938"/>
                        <a:pt x="61293" y="28904"/>
                      </a:cubicBezTo>
                      <a:cubicBezTo>
                        <a:pt x="59942" y="28469"/>
                        <a:pt x="58590" y="28041"/>
                        <a:pt x="57239" y="27613"/>
                      </a:cubicBezTo>
                      <a:cubicBezTo>
                        <a:pt x="57192" y="27345"/>
                        <a:pt x="57145" y="27071"/>
                        <a:pt x="57092" y="26803"/>
                      </a:cubicBezTo>
                      <a:close/>
                      <a:moveTo>
                        <a:pt x="56811" y="26870"/>
                      </a:moveTo>
                      <a:cubicBezTo>
                        <a:pt x="57145" y="28503"/>
                        <a:pt x="57319" y="30189"/>
                        <a:pt x="57319" y="31922"/>
                      </a:cubicBezTo>
                      <a:cubicBezTo>
                        <a:pt x="57319" y="32002"/>
                        <a:pt x="57319" y="32082"/>
                        <a:pt x="57319" y="32156"/>
                      </a:cubicBezTo>
                      <a:cubicBezTo>
                        <a:pt x="56785" y="31782"/>
                        <a:pt x="56115" y="31637"/>
                        <a:pt x="55405" y="31637"/>
                      </a:cubicBezTo>
                      <a:cubicBezTo>
                        <a:pt x="54094" y="31637"/>
                        <a:pt x="52651" y="32131"/>
                        <a:pt x="51692" y="32591"/>
                      </a:cubicBezTo>
                      <a:cubicBezTo>
                        <a:pt x="51699" y="32370"/>
                        <a:pt x="51706" y="32142"/>
                        <a:pt x="51706" y="31922"/>
                      </a:cubicBezTo>
                      <a:cubicBezTo>
                        <a:pt x="51706" y="30811"/>
                        <a:pt x="51612" y="29720"/>
                        <a:pt x="51431" y="28657"/>
                      </a:cubicBezTo>
                      <a:lnTo>
                        <a:pt x="51431" y="28657"/>
                      </a:lnTo>
                      <a:cubicBezTo>
                        <a:pt x="51813" y="28734"/>
                        <a:pt x="52209" y="28773"/>
                        <a:pt x="52609" y="28773"/>
                      </a:cubicBezTo>
                      <a:cubicBezTo>
                        <a:pt x="54206" y="28773"/>
                        <a:pt x="55853" y="28149"/>
                        <a:pt x="56811" y="26870"/>
                      </a:cubicBezTo>
                      <a:close/>
                      <a:moveTo>
                        <a:pt x="18868" y="17456"/>
                      </a:moveTo>
                      <a:cubicBezTo>
                        <a:pt x="18493" y="18266"/>
                        <a:pt x="18453" y="19216"/>
                        <a:pt x="18795" y="20066"/>
                      </a:cubicBezTo>
                      <a:cubicBezTo>
                        <a:pt x="19196" y="21063"/>
                        <a:pt x="20019" y="22207"/>
                        <a:pt x="20949" y="23016"/>
                      </a:cubicBezTo>
                      <a:cubicBezTo>
                        <a:pt x="19863" y="22465"/>
                        <a:pt x="18474" y="22045"/>
                        <a:pt x="17221" y="22045"/>
                      </a:cubicBezTo>
                      <a:cubicBezTo>
                        <a:pt x="15951" y="22045"/>
                        <a:pt x="14821" y="22477"/>
                        <a:pt x="14285" y="23639"/>
                      </a:cubicBezTo>
                      <a:cubicBezTo>
                        <a:pt x="14205" y="23806"/>
                        <a:pt x="14145" y="23987"/>
                        <a:pt x="14091" y="24181"/>
                      </a:cubicBezTo>
                      <a:cubicBezTo>
                        <a:pt x="13429" y="26710"/>
                        <a:pt x="15402" y="29091"/>
                        <a:pt x="17731" y="29941"/>
                      </a:cubicBezTo>
                      <a:cubicBezTo>
                        <a:pt x="15509" y="29988"/>
                        <a:pt x="13067" y="31125"/>
                        <a:pt x="12472" y="33220"/>
                      </a:cubicBezTo>
                      <a:cubicBezTo>
                        <a:pt x="12438" y="32791"/>
                        <a:pt x="12425" y="32356"/>
                        <a:pt x="12425" y="31922"/>
                      </a:cubicBezTo>
                      <a:cubicBezTo>
                        <a:pt x="12425" y="28958"/>
                        <a:pt x="13087" y="26154"/>
                        <a:pt x="14278" y="23639"/>
                      </a:cubicBezTo>
                      <a:cubicBezTo>
                        <a:pt x="15389" y="21284"/>
                        <a:pt x="16955" y="19183"/>
                        <a:pt x="18868" y="17456"/>
                      </a:cubicBezTo>
                      <a:close/>
                      <a:moveTo>
                        <a:pt x="6631" y="27432"/>
                      </a:moveTo>
                      <a:lnTo>
                        <a:pt x="6631" y="27432"/>
                      </a:lnTo>
                      <a:cubicBezTo>
                        <a:pt x="6564" y="27820"/>
                        <a:pt x="6504" y="28215"/>
                        <a:pt x="6450" y="28610"/>
                      </a:cubicBezTo>
                      <a:cubicBezTo>
                        <a:pt x="6430" y="28610"/>
                        <a:pt x="6410" y="28616"/>
                        <a:pt x="6390" y="28623"/>
                      </a:cubicBezTo>
                      <a:cubicBezTo>
                        <a:pt x="5186" y="29165"/>
                        <a:pt x="3995" y="29700"/>
                        <a:pt x="2797" y="30242"/>
                      </a:cubicBezTo>
                      <a:cubicBezTo>
                        <a:pt x="2683" y="30289"/>
                        <a:pt x="2704" y="30456"/>
                        <a:pt x="2797" y="30510"/>
                      </a:cubicBezTo>
                      <a:cubicBezTo>
                        <a:pt x="3948" y="31219"/>
                        <a:pt x="5072" y="31995"/>
                        <a:pt x="6250" y="32651"/>
                      </a:cubicBezTo>
                      <a:cubicBezTo>
                        <a:pt x="6256" y="32885"/>
                        <a:pt x="6270" y="33119"/>
                        <a:pt x="6283" y="33347"/>
                      </a:cubicBezTo>
                      <a:cubicBezTo>
                        <a:pt x="4349" y="32430"/>
                        <a:pt x="2489" y="31420"/>
                        <a:pt x="703" y="30249"/>
                      </a:cubicBezTo>
                      <a:cubicBezTo>
                        <a:pt x="2770" y="29500"/>
                        <a:pt x="4744" y="28556"/>
                        <a:pt x="6631" y="27432"/>
                      </a:cubicBezTo>
                      <a:close/>
                      <a:moveTo>
                        <a:pt x="55412" y="31912"/>
                      </a:moveTo>
                      <a:cubicBezTo>
                        <a:pt x="56137" y="31912"/>
                        <a:pt x="56814" y="32072"/>
                        <a:pt x="57312" y="32497"/>
                      </a:cubicBezTo>
                      <a:cubicBezTo>
                        <a:pt x="57312" y="32557"/>
                        <a:pt x="57306" y="32611"/>
                        <a:pt x="57306" y="32671"/>
                      </a:cubicBezTo>
                      <a:cubicBezTo>
                        <a:pt x="56370" y="33148"/>
                        <a:pt x="55406" y="33444"/>
                        <a:pt x="54450" y="33444"/>
                      </a:cubicBezTo>
                      <a:cubicBezTo>
                        <a:pt x="53637" y="33444"/>
                        <a:pt x="52828" y="33230"/>
                        <a:pt x="52047" y="32731"/>
                      </a:cubicBezTo>
                      <a:cubicBezTo>
                        <a:pt x="52939" y="32330"/>
                        <a:pt x="54240" y="31912"/>
                        <a:pt x="55412" y="31912"/>
                      </a:cubicBezTo>
                      <a:close/>
                      <a:moveTo>
                        <a:pt x="6905" y="27539"/>
                      </a:moveTo>
                      <a:cubicBezTo>
                        <a:pt x="7884" y="28495"/>
                        <a:pt x="9212" y="28980"/>
                        <a:pt x="10551" y="28980"/>
                      </a:cubicBezTo>
                      <a:cubicBezTo>
                        <a:pt x="11180" y="28980"/>
                        <a:pt x="11812" y="28873"/>
                        <a:pt x="12412" y="28657"/>
                      </a:cubicBezTo>
                      <a:lnTo>
                        <a:pt x="12412" y="28657"/>
                      </a:lnTo>
                      <a:cubicBezTo>
                        <a:pt x="12231" y="29720"/>
                        <a:pt x="12137" y="30811"/>
                        <a:pt x="12137" y="31922"/>
                      </a:cubicBezTo>
                      <a:cubicBezTo>
                        <a:pt x="12137" y="32443"/>
                        <a:pt x="12164" y="32959"/>
                        <a:pt x="12204" y="33467"/>
                      </a:cubicBezTo>
                      <a:cubicBezTo>
                        <a:pt x="11299" y="33073"/>
                        <a:pt x="10348" y="32744"/>
                        <a:pt x="9353" y="32744"/>
                      </a:cubicBezTo>
                      <a:cubicBezTo>
                        <a:pt x="9333" y="32744"/>
                        <a:pt x="9314" y="32744"/>
                        <a:pt x="9294" y="32745"/>
                      </a:cubicBezTo>
                      <a:cubicBezTo>
                        <a:pt x="8792" y="32751"/>
                        <a:pt x="8277" y="32845"/>
                        <a:pt x="7809" y="33046"/>
                      </a:cubicBezTo>
                      <a:cubicBezTo>
                        <a:pt x="7728" y="33086"/>
                        <a:pt x="7086" y="33494"/>
                        <a:pt x="6771" y="33741"/>
                      </a:cubicBezTo>
                      <a:cubicBezTo>
                        <a:pt x="6725" y="33701"/>
                        <a:pt x="6678" y="33675"/>
                        <a:pt x="6631" y="33634"/>
                      </a:cubicBezTo>
                      <a:lnTo>
                        <a:pt x="6624" y="33634"/>
                      </a:lnTo>
                      <a:cubicBezTo>
                        <a:pt x="6638" y="33581"/>
                        <a:pt x="6624" y="33527"/>
                        <a:pt x="6577" y="33494"/>
                      </a:cubicBezTo>
                      <a:cubicBezTo>
                        <a:pt x="6544" y="32972"/>
                        <a:pt x="6524" y="32450"/>
                        <a:pt x="6524" y="31922"/>
                      </a:cubicBezTo>
                      <a:cubicBezTo>
                        <a:pt x="6524" y="30430"/>
                        <a:pt x="6658" y="28964"/>
                        <a:pt x="6905" y="27539"/>
                      </a:cubicBezTo>
                      <a:close/>
                      <a:moveTo>
                        <a:pt x="9335" y="33000"/>
                      </a:moveTo>
                      <a:cubicBezTo>
                        <a:pt x="10009" y="33000"/>
                        <a:pt x="10694" y="33151"/>
                        <a:pt x="11314" y="33373"/>
                      </a:cubicBezTo>
                      <a:cubicBezTo>
                        <a:pt x="11636" y="33487"/>
                        <a:pt x="12157" y="33501"/>
                        <a:pt x="11957" y="33909"/>
                      </a:cubicBezTo>
                      <a:cubicBezTo>
                        <a:pt x="11876" y="34069"/>
                        <a:pt x="11455" y="34203"/>
                        <a:pt x="11308" y="34270"/>
                      </a:cubicBezTo>
                      <a:cubicBezTo>
                        <a:pt x="10772" y="34511"/>
                        <a:pt x="10210" y="34645"/>
                        <a:pt x="9628" y="34665"/>
                      </a:cubicBezTo>
                      <a:cubicBezTo>
                        <a:pt x="9578" y="34667"/>
                        <a:pt x="9527" y="34667"/>
                        <a:pt x="9477" y="34667"/>
                      </a:cubicBezTo>
                      <a:cubicBezTo>
                        <a:pt x="8573" y="34667"/>
                        <a:pt x="7747" y="34383"/>
                        <a:pt x="7006" y="33895"/>
                      </a:cubicBezTo>
                      <a:cubicBezTo>
                        <a:pt x="7153" y="33775"/>
                        <a:pt x="7293" y="33628"/>
                        <a:pt x="7394" y="33554"/>
                      </a:cubicBezTo>
                      <a:cubicBezTo>
                        <a:pt x="7977" y="33156"/>
                        <a:pt x="8651" y="33000"/>
                        <a:pt x="9335" y="33000"/>
                      </a:cubicBezTo>
                      <a:close/>
                      <a:moveTo>
                        <a:pt x="51050" y="28135"/>
                      </a:moveTo>
                      <a:cubicBezTo>
                        <a:pt x="51291" y="29359"/>
                        <a:pt x="51418" y="30630"/>
                        <a:pt x="51418" y="31922"/>
                      </a:cubicBezTo>
                      <a:cubicBezTo>
                        <a:pt x="51418" y="33032"/>
                        <a:pt x="51324" y="34123"/>
                        <a:pt x="51144" y="35187"/>
                      </a:cubicBezTo>
                      <a:cubicBezTo>
                        <a:pt x="51023" y="34250"/>
                        <a:pt x="50501" y="33373"/>
                        <a:pt x="49725" y="32758"/>
                      </a:cubicBezTo>
                      <a:cubicBezTo>
                        <a:pt x="48769" y="31989"/>
                        <a:pt x="47604" y="31708"/>
                        <a:pt x="46420" y="31708"/>
                      </a:cubicBezTo>
                      <a:cubicBezTo>
                        <a:pt x="47624" y="31473"/>
                        <a:pt x="48802" y="31092"/>
                        <a:pt x="49752" y="30276"/>
                      </a:cubicBezTo>
                      <a:cubicBezTo>
                        <a:pt x="50428" y="29700"/>
                        <a:pt x="50876" y="28951"/>
                        <a:pt x="51050" y="28135"/>
                      </a:cubicBezTo>
                      <a:close/>
                      <a:moveTo>
                        <a:pt x="19065" y="31064"/>
                      </a:moveTo>
                      <a:cubicBezTo>
                        <a:pt x="19091" y="31064"/>
                        <a:pt x="19117" y="31065"/>
                        <a:pt x="19142" y="31065"/>
                      </a:cubicBezTo>
                      <a:cubicBezTo>
                        <a:pt x="19122" y="31346"/>
                        <a:pt x="19109" y="31634"/>
                        <a:pt x="19109" y="31922"/>
                      </a:cubicBezTo>
                      <a:cubicBezTo>
                        <a:pt x="19109" y="33039"/>
                        <a:pt x="19256" y="34123"/>
                        <a:pt x="19524" y="35160"/>
                      </a:cubicBezTo>
                      <a:cubicBezTo>
                        <a:pt x="19132" y="35212"/>
                        <a:pt x="18738" y="35286"/>
                        <a:pt x="18349" y="35286"/>
                      </a:cubicBezTo>
                      <a:cubicBezTo>
                        <a:pt x="17989" y="35286"/>
                        <a:pt x="17634" y="35222"/>
                        <a:pt x="17289" y="35019"/>
                      </a:cubicBezTo>
                      <a:cubicBezTo>
                        <a:pt x="16694" y="34671"/>
                        <a:pt x="16346" y="33976"/>
                        <a:pt x="16326" y="33293"/>
                      </a:cubicBezTo>
                      <a:cubicBezTo>
                        <a:pt x="16273" y="31744"/>
                        <a:pt x="17734" y="31064"/>
                        <a:pt x="19065" y="31064"/>
                      </a:cubicBezTo>
                      <a:close/>
                      <a:moveTo>
                        <a:pt x="44701" y="32818"/>
                      </a:moveTo>
                      <a:cubicBezTo>
                        <a:pt x="44717" y="32829"/>
                        <a:pt x="44738" y="32840"/>
                        <a:pt x="44763" y="32840"/>
                      </a:cubicBezTo>
                      <a:cubicBezTo>
                        <a:pt x="44769" y="32840"/>
                        <a:pt x="44775" y="32839"/>
                        <a:pt x="44781" y="32838"/>
                      </a:cubicBezTo>
                      <a:cubicBezTo>
                        <a:pt x="44840" y="32832"/>
                        <a:pt x="44897" y="32829"/>
                        <a:pt x="44953" y="32829"/>
                      </a:cubicBezTo>
                      <a:cubicBezTo>
                        <a:pt x="46115" y="32829"/>
                        <a:pt x="46740" y="34048"/>
                        <a:pt x="46447" y="35126"/>
                      </a:cubicBezTo>
                      <a:cubicBezTo>
                        <a:pt x="46313" y="35601"/>
                        <a:pt x="46066" y="36110"/>
                        <a:pt x="45664" y="36418"/>
                      </a:cubicBezTo>
                      <a:cubicBezTo>
                        <a:pt x="45363" y="36649"/>
                        <a:pt x="45047" y="36727"/>
                        <a:pt x="44718" y="36727"/>
                      </a:cubicBezTo>
                      <a:cubicBezTo>
                        <a:pt x="44449" y="36727"/>
                        <a:pt x="44171" y="36675"/>
                        <a:pt x="43884" y="36612"/>
                      </a:cubicBezTo>
                      <a:cubicBezTo>
                        <a:pt x="43878" y="36608"/>
                        <a:pt x="43871" y="36607"/>
                        <a:pt x="43864" y="36607"/>
                      </a:cubicBezTo>
                      <a:cubicBezTo>
                        <a:pt x="43858" y="36607"/>
                        <a:pt x="43851" y="36608"/>
                        <a:pt x="43844" y="36612"/>
                      </a:cubicBezTo>
                      <a:cubicBezTo>
                        <a:pt x="44306" y="35421"/>
                        <a:pt x="44607" y="34150"/>
                        <a:pt x="44701" y="32818"/>
                      </a:cubicBezTo>
                      <a:close/>
                      <a:moveTo>
                        <a:pt x="63434" y="29138"/>
                      </a:moveTo>
                      <a:cubicBezTo>
                        <a:pt x="63515" y="30055"/>
                        <a:pt x="63555" y="30985"/>
                        <a:pt x="63555" y="31922"/>
                      </a:cubicBezTo>
                      <a:cubicBezTo>
                        <a:pt x="63555" y="33574"/>
                        <a:pt x="63428" y="35193"/>
                        <a:pt x="63187" y="36772"/>
                      </a:cubicBezTo>
                      <a:cubicBezTo>
                        <a:pt x="63020" y="36598"/>
                        <a:pt x="62779" y="36465"/>
                        <a:pt x="62605" y="36324"/>
                      </a:cubicBezTo>
                      <a:cubicBezTo>
                        <a:pt x="62029" y="35876"/>
                        <a:pt x="61454" y="35421"/>
                        <a:pt x="60872" y="34973"/>
                      </a:cubicBezTo>
                      <a:cubicBezTo>
                        <a:pt x="59882" y="34196"/>
                        <a:pt x="58905" y="33373"/>
                        <a:pt x="57854" y="32684"/>
                      </a:cubicBezTo>
                      <a:cubicBezTo>
                        <a:pt x="59821" y="31674"/>
                        <a:pt x="61681" y="30490"/>
                        <a:pt x="63434" y="29138"/>
                      </a:cubicBezTo>
                      <a:close/>
                      <a:moveTo>
                        <a:pt x="19129" y="30256"/>
                      </a:moveTo>
                      <a:cubicBezTo>
                        <a:pt x="19163" y="30262"/>
                        <a:pt x="19196" y="30262"/>
                        <a:pt x="19223" y="30262"/>
                      </a:cubicBezTo>
                      <a:cubicBezTo>
                        <a:pt x="19196" y="30476"/>
                        <a:pt x="19169" y="30691"/>
                        <a:pt x="19156" y="30905"/>
                      </a:cubicBezTo>
                      <a:cubicBezTo>
                        <a:pt x="18948" y="30845"/>
                        <a:pt x="18737" y="30817"/>
                        <a:pt x="18528" y="30817"/>
                      </a:cubicBezTo>
                      <a:cubicBezTo>
                        <a:pt x="17218" y="30817"/>
                        <a:pt x="15983" y="31926"/>
                        <a:pt x="16018" y="33293"/>
                      </a:cubicBezTo>
                      <a:cubicBezTo>
                        <a:pt x="16060" y="34810"/>
                        <a:pt x="17242" y="35576"/>
                        <a:pt x="18539" y="35576"/>
                      </a:cubicBezTo>
                      <a:cubicBezTo>
                        <a:pt x="18890" y="35576"/>
                        <a:pt x="19250" y="35520"/>
                        <a:pt x="19597" y="35407"/>
                      </a:cubicBezTo>
                      <a:cubicBezTo>
                        <a:pt x="19651" y="35588"/>
                        <a:pt x="19704" y="35762"/>
                        <a:pt x="19758" y="35936"/>
                      </a:cubicBezTo>
                      <a:cubicBezTo>
                        <a:pt x="18366" y="36210"/>
                        <a:pt x="17028" y="36839"/>
                        <a:pt x="15596" y="36839"/>
                      </a:cubicBezTo>
                      <a:cubicBezTo>
                        <a:pt x="15591" y="36839"/>
                        <a:pt x="15586" y="36839"/>
                        <a:pt x="15581" y="36839"/>
                      </a:cubicBezTo>
                      <a:cubicBezTo>
                        <a:pt x="13915" y="36839"/>
                        <a:pt x="12566" y="35790"/>
                        <a:pt x="12653" y="34049"/>
                      </a:cubicBezTo>
                      <a:cubicBezTo>
                        <a:pt x="12726" y="32631"/>
                        <a:pt x="13703" y="31540"/>
                        <a:pt x="14941" y="30945"/>
                      </a:cubicBezTo>
                      <a:cubicBezTo>
                        <a:pt x="16279" y="30296"/>
                        <a:pt x="17691" y="30316"/>
                        <a:pt x="19129" y="30256"/>
                      </a:cubicBezTo>
                      <a:close/>
                      <a:moveTo>
                        <a:pt x="328" y="30403"/>
                      </a:moveTo>
                      <a:cubicBezTo>
                        <a:pt x="2222" y="31661"/>
                        <a:pt x="4216" y="32798"/>
                        <a:pt x="6303" y="33715"/>
                      </a:cubicBezTo>
                      <a:cubicBezTo>
                        <a:pt x="6303" y="33755"/>
                        <a:pt x="6310" y="33795"/>
                        <a:pt x="6310" y="33842"/>
                      </a:cubicBezTo>
                      <a:cubicBezTo>
                        <a:pt x="4336" y="34852"/>
                        <a:pt x="2516" y="36485"/>
                        <a:pt x="870" y="37957"/>
                      </a:cubicBezTo>
                      <a:cubicBezTo>
                        <a:pt x="489" y="36003"/>
                        <a:pt x="288" y="33989"/>
                        <a:pt x="288" y="31922"/>
                      </a:cubicBezTo>
                      <a:cubicBezTo>
                        <a:pt x="288" y="31413"/>
                        <a:pt x="302" y="30905"/>
                        <a:pt x="328" y="30403"/>
                      </a:cubicBezTo>
                      <a:close/>
                      <a:moveTo>
                        <a:pt x="46444" y="32037"/>
                      </a:moveTo>
                      <a:cubicBezTo>
                        <a:pt x="47410" y="32037"/>
                        <a:pt x="48364" y="32234"/>
                        <a:pt x="49203" y="32771"/>
                      </a:cubicBezTo>
                      <a:cubicBezTo>
                        <a:pt x="50441" y="33561"/>
                        <a:pt x="51184" y="34999"/>
                        <a:pt x="50729" y="36458"/>
                      </a:cubicBezTo>
                      <a:cubicBezTo>
                        <a:pt x="50301" y="37822"/>
                        <a:pt x="48807" y="38409"/>
                        <a:pt x="47255" y="38409"/>
                      </a:cubicBezTo>
                      <a:cubicBezTo>
                        <a:pt x="45846" y="38409"/>
                        <a:pt x="44388" y="37925"/>
                        <a:pt x="43637" y="37100"/>
                      </a:cubicBezTo>
                      <a:cubicBezTo>
                        <a:pt x="43684" y="36993"/>
                        <a:pt x="43730" y="36879"/>
                        <a:pt x="43777" y="36772"/>
                      </a:cubicBezTo>
                      <a:cubicBezTo>
                        <a:pt x="43791" y="36786"/>
                        <a:pt x="43804" y="36799"/>
                        <a:pt x="43831" y="36806"/>
                      </a:cubicBezTo>
                      <a:cubicBezTo>
                        <a:pt x="44155" y="36901"/>
                        <a:pt x="44483" y="36974"/>
                        <a:pt x="44803" y="36974"/>
                      </a:cubicBezTo>
                      <a:cubicBezTo>
                        <a:pt x="45157" y="36974"/>
                        <a:pt x="45502" y="36885"/>
                        <a:pt x="45818" y="36638"/>
                      </a:cubicBezTo>
                      <a:cubicBezTo>
                        <a:pt x="46320" y="36244"/>
                        <a:pt x="46654" y="35575"/>
                        <a:pt x="46768" y="34952"/>
                      </a:cubicBezTo>
                      <a:cubicBezTo>
                        <a:pt x="46978" y="33762"/>
                        <a:pt x="46218" y="32534"/>
                        <a:pt x="44973" y="32534"/>
                      </a:cubicBezTo>
                      <a:cubicBezTo>
                        <a:pt x="44911" y="32534"/>
                        <a:pt x="44846" y="32537"/>
                        <a:pt x="44781" y="32544"/>
                      </a:cubicBezTo>
                      <a:cubicBezTo>
                        <a:pt x="44754" y="32551"/>
                        <a:pt x="44734" y="32557"/>
                        <a:pt x="44714" y="32571"/>
                      </a:cubicBezTo>
                      <a:cubicBezTo>
                        <a:pt x="44721" y="32443"/>
                        <a:pt x="44721" y="32323"/>
                        <a:pt x="44727" y="32203"/>
                      </a:cubicBezTo>
                      <a:cubicBezTo>
                        <a:pt x="44741" y="32203"/>
                        <a:pt x="44757" y="32206"/>
                        <a:pt x="44774" y="32206"/>
                      </a:cubicBezTo>
                      <a:cubicBezTo>
                        <a:pt x="44783" y="32206"/>
                        <a:pt x="44792" y="32205"/>
                        <a:pt x="44801" y="32203"/>
                      </a:cubicBezTo>
                      <a:cubicBezTo>
                        <a:pt x="45340" y="32101"/>
                        <a:pt x="45894" y="32037"/>
                        <a:pt x="46444" y="32037"/>
                      </a:cubicBezTo>
                      <a:close/>
                      <a:moveTo>
                        <a:pt x="57527" y="33956"/>
                      </a:moveTo>
                      <a:cubicBezTo>
                        <a:pt x="58771" y="34879"/>
                        <a:pt x="60022" y="35809"/>
                        <a:pt x="61273" y="36732"/>
                      </a:cubicBezTo>
                      <a:cubicBezTo>
                        <a:pt x="59654" y="37160"/>
                        <a:pt x="58069" y="37803"/>
                        <a:pt x="56684" y="38746"/>
                      </a:cubicBezTo>
                      <a:cubicBezTo>
                        <a:pt x="57112" y="37201"/>
                        <a:pt x="57393" y="35601"/>
                        <a:pt x="57527" y="33956"/>
                      </a:cubicBezTo>
                      <a:close/>
                      <a:moveTo>
                        <a:pt x="6464" y="35327"/>
                      </a:moveTo>
                      <a:cubicBezTo>
                        <a:pt x="6658" y="36752"/>
                        <a:pt x="6959" y="38130"/>
                        <a:pt x="7374" y="39469"/>
                      </a:cubicBezTo>
                      <a:cubicBezTo>
                        <a:pt x="6096" y="38713"/>
                        <a:pt x="4477" y="38311"/>
                        <a:pt x="3058" y="37816"/>
                      </a:cubicBezTo>
                      <a:cubicBezTo>
                        <a:pt x="4142" y="36893"/>
                        <a:pt x="5326" y="36163"/>
                        <a:pt x="6464" y="35327"/>
                      </a:cubicBezTo>
                      <a:close/>
                      <a:moveTo>
                        <a:pt x="51686" y="32818"/>
                      </a:moveTo>
                      <a:lnTo>
                        <a:pt x="51692" y="32832"/>
                      </a:lnTo>
                      <a:cubicBezTo>
                        <a:pt x="52518" y="33418"/>
                        <a:pt x="53600" y="33761"/>
                        <a:pt x="54663" y="33761"/>
                      </a:cubicBezTo>
                      <a:cubicBezTo>
                        <a:pt x="55625" y="33761"/>
                        <a:pt x="56571" y="33480"/>
                        <a:pt x="57299" y="32845"/>
                      </a:cubicBezTo>
                      <a:lnTo>
                        <a:pt x="57299" y="32845"/>
                      </a:lnTo>
                      <a:cubicBezTo>
                        <a:pt x="57219" y="35220"/>
                        <a:pt x="56804" y="37508"/>
                        <a:pt x="56108" y="39669"/>
                      </a:cubicBezTo>
                      <a:cubicBezTo>
                        <a:pt x="55464" y="38160"/>
                        <a:pt x="53526" y="37849"/>
                        <a:pt x="51887" y="37849"/>
                      </a:cubicBezTo>
                      <a:cubicBezTo>
                        <a:pt x="51500" y="37849"/>
                        <a:pt x="51129" y="37867"/>
                        <a:pt x="50796" y="37890"/>
                      </a:cubicBezTo>
                      <a:lnTo>
                        <a:pt x="50782" y="37890"/>
                      </a:lnTo>
                      <a:cubicBezTo>
                        <a:pt x="51298" y="36277"/>
                        <a:pt x="51605" y="34578"/>
                        <a:pt x="51686" y="32818"/>
                      </a:cubicBezTo>
                      <a:close/>
                      <a:moveTo>
                        <a:pt x="57587" y="32778"/>
                      </a:moveTo>
                      <a:cubicBezTo>
                        <a:pt x="57607" y="32785"/>
                        <a:pt x="57620" y="32785"/>
                        <a:pt x="57640" y="32785"/>
                      </a:cubicBezTo>
                      <a:cubicBezTo>
                        <a:pt x="58490" y="33567"/>
                        <a:pt x="59440" y="34263"/>
                        <a:pt x="60350" y="34979"/>
                      </a:cubicBezTo>
                      <a:cubicBezTo>
                        <a:pt x="60778" y="35320"/>
                        <a:pt x="61213" y="35662"/>
                        <a:pt x="61641" y="35996"/>
                      </a:cubicBezTo>
                      <a:cubicBezTo>
                        <a:pt x="61882" y="36190"/>
                        <a:pt x="62123" y="36378"/>
                        <a:pt x="62364" y="36565"/>
                      </a:cubicBezTo>
                      <a:cubicBezTo>
                        <a:pt x="62464" y="36638"/>
                        <a:pt x="62558" y="36719"/>
                        <a:pt x="62652" y="36792"/>
                      </a:cubicBezTo>
                      <a:cubicBezTo>
                        <a:pt x="62732" y="36946"/>
                        <a:pt x="62819" y="37020"/>
                        <a:pt x="62913" y="37020"/>
                      </a:cubicBezTo>
                      <a:cubicBezTo>
                        <a:pt x="62892" y="37073"/>
                        <a:pt x="62892" y="37140"/>
                        <a:pt x="62926" y="37187"/>
                      </a:cubicBezTo>
                      <a:cubicBezTo>
                        <a:pt x="61608" y="37568"/>
                        <a:pt x="60317" y="38137"/>
                        <a:pt x="59059" y="38693"/>
                      </a:cubicBezTo>
                      <a:cubicBezTo>
                        <a:pt x="58410" y="38980"/>
                        <a:pt x="57761" y="39281"/>
                        <a:pt x="57125" y="39602"/>
                      </a:cubicBezTo>
                      <a:cubicBezTo>
                        <a:pt x="56904" y="39709"/>
                        <a:pt x="56530" y="39837"/>
                        <a:pt x="56289" y="40037"/>
                      </a:cubicBezTo>
                      <a:cubicBezTo>
                        <a:pt x="56396" y="39716"/>
                        <a:pt x="56503" y="39388"/>
                        <a:pt x="56597" y="39054"/>
                      </a:cubicBezTo>
                      <a:cubicBezTo>
                        <a:pt x="58209" y="38130"/>
                        <a:pt x="59835" y="37374"/>
                        <a:pt x="61655" y="36940"/>
                      </a:cubicBezTo>
                      <a:cubicBezTo>
                        <a:pt x="61795" y="36913"/>
                        <a:pt x="61788" y="36739"/>
                        <a:pt x="61695" y="36665"/>
                      </a:cubicBezTo>
                      <a:cubicBezTo>
                        <a:pt x="60337" y="35655"/>
                        <a:pt x="58985" y="34645"/>
                        <a:pt x="57627" y="33641"/>
                      </a:cubicBezTo>
                      <a:cubicBezTo>
                        <a:pt x="57600" y="33621"/>
                        <a:pt x="57573" y="33614"/>
                        <a:pt x="57547" y="33614"/>
                      </a:cubicBezTo>
                      <a:cubicBezTo>
                        <a:pt x="57567" y="33333"/>
                        <a:pt x="57580" y="33059"/>
                        <a:pt x="57587" y="32778"/>
                      </a:cubicBezTo>
                      <a:close/>
                      <a:moveTo>
                        <a:pt x="51975" y="38101"/>
                      </a:moveTo>
                      <a:cubicBezTo>
                        <a:pt x="53626" y="38101"/>
                        <a:pt x="55273" y="38448"/>
                        <a:pt x="55968" y="40091"/>
                      </a:cubicBezTo>
                      <a:cubicBezTo>
                        <a:pt x="55948" y="40158"/>
                        <a:pt x="55921" y="40231"/>
                        <a:pt x="55901" y="40298"/>
                      </a:cubicBezTo>
                      <a:cubicBezTo>
                        <a:pt x="55024" y="40178"/>
                        <a:pt x="54195" y="40144"/>
                        <a:pt x="53352" y="39790"/>
                      </a:cubicBezTo>
                      <a:cubicBezTo>
                        <a:pt x="52462" y="39422"/>
                        <a:pt x="51699" y="38853"/>
                        <a:pt x="51063" y="38130"/>
                      </a:cubicBezTo>
                      <a:cubicBezTo>
                        <a:pt x="51363" y="38113"/>
                        <a:pt x="51669" y="38101"/>
                        <a:pt x="51975" y="38101"/>
                      </a:cubicBezTo>
                      <a:close/>
                      <a:moveTo>
                        <a:pt x="6330" y="34089"/>
                      </a:moveTo>
                      <a:cubicBezTo>
                        <a:pt x="6357" y="34411"/>
                        <a:pt x="6390" y="34725"/>
                        <a:pt x="6430" y="35033"/>
                      </a:cubicBezTo>
                      <a:cubicBezTo>
                        <a:pt x="5039" y="35655"/>
                        <a:pt x="3754" y="36752"/>
                        <a:pt x="2630" y="37756"/>
                      </a:cubicBezTo>
                      <a:cubicBezTo>
                        <a:pt x="2536" y="37843"/>
                        <a:pt x="2597" y="37990"/>
                        <a:pt x="2697" y="38023"/>
                      </a:cubicBezTo>
                      <a:cubicBezTo>
                        <a:pt x="4182" y="38552"/>
                        <a:pt x="5775" y="39355"/>
                        <a:pt x="7327" y="39609"/>
                      </a:cubicBezTo>
                      <a:cubicBezTo>
                        <a:pt x="7331" y="39610"/>
                        <a:pt x="7336" y="39610"/>
                        <a:pt x="7340" y="39610"/>
                      </a:cubicBezTo>
                      <a:cubicBezTo>
                        <a:pt x="7367" y="39610"/>
                        <a:pt x="7389" y="39593"/>
                        <a:pt x="7400" y="39576"/>
                      </a:cubicBezTo>
                      <a:cubicBezTo>
                        <a:pt x="7494" y="39850"/>
                        <a:pt x="7588" y="40131"/>
                        <a:pt x="7681" y="40399"/>
                      </a:cubicBezTo>
                      <a:cubicBezTo>
                        <a:pt x="5420" y="39917"/>
                        <a:pt x="3239" y="39174"/>
                        <a:pt x="1158" y="38157"/>
                      </a:cubicBezTo>
                      <a:cubicBezTo>
                        <a:pt x="2824" y="36719"/>
                        <a:pt x="4664" y="35508"/>
                        <a:pt x="6330" y="34089"/>
                      </a:cubicBezTo>
                      <a:close/>
                      <a:moveTo>
                        <a:pt x="12244" y="33976"/>
                      </a:moveTo>
                      <a:cubicBezTo>
                        <a:pt x="12412" y="35595"/>
                        <a:pt x="12780" y="37154"/>
                        <a:pt x="13315" y="38632"/>
                      </a:cubicBezTo>
                      <a:cubicBezTo>
                        <a:pt x="12918" y="38507"/>
                        <a:pt x="12528" y="38450"/>
                        <a:pt x="12146" y="38450"/>
                      </a:cubicBezTo>
                      <a:cubicBezTo>
                        <a:pt x="10605" y="38450"/>
                        <a:pt x="9196" y="39372"/>
                        <a:pt x="8049" y="40466"/>
                      </a:cubicBezTo>
                      <a:cubicBezTo>
                        <a:pt x="8036" y="40466"/>
                        <a:pt x="8023" y="40459"/>
                        <a:pt x="8003" y="40459"/>
                      </a:cubicBezTo>
                      <a:cubicBezTo>
                        <a:pt x="7280" y="38438"/>
                        <a:pt x="6805" y="36297"/>
                        <a:pt x="6618" y="34083"/>
                      </a:cubicBezTo>
                      <a:cubicBezTo>
                        <a:pt x="6684" y="34083"/>
                        <a:pt x="6745" y="34063"/>
                        <a:pt x="6812" y="34029"/>
                      </a:cubicBezTo>
                      <a:cubicBezTo>
                        <a:pt x="7572" y="34618"/>
                        <a:pt x="8501" y="34899"/>
                        <a:pt x="9435" y="34899"/>
                      </a:cubicBezTo>
                      <a:cubicBezTo>
                        <a:pt x="10431" y="34899"/>
                        <a:pt x="11433" y="34580"/>
                        <a:pt x="12244" y="33976"/>
                      </a:cubicBezTo>
                      <a:close/>
                      <a:moveTo>
                        <a:pt x="12141" y="38692"/>
                      </a:moveTo>
                      <a:cubicBezTo>
                        <a:pt x="12156" y="38692"/>
                        <a:pt x="12170" y="38692"/>
                        <a:pt x="12184" y="38693"/>
                      </a:cubicBezTo>
                      <a:cubicBezTo>
                        <a:pt x="12425" y="38699"/>
                        <a:pt x="12860" y="38679"/>
                        <a:pt x="13074" y="38813"/>
                      </a:cubicBezTo>
                      <a:cubicBezTo>
                        <a:pt x="13328" y="38980"/>
                        <a:pt x="13322" y="38846"/>
                        <a:pt x="13101" y="39168"/>
                      </a:cubicBezTo>
                      <a:cubicBezTo>
                        <a:pt x="12659" y="39817"/>
                        <a:pt x="11569" y="40271"/>
                        <a:pt x="10846" y="40472"/>
                      </a:cubicBezTo>
                      <a:cubicBezTo>
                        <a:pt x="10406" y="40591"/>
                        <a:pt x="9977" y="40642"/>
                        <a:pt x="9548" y="40642"/>
                      </a:cubicBezTo>
                      <a:cubicBezTo>
                        <a:pt x="9156" y="40642"/>
                        <a:pt x="8764" y="40599"/>
                        <a:pt x="8364" y="40526"/>
                      </a:cubicBezTo>
                      <a:cubicBezTo>
                        <a:pt x="9013" y="39917"/>
                        <a:pt x="9715" y="39368"/>
                        <a:pt x="10552" y="39027"/>
                      </a:cubicBezTo>
                      <a:cubicBezTo>
                        <a:pt x="11060" y="38818"/>
                        <a:pt x="11588" y="38692"/>
                        <a:pt x="12141" y="38692"/>
                      </a:cubicBezTo>
                      <a:close/>
                      <a:moveTo>
                        <a:pt x="20153" y="36980"/>
                      </a:moveTo>
                      <a:cubicBezTo>
                        <a:pt x="20715" y="38271"/>
                        <a:pt x="21471" y="39449"/>
                        <a:pt x="22401" y="40479"/>
                      </a:cubicBezTo>
                      <a:cubicBezTo>
                        <a:pt x="22387" y="40486"/>
                        <a:pt x="22381" y="40486"/>
                        <a:pt x="22367" y="40492"/>
                      </a:cubicBezTo>
                      <a:cubicBezTo>
                        <a:pt x="21834" y="40936"/>
                        <a:pt x="21112" y="41197"/>
                        <a:pt x="20411" y="41197"/>
                      </a:cubicBezTo>
                      <a:cubicBezTo>
                        <a:pt x="19633" y="41197"/>
                        <a:pt x="18883" y="40877"/>
                        <a:pt x="18447" y="40131"/>
                      </a:cubicBezTo>
                      <a:cubicBezTo>
                        <a:pt x="17604" y="38686"/>
                        <a:pt x="19189" y="37709"/>
                        <a:pt x="20153" y="36980"/>
                      </a:cubicBezTo>
                      <a:close/>
                      <a:moveTo>
                        <a:pt x="12833" y="35903"/>
                      </a:moveTo>
                      <a:lnTo>
                        <a:pt x="12833" y="35903"/>
                      </a:lnTo>
                      <a:cubicBezTo>
                        <a:pt x="13194" y="36424"/>
                        <a:pt x="13730" y="36819"/>
                        <a:pt x="14405" y="37013"/>
                      </a:cubicBezTo>
                      <a:cubicBezTo>
                        <a:pt x="14789" y="37122"/>
                        <a:pt x="15172" y="37167"/>
                        <a:pt x="15554" y="37167"/>
                      </a:cubicBezTo>
                      <a:cubicBezTo>
                        <a:pt x="16091" y="37167"/>
                        <a:pt x="16627" y="37078"/>
                        <a:pt x="17162" y="36953"/>
                      </a:cubicBezTo>
                      <a:lnTo>
                        <a:pt x="17162" y="36953"/>
                      </a:lnTo>
                      <a:cubicBezTo>
                        <a:pt x="15616" y="37930"/>
                        <a:pt x="14472" y="39556"/>
                        <a:pt x="14847" y="41322"/>
                      </a:cubicBezTo>
                      <a:cubicBezTo>
                        <a:pt x="13924" y="39649"/>
                        <a:pt x="13235" y="37829"/>
                        <a:pt x="12833" y="35903"/>
                      </a:cubicBezTo>
                      <a:close/>
                      <a:moveTo>
                        <a:pt x="43255" y="37890"/>
                      </a:moveTo>
                      <a:cubicBezTo>
                        <a:pt x="43991" y="38994"/>
                        <a:pt x="44112" y="40506"/>
                        <a:pt x="43363" y="41663"/>
                      </a:cubicBezTo>
                      <a:cubicBezTo>
                        <a:pt x="42942" y="42314"/>
                        <a:pt x="42219" y="42721"/>
                        <a:pt x="41522" y="42721"/>
                      </a:cubicBezTo>
                      <a:cubicBezTo>
                        <a:pt x="40964" y="42721"/>
                        <a:pt x="40424" y="42461"/>
                        <a:pt x="40071" y="41857"/>
                      </a:cubicBezTo>
                      <a:cubicBezTo>
                        <a:pt x="40057" y="41844"/>
                        <a:pt x="40051" y="41830"/>
                        <a:pt x="40044" y="41824"/>
                      </a:cubicBezTo>
                      <a:cubicBezTo>
                        <a:pt x="41355" y="40747"/>
                        <a:pt x="42453" y="39408"/>
                        <a:pt x="43255" y="37890"/>
                      </a:cubicBezTo>
                      <a:close/>
                      <a:moveTo>
                        <a:pt x="50682" y="37241"/>
                      </a:moveTo>
                      <a:lnTo>
                        <a:pt x="50682" y="37241"/>
                      </a:lnTo>
                      <a:cubicBezTo>
                        <a:pt x="50073" y="39388"/>
                        <a:pt x="49103" y="41382"/>
                        <a:pt x="47845" y="43155"/>
                      </a:cubicBezTo>
                      <a:cubicBezTo>
                        <a:pt x="47986" y="42326"/>
                        <a:pt x="47812" y="41422"/>
                        <a:pt x="47444" y="40673"/>
                      </a:cubicBezTo>
                      <a:cubicBezTo>
                        <a:pt x="46989" y="39763"/>
                        <a:pt x="46246" y="39027"/>
                        <a:pt x="45417" y="38405"/>
                      </a:cubicBezTo>
                      <a:lnTo>
                        <a:pt x="45417" y="38405"/>
                      </a:lnTo>
                      <a:cubicBezTo>
                        <a:pt x="46039" y="38565"/>
                        <a:pt x="46701" y="38606"/>
                        <a:pt x="47337" y="38606"/>
                      </a:cubicBezTo>
                      <a:cubicBezTo>
                        <a:pt x="48628" y="38606"/>
                        <a:pt x="49966" y="38304"/>
                        <a:pt x="50682" y="37241"/>
                      </a:cubicBezTo>
                      <a:close/>
                      <a:moveTo>
                        <a:pt x="19865" y="36237"/>
                      </a:moveTo>
                      <a:cubicBezTo>
                        <a:pt x="19932" y="36431"/>
                        <a:pt x="20006" y="36618"/>
                        <a:pt x="20079" y="36806"/>
                      </a:cubicBezTo>
                      <a:lnTo>
                        <a:pt x="20059" y="36806"/>
                      </a:lnTo>
                      <a:cubicBezTo>
                        <a:pt x="18701" y="37441"/>
                        <a:pt x="17195" y="38960"/>
                        <a:pt x="18319" y="40479"/>
                      </a:cubicBezTo>
                      <a:cubicBezTo>
                        <a:pt x="18841" y="41185"/>
                        <a:pt x="19622" y="41500"/>
                        <a:pt x="20421" y="41500"/>
                      </a:cubicBezTo>
                      <a:cubicBezTo>
                        <a:pt x="21191" y="41500"/>
                        <a:pt x="21977" y="41208"/>
                        <a:pt x="22568" y="40693"/>
                      </a:cubicBezTo>
                      <a:cubicBezTo>
                        <a:pt x="22575" y="40686"/>
                        <a:pt x="22575" y="40680"/>
                        <a:pt x="22581" y="40673"/>
                      </a:cubicBezTo>
                      <a:cubicBezTo>
                        <a:pt x="22642" y="40740"/>
                        <a:pt x="22702" y="40800"/>
                        <a:pt x="22762" y="40867"/>
                      </a:cubicBezTo>
                      <a:cubicBezTo>
                        <a:pt x="21626" y="41946"/>
                        <a:pt x="19452" y="43492"/>
                        <a:pt x="17665" y="43492"/>
                      </a:cubicBezTo>
                      <a:cubicBezTo>
                        <a:pt x="16938" y="43492"/>
                        <a:pt x="16274" y="43235"/>
                        <a:pt x="15770" y="42586"/>
                      </a:cubicBezTo>
                      <a:cubicBezTo>
                        <a:pt x="15770" y="42526"/>
                        <a:pt x="15737" y="42473"/>
                        <a:pt x="15683" y="42466"/>
                      </a:cubicBezTo>
                      <a:cubicBezTo>
                        <a:pt x="15576" y="42305"/>
                        <a:pt x="15476" y="42138"/>
                        <a:pt x="15382" y="41937"/>
                      </a:cubicBezTo>
                      <a:cubicBezTo>
                        <a:pt x="14787" y="40633"/>
                        <a:pt x="15222" y="39181"/>
                        <a:pt x="16138" y="38137"/>
                      </a:cubicBezTo>
                      <a:cubicBezTo>
                        <a:pt x="16821" y="37361"/>
                        <a:pt x="17677" y="36940"/>
                        <a:pt x="18574" y="36565"/>
                      </a:cubicBezTo>
                      <a:cubicBezTo>
                        <a:pt x="19009" y="36438"/>
                        <a:pt x="19437" y="36324"/>
                        <a:pt x="19865" y="36237"/>
                      </a:cubicBezTo>
                      <a:close/>
                      <a:moveTo>
                        <a:pt x="31922" y="19397"/>
                      </a:moveTo>
                      <a:cubicBezTo>
                        <a:pt x="38826" y="19397"/>
                        <a:pt x="44446" y="25017"/>
                        <a:pt x="44446" y="31922"/>
                      </a:cubicBezTo>
                      <a:cubicBezTo>
                        <a:pt x="44446" y="38826"/>
                        <a:pt x="38826" y="44446"/>
                        <a:pt x="31922" y="44446"/>
                      </a:cubicBezTo>
                      <a:cubicBezTo>
                        <a:pt x="26489" y="44446"/>
                        <a:pt x="21852" y="40967"/>
                        <a:pt x="20126" y="36117"/>
                      </a:cubicBezTo>
                      <a:cubicBezTo>
                        <a:pt x="20139" y="36056"/>
                        <a:pt x="20119" y="35976"/>
                        <a:pt x="20059" y="35929"/>
                      </a:cubicBezTo>
                      <a:cubicBezTo>
                        <a:pt x="19985" y="35708"/>
                        <a:pt x="19919" y="35488"/>
                        <a:pt x="19852" y="35260"/>
                      </a:cubicBezTo>
                      <a:cubicBezTo>
                        <a:pt x="19865" y="35220"/>
                        <a:pt x="19852" y="35173"/>
                        <a:pt x="19818" y="35146"/>
                      </a:cubicBezTo>
                      <a:cubicBezTo>
                        <a:pt x="19544" y="34116"/>
                        <a:pt x="19397" y="33039"/>
                        <a:pt x="19397" y="31922"/>
                      </a:cubicBezTo>
                      <a:cubicBezTo>
                        <a:pt x="19397" y="25017"/>
                        <a:pt x="25017" y="19397"/>
                        <a:pt x="31922" y="19397"/>
                      </a:cubicBezTo>
                      <a:close/>
                      <a:moveTo>
                        <a:pt x="8096" y="41503"/>
                      </a:moveTo>
                      <a:cubicBezTo>
                        <a:pt x="8524" y="42566"/>
                        <a:pt x="9020" y="43590"/>
                        <a:pt x="9582" y="44574"/>
                      </a:cubicBezTo>
                      <a:cubicBezTo>
                        <a:pt x="8391" y="44373"/>
                        <a:pt x="7166" y="44299"/>
                        <a:pt x="5969" y="44186"/>
                      </a:cubicBezTo>
                      <a:cubicBezTo>
                        <a:pt x="6684" y="43302"/>
                        <a:pt x="7414" y="42419"/>
                        <a:pt x="8096" y="41503"/>
                      </a:cubicBezTo>
                      <a:close/>
                      <a:moveTo>
                        <a:pt x="13489" y="39101"/>
                      </a:moveTo>
                      <a:cubicBezTo>
                        <a:pt x="13971" y="40325"/>
                        <a:pt x="14566" y="41489"/>
                        <a:pt x="15262" y="42580"/>
                      </a:cubicBezTo>
                      <a:cubicBezTo>
                        <a:pt x="13455" y="43189"/>
                        <a:pt x="11662" y="43884"/>
                        <a:pt x="10364" y="45330"/>
                      </a:cubicBezTo>
                      <a:cubicBezTo>
                        <a:pt x="9468" y="43898"/>
                        <a:pt x="8712" y="42372"/>
                        <a:pt x="8116" y="40773"/>
                      </a:cubicBezTo>
                      <a:cubicBezTo>
                        <a:pt x="8143" y="40740"/>
                        <a:pt x="8176" y="40713"/>
                        <a:pt x="8203" y="40686"/>
                      </a:cubicBezTo>
                      <a:cubicBezTo>
                        <a:pt x="8643" y="40828"/>
                        <a:pt x="9097" y="40895"/>
                        <a:pt x="9552" y="40895"/>
                      </a:cubicBezTo>
                      <a:cubicBezTo>
                        <a:pt x="11026" y="40895"/>
                        <a:pt x="12502" y="40195"/>
                        <a:pt x="13489" y="39101"/>
                      </a:cubicBezTo>
                      <a:close/>
                      <a:moveTo>
                        <a:pt x="964" y="38438"/>
                      </a:moveTo>
                      <a:lnTo>
                        <a:pt x="964" y="38438"/>
                      </a:lnTo>
                      <a:cubicBezTo>
                        <a:pt x="3072" y="39455"/>
                        <a:pt x="5266" y="40218"/>
                        <a:pt x="7554" y="40720"/>
                      </a:cubicBezTo>
                      <a:cubicBezTo>
                        <a:pt x="6143" y="42292"/>
                        <a:pt x="4738" y="43858"/>
                        <a:pt x="3326" y="45430"/>
                      </a:cubicBezTo>
                      <a:cubicBezTo>
                        <a:pt x="2275" y="43229"/>
                        <a:pt x="1479" y="40887"/>
                        <a:pt x="964" y="38438"/>
                      </a:cubicBezTo>
                      <a:close/>
                      <a:moveTo>
                        <a:pt x="15389" y="42814"/>
                      </a:moveTo>
                      <a:cubicBezTo>
                        <a:pt x="14432" y="44607"/>
                        <a:pt x="12666" y="45557"/>
                        <a:pt x="10672" y="45684"/>
                      </a:cubicBezTo>
                      <a:cubicBezTo>
                        <a:pt x="10647" y="45634"/>
                        <a:pt x="10604" y="45590"/>
                        <a:pt x="10544" y="45590"/>
                      </a:cubicBezTo>
                      <a:cubicBezTo>
                        <a:pt x="10540" y="45590"/>
                        <a:pt x="10536" y="45590"/>
                        <a:pt x="10532" y="45591"/>
                      </a:cubicBezTo>
                      <a:lnTo>
                        <a:pt x="10525" y="45591"/>
                      </a:lnTo>
                      <a:cubicBezTo>
                        <a:pt x="10525" y="45591"/>
                        <a:pt x="10525" y="45591"/>
                        <a:pt x="10525" y="45584"/>
                      </a:cubicBezTo>
                      <a:cubicBezTo>
                        <a:pt x="11796" y="44139"/>
                        <a:pt x="13603" y="43423"/>
                        <a:pt x="15389" y="42814"/>
                      </a:cubicBezTo>
                      <a:close/>
                      <a:moveTo>
                        <a:pt x="7855" y="40887"/>
                      </a:moveTo>
                      <a:cubicBezTo>
                        <a:pt x="7889" y="40987"/>
                        <a:pt x="7929" y="41081"/>
                        <a:pt x="7969" y="41181"/>
                      </a:cubicBezTo>
                      <a:cubicBezTo>
                        <a:pt x="7962" y="41188"/>
                        <a:pt x="7962" y="41188"/>
                        <a:pt x="7956" y="41188"/>
                      </a:cubicBezTo>
                      <a:cubicBezTo>
                        <a:pt x="7119" y="42165"/>
                        <a:pt x="6343" y="43195"/>
                        <a:pt x="5540" y="44206"/>
                      </a:cubicBezTo>
                      <a:cubicBezTo>
                        <a:pt x="5447" y="44319"/>
                        <a:pt x="5507" y="44467"/>
                        <a:pt x="5654" y="44480"/>
                      </a:cubicBezTo>
                      <a:cubicBezTo>
                        <a:pt x="6999" y="44607"/>
                        <a:pt x="8371" y="44801"/>
                        <a:pt x="9722" y="44821"/>
                      </a:cubicBezTo>
                      <a:cubicBezTo>
                        <a:pt x="9876" y="45082"/>
                        <a:pt x="10030" y="45343"/>
                        <a:pt x="10197" y="45597"/>
                      </a:cubicBezTo>
                      <a:cubicBezTo>
                        <a:pt x="10197" y="45604"/>
                        <a:pt x="10197" y="45604"/>
                        <a:pt x="10197" y="45611"/>
                      </a:cubicBezTo>
                      <a:cubicBezTo>
                        <a:pt x="9282" y="45656"/>
                        <a:pt x="8376" y="45687"/>
                        <a:pt x="7472" y="45687"/>
                      </a:cubicBezTo>
                      <a:cubicBezTo>
                        <a:pt x="6232" y="45687"/>
                        <a:pt x="4997" y="45629"/>
                        <a:pt x="3747" y="45470"/>
                      </a:cubicBezTo>
                      <a:cubicBezTo>
                        <a:pt x="5112" y="43945"/>
                        <a:pt x="6484" y="42412"/>
                        <a:pt x="7855" y="40887"/>
                      </a:cubicBezTo>
                      <a:close/>
                      <a:moveTo>
                        <a:pt x="23806" y="41824"/>
                      </a:moveTo>
                      <a:cubicBezTo>
                        <a:pt x="24910" y="42727"/>
                        <a:pt x="26168" y="43456"/>
                        <a:pt x="27532" y="43958"/>
                      </a:cubicBezTo>
                      <a:cubicBezTo>
                        <a:pt x="27315" y="45156"/>
                        <a:pt x="26326" y="46041"/>
                        <a:pt x="25203" y="46041"/>
                      </a:cubicBezTo>
                      <a:cubicBezTo>
                        <a:pt x="24840" y="46041"/>
                        <a:pt x="24463" y="45949"/>
                        <a:pt x="24094" y="45744"/>
                      </a:cubicBezTo>
                      <a:cubicBezTo>
                        <a:pt x="22528" y="44868"/>
                        <a:pt x="22662" y="42968"/>
                        <a:pt x="23799" y="41824"/>
                      </a:cubicBezTo>
                      <a:close/>
                      <a:moveTo>
                        <a:pt x="39141" y="42499"/>
                      </a:moveTo>
                      <a:cubicBezTo>
                        <a:pt x="39141" y="42506"/>
                        <a:pt x="39141" y="42513"/>
                        <a:pt x="39147" y="42526"/>
                      </a:cubicBezTo>
                      <a:cubicBezTo>
                        <a:pt x="39589" y="43864"/>
                        <a:pt x="39609" y="45423"/>
                        <a:pt x="38171" y="46153"/>
                      </a:cubicBezTo>
                      <a:cubicBezTo>
                        <a:pt x="37855" y="46310"/>
                        <a:pt x="37538" y="46382"/>
                        <a:pt x="37234" y="46382"/>
                      </a:cubicBezTo>
                      <a:cubicBezTo>
                        <a:pt x="36155" y="46382"/>
                        <a:pt x="35224" y="45489"/>
                        <a:pt x="34999" y="44373"/>
                      </a:cubicBezTo>
                      <a:cubicBezTo>
                        <a:pt x="34999" y="44366"/>
                        <a:pt x="34993" y="44366"/>
                        <a:pt x="34993" y="44359"/>
                      </a:cubicBezTo>
                      <a:cubicBezTo>
                        <a:pt x="36498" y="43985"/>
                        <a:pt x="37896" y="43349"/>
                        <a:pt x="39141" y="42499"/>
                      </a:cubicBezTo>
                      <a:close/>
                      <a:moveTo>
                        <a:pt x="55539" y="42004"/>
                      </a:moveTo>
                      <a:cubicBezTo>
                        <a:pt x="55881" y="42740"/>
                        <a:pt x="56249" y="43463"/>
                        <a:pt x="56603" y="44192"/>
                      </a:cubicBezTo>
                      <a:cubicBezTo>
                        <a:pt x="56730" y="44446"/>
                        <a:pt x="57848" y="46306"/>
                        <a:pt x="57734" y="46507"/>
                      </a:cubicBezTo>
                      <a:cubicBezTo>
                        <a:pt x="57646" y="46674"/>
                        <a:pt x="57230" y="46720"/>
                        <a:pt x="56767" y="46720"/>
                      </a:cubicBezTo>
                      <a:cubicBezTo>
                        <a:pt x="56211" y="46720"/>
                        <a:pt x="55587" y="46654"/>
                        <a:pt x="55379" y="46654"/>
                      </a:cubicBezTo>
                      <a:cubicBezTo>
                        <a:pt x="54934" y="46654"/>
                        <a:pt x="54486" y="46642"/>
                        <a:pt x="54039" y="46642"/>
                      </a:cubicBezTo>
                      <a:cubicBezTo>
                        <a:pt x="53667" y="46642"/>
                        <a:pt x="53294" y="46651"/>
                        <a:pt x="52923" y="46681"/>
                      </a:cubicBezTo>
                      <a:cubicBezTo>
                        <a:pt x="53954" y="45229"/>
                        <a:pt x="54830" y="43657"/>
                        <a:pt x="55539" y="42004"/>
                      </a:cubicBezTo>
                      <a:close/>
                      <a:moveTo>
                        <a:pt x="50709" y="38117"/>
                      </a:moveTo>
                      <a:cubicBezTo>
                        <a:pt x="51717" y="39353"/>
                        <a:pt x="53522" y="40541"/>
                        <a:pt x="55240" y="40541"/>
                      </a:cubicBezTo>
                      <a:cubicBezTo>
                        <a:pt x="55437" y="40541"/>
                        <a:pt x="55633" y="40525"/>
                        <a:pt x="55827" y="40492"/>
                      </a:cubicBezTo>
                      <a:lnTo>
                        <a:pt x="55827" y="40492"/>
                      </a:lnTo>
                      <a:cubicBezTo>
                        <a:pt x="54917" y="43021"/>
                        <a:pt x="53619" y="45363"/>
                        <a:pt x="52000" y="47451"/>
                      </a:cubicBezTo>
                      <a:cubicBezTo>
                        <a:pt x="51753" y="46715"/>
                        <a:pt x="51324" y="46059"/>
                        <a:pt x="50702" y="45570"/>
                      </a:cubicBezTo>
                      <a:cubicBezTo>
                        <a:pt x="49772" y="44841"/>
                        <a:pt x="48568" y="44614"/>
                        <a:pt x="47531" y="44085"/>
                      </a:cubicBezTo>
                      <a:cubicBezTo>
                        <a:pt x="47544" y="44065"/>
                        <a:pt x="47551" y="44038"/>
                        <a:pt x="47564" y="44018"/>
                      </a:cubicBezTo>
                      <a:cubicBezTo>
                        <a:pt x="48922" y="42259"/>
                        <a:pt x="50000" y="40271"/>
                        <a:pt x="50709" y="38117"/>
                      </a:cubicBezTo>
                      <a:close/>
                      <a:moveTo>
                        <a:pt x="63066" y="37455"/>
                      </a:moveTo>
                      <a:lnTo>
                        <a:pt x="63066" y="37455"/>
                      </a:lnTo>
                      <a:cubicBezTo>
                        <a:pt x="62431" y="41054"/>
                        <a:pt x="61186" y="44440"/>
                        <a:pt x="59440" y="47511"/>
                      </a:cubicBezTo>
                      <a:cubicBezTo>
                        <a:pt x="59039" y="46507"/>
                        <a:pt x="58577" y="45530"/>
                        <a:pt x="58142" y="44547"/>
                      </a:cubicBezTo>
                      <a:cubicBezTo>
                        <a:pt x="57888" y="43985"/>
                        <a:pt x="57634" y="43423"/>
                        <a:pt x="57379" y="42854"/>
                      </a:cubicBezTo>
                      <a:cubicBezTo>
                        <a:pt x="57152" y="42352"/>
                        <a:pt x="56717" y="41703"/>
                        <a:pt x="56617" y="41161"/>
                      </a:cubicBezTo>
                      <a:cubicBezTo>
                        <a:pt x="56623" y="40840"/>
                        <a:pt x="56637" y="40519"/>
                        <a:pt x="56650" y="40198"/>
                      </a:cubicBezTo>
                      <a:lnTo>
                        <a:pt x="56965" y="40037"/>
                      </a:lnTo>
                      <a:cubicBezTo>
                        <a:pt x="57219" y="39843"/>
                        <a:pt x="57640" y="39703"/>
                        <a:pt x="57928" y="39569"/>
                      </a:cubicBezTo>
                      <a:cubicBezTo>
                        <a:pt x="58410" y="39335"/>
                        <a:pt x="58898" y="39114"/>
                        <a:pt x="59393" y="38900"/>
                      </a:cubicBezTo>
                      <a:cubicBezTo>
                        <a:pt x="60598" y="38371"/>
                        <a:pt x="61849" y="37957"/>
                        <a:pt x="63066" y="37455"/>
                      </a:cubicBezTo>
                      <a:close/>
                      <a:moveTo>
                        <a:pt x="29239" y="44446"/>
                      </a:moveTo>
                      <a:cubicBezTo>
                        <a:pt x="30108" y="44634"/>
                        <a:pt x="31005" y="44734"/>
                        <a:pt x="31922" y="44734"/>
                      </a:cubicBezTo>
                      <a:cubicBezTo>
                        <a:pt x="32437" y="44734"/>
                        <a:pt x="32945" y="44701"/>
                        <a:pt x="33447" y="44640"/>
                      </a:cubicBezTo>
                      <a:lnTo>
                        <a:pt x="33447" y="44640"/>
                      </a:lnTo>
                      <a:cubicBezTo>
                        <a:pt x="33447" y="44654"/>
                        <a:pt x="33440" y="44661"/>
                        <a:pt x="33447" y="44674"/>
                      </a:cubicBezTo>
                      <a:cubicBezTo>
                        <a:pt x="33637" y="46124"/>
                        <a:pt x="32643" y="47511"/>
                        <a:pt x="31190" y="47511"/>
                      </a:cubicBezTo>
                      <a:cubicBezTo>
                        <a:pt x="31060" y="47511"/>
                        <a:pt x="30927" y="47500"/>
                        <a:pt x="30791" y="47477"/>
                      </a:cubicBezTo>
                      <a:cubicBezTo>
                        <a:pt x="29265" y="47223"/>
                        <a:pt x="28804" y="45764"/>
                        <a:pt x="29239" y="44446"/>
                      </a:cubicBezTo>
                      <a:close/>
                      <a:moveTo>
                        <a:pt x="56075" y="40653"/>
                      </a:moveTo>
                      <a:cubicBezTo>
                        <a:pt x="56122" y="40887"/>
                        <a:pt x="56255" y="41121"/>
                        <a:pt x="56349" y="41315"/>
                      </a:cubicBezTo>
                      <a:cubicBezTo>
                        <a:pt x="56650" y="41991"/>
                        <a:pt x="56958" y="42673"/>
                        <a:pt x="57266" y="43349"/>
                      </a:cubicBezTo>
                      <a:cubicBezTo>
                        <a:pt x="57908" y="44768"/>
                        <a:pt x="58523" y="46213"/>
                        <a:pt x="59226" y="47604"/>
                      </a:cubicBezTo>
                      <a:cubicBezTo>
                        <a:pt x="56878" y="47658"/>
                        <a:pt x="54529" y="47691"/>
                        <a:pt x="52181" y="47691"/>
                      </a:cubicBezTo>
                      <a:cubicBezTo>
                        <a:pt x="52388" y="47417"/>
                        <a:pt x="52596" y="47143"/>
                        <a:pt x="52803" y="46862"/>
                      </a:cubicBezTo>
                      <a:cubicBezTo>
                        <a:pt x="53480" y="46928"/>
                        <a:pt x="54169" y="46948"/>
                        <a:pt x="54860" y="46948"/>
                      </a:cubicBezTo>
                      <a:cubicBezTo>
                        <a:pt x="55912" y="46948"/>
                        <a:pt x="56971" y="46902"/>
                        <a:pt x="58008" y="46902"/>
                      </a:cubicBezTo>
                      <a:cubicBezTo>
                        <a:pt x="58109" y="46902"/>
                        <a:pt x="58155" y="46795"/>
                        <a:pt x="58115" y="46715"/>
                      </a:cubicBezTo>
                      <a:cubicBezTo>
                        <a:pt x="57306" y="45062"/>
                        <a:pt x="56543" y="43376"/>
                        <a:pt x="55680" y="41757"/>
                      </a:cubicBezTo>
                      <a:cubicBezTo>
                        <a:pt x="55673" y="41743"/>
                        <a:pt x="55667" y="41737"/>
                        <a:pt x="55653" y="41730"/>
                      </a:cubicBezTo>
                      <a:cubicBezTo>
                        <a:pt x="55807" y="41375"/>
                        <a:pt x="55941" y="41014"/>
                        <a:pt x="56075" y="40653"/>
                      </a:cubicBezTo>
                      <a:close/>
                      <a:moveTo>
                        <a:pt x="47551" y="44380"/>
                      </a:moveTo>
                      <a:lnTo>
                        <a:pt x="47551" y="44380"/>
                      </a:lnTo>
                      <a:cubicBezTo>
                        <a:pt x="48294" y="44727"/>
                        <a:pt x="49083" y="44948"/>
                        <a:pt x="49812" y="45316"/>
                      </a:cubicBezTo>
                      <a:cubicBezTo>
                        <a:pt x="50816" y="45825"/>
                        <a:pt x="51472" y="46641"/>
                        <a:pt x="51813" y="47691"/>
                      </a:cubicBezTo>
                      <a:cubicBezTo>
                        <a:pt x="51806" y="47705"/>
                        <a:pt x="51799" y="47711"/>
                        <a:pt x="51786" y="47725"/>
                      </a:cubicBezTo>
                      <a:cubicBezTo>
                        <a:pt x="49872" y="47257"/>
                        <a:pt x="48280" y="46286"/>
                        <a:pt x="47551" y="44380"/>
                      </a:cubicBezTo>
                      <a:close/>
                      <a:moveTo>
                        <a:pt x="21605" y="42205"/>
                      </a:moveTo>
                      <a:cubicBezTo>
                        <a:pt x="21043" y="42908"/>
                        <a:pt x="20655" y="43751"/>
                        <a:pt x="20467" y="44640"/>
                      </a:cubicBezTo>
                      <a:cubicBezTo>
                        <a:pt x="20260" y="45671"/>
                        <a:pt x="20253" y="47069"/>
                        <a:pt x="20889" y="47986"/>
                      </a:cubicBezTo>
                      <a:cubicBezTo>
                        <a:pt x="19062" y="46728"/>
                        <a:pt x="17456" y="45162"/>
                        <a:pt x="16152" y="43369"/>
                      </a:cubicBezTo>
                      <a:lnTo>
                        <a:pt x="16152" y="43369"/>
                      </a:lnTo>
                      <a:cubicBezTo>
                        <a:pt x="16593" y="43661"/>
                        <a:pt x="17096" y="43785"/>
                        <a:pt x="17629" y="43785"/>
                      </a:cubicBezTo>
                      <a:cubicBezTo>
                        <a:pt x="18932" y="43785"/>
                        <a:pt x="20413" y="43045"/>
                        <a:pt x="21605" y="42205"/>
                      </a:cubicBezTo>
                      <a:close/>
                      <a:moveTo>
                        <a:pt x="23070" y="41168"/>
                      </a:moveTo>
                      <a:cubicBezTo>
                        <a:pt x="23257" y="41349"/>
                        <a:pt x="23445" y="41516"/>
                        <a:pt x="23645" y="41683"/>
                      </a:cubicBezTo>
                      <a:cubicBezTo>
                        <a:pt x="22140" y="42780"/>
                        <a:pt x="22341" y="45102"/>
                        <a:pt x="23946" y="45999"/>
                      </a:cubicBezTo>
                      <a:cubicBezTo>
                        <a:pt x="24357" y="46229"/>
                        <a:pt x="24786" y="46334"/>
                        <a:pt x="25201" y="46334"/>
                      </a:cubicBezTo>
                      <a:cubicBezTo>
                        <a:pt x="26450" y="46334"/>
                        <a:pt x="27586" y="45387"/>
                        <a:pt x="27807" y="44052"/>
                      </a:cubicBezTo>
                      <a:cubicBezTo>
                        <a:pt x="27974" y="44105"/>
                        <a:pt x="28135" y="44159"/>
                        <a:pt x="28302" y="44206"/>
                      </a:cubicBezTo>
                      <a:cubicBezTo>
                        <a:pt x="28282" y="44226"/>
                        <a:pt x="28262" y="44252"/>
                        <a:pt x="28248" y="44286"/>
                      </a:cubicBezTo>
                      <a:cubicBezTo>
                        <a:pt x="27654" y="46358"/>
                        <a:pt x="25770" y="48844"/>
                        <a:pt x="23477" y="48844"/>
                      </a:cubicBezTo>
                      <a:cubicBezTo>
                        <a:pt x="22958" y="48844"/>
                        <a:pt x="22417" y="48717"/>
                        <a:pt x="21866" y="48427"/>
                      </a:cubicBezTo>
                      <a:cubicBezTo>
                        <a:pt x="20467" y="47698"/>
                        <a:pt x="20487" y="45651"/>
                        <a:pt x="20855" y="44326"/>
                      </a:cubicBezTo>
                      <a:cubicBezTo>
                        <a:pt x="21210" y="43028"/>
                        <a:pt x="22019" y="41984"/>
                        <a:pt x="23070" y="41168"/>
                      </a:cubicBezTo>
                      <a:close/>
                      <a:moveTo>
                        <a:pt x="40211" y="43209"/>
                      </a:moveTo>
                      <a:cubicBezTo>
                        <a:pt x="41188" y="44199"/>
                        <a:pt x="42279" y="45136"/>
                        <a:pt x="43644" y="45470"/>
                      </a:cubicBezTo>
                      <a:cubicBezTo>
                        <a:pt x="43981" y="45552"/>
                        <a:pt x="44335" y="45595"/>
                        <a:pt x="44690" y="45595"/>
                      </a:cubicBezTo>
                      <a:cubicBezTo>
                        <a:pt x="45150" y="45595"/>
                        <a:pt x="45612" y="45522"/>
                        <a:pt x="46039" y="45363"/>
                      </a:cubicBezTo>
                      <a:lnTo>
                        <a:pt x="46039" y="45363"/>
                      </a:lnTo>
                      <a:cubicBezTo>
                        <a:pt x="44527" y="46942"/>
                        <a:pt x="42760" y="48267"/>
                        <a:pt x="40807" y="49277"/>
                      </a:cubicBezTo>
                      <a:cubicBezTo>
                        <a:pt x="41957" y="47765"/>
                        <a:pt x="41034" y="45015"/>
                        <a:pt x="40211" y="43209"/>
                      </a:cubicBezTo>
                      <a:close/>
                      <a:moveTo>
                        <a:pt x="43543" y="37308"/>
                      </a:moveTo>
                      <a:cubicBezTo>
                        <a:pt x="43550" y="37308"/>
                        <a:pt x="43550" y="37314"/>
                        <a:pt x="43557" y="37321"/>
                      </a:cubicBezTo>
                      <a:cubicBezTo>
                        <a:pt x="43483" y="37381"/>
                        <a:pt x="43456" y="37515"/>
                        <a:pt x="43563" y="37582"/>
                      </a:cubicBezTo>
                      <a:cubicBezTo>
                        <a:pt x="44620" y="38284"/>
                        <a:pt x="45738" y="38927"/>
                        <a:pt x="46554" y="39917"/>
                      </a:cubicBezTo>
                      <a:cubicBezTo>
                        <a:pt x="47511" y="41081"/>
                        <a:pt x="48033" y="42928"/>
                        <a:pt x="47036" y="44226"/>
                      </a:cubicBezTo>
                      <a:cubicBezTo>
                        <a:pt x="46996" y="44272"/>
                        <a:pt x="46962" y="44313"/>
                        <a:pt x="46922" y="44359"/>
                      </a:cubicBezTo>
                      <a:cubicBezTo>
                        <a:pt x="46353" y="45005"/>
                        <a:pt x="45534" y="45273"/>
                        <a:pt x="44700" y="45273"/>
                      </a:cubicBezTo>
                      <a:cubicBezTo>
                        <a:pt x="44151" y="45273"/>
                        <a:pt x="43596" y="45157"/>
                        <a:pt x="43102" y="44955"/>
                      </a:cubicBezTo>
                      <a:cubicBezTo>
                        <a:pt x="41757" y="44406"/>
                        <a:pt x="40740" y="43316"/>
                        <a:pt x="39756" y="42279"/>
                      </a:cubicBezTo>
                      <a:cubicBezTo>
                        <a:pt x="39724" y="42243"/>
                        <a:pt x="39688" y="42228"/>
                        <a:pt x="39654" y="42228"/>
                      </a:cubicBezTo>
                      <a:cubicBezTo>
                        <a:pt x="39623" y="42228"/>
                        <a:pt x="39594" y="42240"/>
                        <a:pt x="39569" y="42259"/>
                      </a:cubicBezTo>
                      <a:cubicBezTo>
                        <a:pt x="39502" y="42305"/>
                        <a:pt x="39469" y="42386"/>
                        <a:pt x="39509" y="42466"/>
                      </a:cubicBezTo>
                      <a:cubicBezTo>
                        <a:pt x="40432" y="44286"/>
                        <a:pt x="42580" y="49096"/>
                        <a:pt x="39254" y="49906"/>
                      </a:cubicBezTo>
                      <a:cubicBezTo>
                        <a:pt x="38969" y="49975"/>
                        <a:pt x="38701" y="50008"/>
                        <a:pt x="38447" y="50008"/>
                      </a:cubicBezTo>
                      <a:cubicBezTo>
                        <a:pt x="35856" y="50008"/>
                        <a:pt x="34852" y="46625"/>
                        <a:pt x="34303" y="44547"/>
                      </a:cubicBezTo>
                      <a:cubicBezTo>
                        <a:pt x="34297" y="44533"/>
                        <a:pt x="34290" y="44520"/>
                        <a:pt x="34283" y="44507"/>
                      </a:cubicBezTo>
                      <a:cubicBezTo>
                        <a:pt x="34451" y="44480"/>
                        <a:pt x="34618" y="44446"/>
                        <a:pt x="34785" y="44406"/>
                      </a:cubicBezTo>
                      <a:lnTo>
                        <a:pt x="34785" y="44406"/>
                      </a:lnTo>
                      <a:cubicBezTo>
                        <a:pt x="34785" y="44420"/>
                        <a:pt x="34778" y="44426"/>
                        <a:pt x="34778" y="44433"/>
                      </a:cubicBezTo>
                      <a:cubicBezTo>
                        <a:pt x="34948" y="45689"/>
                        <a:pt x="36035" y="46639"/>
                        <a:pt x="37243" y="46639"/>
                      </a:cubicBezTo>
                      <a:cubicBezTo>
                        <a:pt x="37509" y="46639"/>
                        <a:pt x="37781" y="46593"/>
                        <a:pt x="38050" y="46494"/>
                      </a:cubicBezTo>
                      <a:cubicBezTo>
                        <a:pt x="39723" y="45872"/>
                        <a:pt x="40097" y="43918"/>
                        <a:pt x="39368" y="42433"/>
                      </a:cubicBezTo>
                      <a:cubicBezTo>
                        <a:pt x="39355" y="42406"/>
                        <a:pt x="39335" y="42386"/>
                        <a:pt x="39308" y="42379"/>
                      </a:cubicBezTo>
                      <a:cubicBezTo>
                        <a:pt x="39382" y="42326"/>
                        <a:pt x="39462" y="42272"/>
                        <a:pt x="39535" y="42212"/>
                      </a:cubicBezTo>
                      <a:cubicBezTo>
                        <a:pt x="39656" y="42125"/>
                        <a:pt x="39770" y="42038"/>
                        <a:pt x="39890" y="41944"/>
                      </a:cubicBezTo>
                      <a:cubicBezTo>
                        <a:pt x="39890" y="41951"/>
                        <a:pt x="39890" y="41951"/>
                        <a:pt x="39890" y="41958"/>
                      </a:cubicBezTo>
                      <a:cubicBezTo>
                        <a:pt x="40207" y="42668"/>
                        <a:pt x="40881" y="42994"/>
                        <a:pt x="41581" y="42994"/>
                      </a:cubicBezTo>
                      <a:cubicBezTo>
                        <a:pt x="42152" y="42994"/>
                        <a:pt x="42740" y="42776"/>
                        <a:pt x="43162" y="42372"/>
                      </a:cubicBezTo>
                      <a:cubicBezTo>
                        <a:pt x="44319" y="41275"/>
                        <a:pt x="44607" y="38907"/>
                        <a:pt x="43429" y="37729"/>
                      </a:cubicBezTo>
                      <a:cubicBezTo>
                        <a:pt x="43409" y="37709"/>
                        <a:pt x="43376" y="37696"/>
                        <a:pt x="43349" y="37696"/>
                      </a:cubicBezTo>
                      <a:cubicBezTo>
                        <a:pt x="43416" y="37568"/>
                        <a:pt x="43483" y="37435"/>
                        <a:pt x="43543" y="37308"/>
                      </a:cubicBezTo>
                      <a:close/>
                      <a:moveTo>
                        <a:pt x="15563" y="43028"/>
                      </a:moveTo>
                      <a:cubicBezTo>
                        <a:pt x="16526" y="44446"/>
                        <a:pt x="17671" y="45731"/>
                        <a:pt x="18962" y="46855"/>
                      </a:cubicBezTo>
                      <a:cubicBezTo>
                        <a:pt x="17122" y="47270"/>
                        <a:pt x="15503" y="49170"/>
                        <a:pt x="15168" y="50990"/>
                      </a:cubicBezTo>
                      <a:cubicBezTo>
                        <a:pt x="13469" y="49498"/>
                        <a:pt x="11970" y="47772"/>
                        <a:pt x="10712" y="45872"/>
                      </a:cubicBezTo>
                      <a:lnTo>
                        <a:pt x="10712" y="45872"/>
                      </a:lnTo>
                      <a:cubicBezTo>
                        <a:pt x="10780" y="45874"/>
                        <a:pt x="10847" y="45876"/>
                        <a:pt x="10914" y="45876"/>
                      </a:cubicBezTo>
                      <a:cubicBezTo>
                        <a:pt x="12833" y="45876"/>
                        <a:pt x="14626" y="44689"/>
                        <a:pt x="15563" y="43028"/>
                      </a:cubicBezTo>
                      <a:close/>
                      <a:moveTo>
                        <a:pt x="28188" y="45450"/>
                      </a:moveTo>
                      <a:lnTo>
                        <a:pt x="28188" y="45450"/>
                      </a:lnTo>
                      <a:cubicBezTo>
                        <a:pt x="28081" y="47377"/>
                        <a:pt x="28028" y="50147"/>
                        <a:pt x="29399" y="51251"/>
                      </a:cubicBezTo>
                      <a:cubicBezTo>
                        <a:pt x="27298" y="50983"/>
                        <a:pt x="25298" y="50374"/>
                        <a:pt x="23451" y="49478"/>
                      </a:cubicBezTo>
                      <a:lnTo>
                        <a:pt x="23445" y="49478"/>
                      </a:lnTo>
                      <a:cubicBezTo>
                        <a:pt x="23130" y="49324"/>
                        <a:pt x="22816" y="49157"/>
                        <a:pt x="22501" y="48989"/>
                      </a:cubicBezTo>
                      <a:lnTo>
                        <a:pt x="22501" y="48989"/>
                      </a:lnTo>
                      <a:cubicBezTo>
                        <a:pt x="22774" y="49050"/>
                        <a:pt x="23055" y="49078"/>
                        <a:pt x="23337" y="49078"/>
                      </a:cubicBezTo>
                      <a:cubicBezTo>
                        <a:pt x="24179" y="49078"/>
                        <a:pt x="25037" y="48826"/>
                        <a:pt x="25733" y="48421"/>
                      </a:cubicBezTo>
                      <a:cubicBezTo>
                        <a:pt x="26890" y="47752"/>
                        <a:pt x="27673" y="46661"/>
                        <a:pt x="28188" y="45450"/>
                      </a:cubicBezTo>
                      <a:close/>
                      <a:moveTo>
                        <a:pt x="19076" y="47096"/>
                      </a:moveTo>
                      <a:lnTo>
                        <a:pt x="19076" y="47096"/>
                      </a:lnTo>
                      <a:cubicBezTo>
                        <a:pt x="18801" y="48019"/>
                        <a:pt x="18440" y="48909"/>
                        <a:pt x="17844" y="49665"/>
                      </a:cubicBezTo>
                      <a:cubicBezTo>
                        <a:pt x="17695" y="49853"/>
                        <a:pt x="16080" y="51268"/>
                        <a:pt x="15531" y="51268"/>
                      </a:cubicBezTo>
                      <a:cubicBezTo>
                        <a:pt x="15514" y="51268"/>
                        <a:pt x="15498" y="51267"/>
                        <a:pt x="15483" y="51264"/>
                      </a:cubicBezTo>
                      <a:cubicBezTo>
                        <a:pt x="15443" y="51224"/>
                        <a:pt x="15402" y="51197"/>
                        <a:pt x="15362" y="51164"/>
                      </a:cubicBezTo>
                      <a:cubicBezTo>
                        <a:pt x="15362" y="51157"/>
                        <a:pt x="15362" y="51150"/>
                        <a:pt x="15356" y="51150"/>
                      </a:cubicBezTo>
                      <a:cubicBezTo>
                        <a:pt x="15342" y="51097"/>
                        <a:pt x="15309" y="51084"/>
                        <a:pt x="15269" y="51084"/>
                      </a:cubicBezTo>
                      <a:cubicBezTo>
                        <a:pt x="15262" y="51070"/>
                        <a:pt x="15248" y="51063"/>
                        <a:pt x="15242" y="51057"/>
                      </a:cubicBezTo>
                      <a:cubicBezTo>
                        <a:pt x="15851" y="50261"/>
                        <a:pt x="16118" y="49270"/>
                        <a:pt x="16787" y="48494"/>
                      </a:cubicBezTo>
                      <a:cubicBezTo>
                        <a:pt x="17396" y="47792"/>
                        <a:pt x="18166" y="47283"/>
                        <a:pt x="19076" y="47096"/>
                      </a:cubicBezTo>
                      <a:close/>
                      <a:moveTo>
                        <a:pt x="28563" y="44286"/>
                      </a:moveTo>
                      <a:lnTo>
                        <a:pt x="28563" y="44286"/>
                      </a:lnTo>
                      <a:cubicBezTo>
                        <a:pt x="28730" y="44326"/>
                        <a:pt x="28897" y="44366"/>
                        <a:pt x="29065" y="44406"/>
                      </a:cubicBezTo>
                      <a:cubicBezTo>
                        <a:pt x="28202" y="45744"/>
                        <a:pt x="29272" y="47517"/>
                        <a:pt x="30757" y="47765"/>
                      </a:cubicBezTo>
                      <a:cubicBezTo>
                        <a:pt x="30901" y="47788"/>
                        <a:pt x="31041" y="47799"/>
                        <a:pt x="31179" y="47799"/>
                      </a:cubicBezTo>
                      <a:cubicBezTo>
                        <a:pt x="32805" y="47799"/>
                        <a:pt x="33937" y="46251"/>
                        <a:pt x="33721" y="44640"/>
                      </a:cubicBezTo>
                      <a:cubicBezTo>
                        <a:pt x="33721" y="44627"/>
                        <a:pt x="33715" y="44614"/>
                        <a:pt x="33708" y="44607"/>
                      </a:cubicBezTo>
                      <a:cubicBezTo>
                        <a:pt x="33795" y="44594"/>
                        <a:pt x="33882" y="44580"/>
                        <a:pt x="33969" y="44567"/>
                      </a:cubicBezTo>
                      <a:lnTo>
                        <a:pt x="33969" y="44574"/>
                      </a:lnTo>
                      <a:cubicBezTo>
                        <a:pt x="34176" y="45992"/>
                        <a:pt x="34417" y="47497"/>
                        <a:pt x="33982" y="48902"/>
                      </a:cubicBezTo>
                      <a:cubicBezTo>
                        <a:pt x="33601" y="50140"/>
                        <a:pt x="32510" y="51311"/>
                        <a:pt x="31152" y="51398"/>
                      </a:cubicBezTo>
                      <a:cubicBezTo>
                        <a:pt x="30931" y="51391"/>
                        <a:pt x="30717" y="51385"/>
                        <a:pt x="30503" y="51365"/>
                      </a:cubicBezTo>
                      <a:cubicBezTo>
                        <a:pt x="27780" y="50883"/>
                        <a:pt x="28496" y="46280"/>
                        <a:pt x="28570" y="44326"/>
                      </a:cubicBezTo>
                      <a:cubicBezTo>
                        <a:pt x="28570" y="44313"/>
                        <a:pt x="28570" y="44299"/>
                        <a:pt x="28563" y="44286"/>
                      </a:cubicBezTo>
                      <a:close/>
                      <a:moveTo>
                        <a:pt x="34457" y="46046"/>
                      </a:moveTo>
                      <a:cubicBezTo>
                        <a:pt x="35093" y="48053"/>
                        <a:pt x="36324" y="50267"/>
                        <a:pt x="38391" y="50314"/>
                      </a:cubicBezTo>
                      <a:cubicBezTo>
                        <a:pt x="36511" y="50976"/>
                        <a:pt x="34504" y="51358"/>
                        <a:pt x="32417" y="51411"/>
                      </a:cubicBezTo>
                      <a:cubicBezTo>
                        <a:pt x="34270" y="50542"/>
                        <a:pt x="34584" y="48133"/>
                        <a:pt x="34457" y="46046"/>
                      </a:cubicBezTo>
                      <a:close/>
                      <a:moveTo>
                        <a:pt x="11247" y="47136"/>
                      </a:moveTo>
                      <a:cubicBezTo>
                        <a:pt x="12070" y="48253"/>
                        <a:pt x="12980" y="49297"/>
                        <a:pt x="13971" y="50267"/>
                      </a:cubicBezTo>
                      <a:cubicBezTo>
                        <a:pt x="12679" y="50682"/>
                        <a:pt x="11381" y="51097"/>
                        <a:pt x="10090" y="51512"/>
                      </a:cubicBezTo>
                      <a:cubicBezTo>
                        <a:pt x="10619" y="50127"/>
                        <a:pt x="11127" y="48615"/>
                        <a:pt x="11247" y="47136"/>
                      </a:cubicBezTo>
                      <a:close/>
                      <a:moveTo>
                        <a:pt x="47303" y="44433"/>
                      </a:moveTo>
                      <a:cubicBezTo>
                        <a:pt x="47979" y="46193"/>
                        <a:pt x="49692" y="47805"/>
                        <a:pt x="51639" y="47905"/>
                      </a:cubicBezTo>
                      <a:cubicBezTo>
                        <a:pt x="50254" y="49612"/>
                        <a:pt x="48655" y="51130"/>
                        <a:pt x="46882" y="52428"/>
                      </a:cubicBezTo>
                      <a:cubicBezTo>
                        <a:pt x="46962" y="50528"/>
                        <a:pt x="44888" y="48989"/>
                        <a:pt x="43510" y="47946"/>
                      </a:cubicBezTo>
                      <a:cubicBezTo>
                        <a:pt x="44727" y="47062"/>
                        <a:pt x="45838" y="46046"/>
                        <a:pt x="46828" y="44915"/>
                      </a:cubicBezTo>
                      <a:cubicBezTo>
                        <a:pt x="46975" y="44801"/>
                        <a:pt x="47116" y="44667"/>
                        <a:pt x="47243" y="44513"/>
                      </a:cubicBezTo>
                      <a:cubicBezTo>
                        <a:pt x="47263" y="44487"/>
                        <a:pt x="47283" y="44460"/>
                        <a:pt x="47303" y="44433"/>
                      </a:cubicBezTo>
                      <a:close/>
                      <a:moveTo>
                        <a:pt x="3493" y="45785"/>
                      </a:moveTo>
                      <a:cubicBezTo>
                        <a:pt x="4854" y="45967"/>
                        <a:pt x="6243" y="46082"/>
                        <a:pt x="7627" y="46082"/>
                      </a:cubicBezTo>
                      <a:cubicBezTo>
                        <a:pt x="8482" y="46082"/>
                        <a:pt x="9334" y="46038"/>
                        <a:pt x="10177" y="45938"/>
                      </a:cubicBezTo>
                      <a:lnTo>
                        <a:pt x="10177" y="45938"/>
                      </a:lnTo>
                      <a:cubicBezTo>
                        <a:pt x="9448" y="48173"/>
                        <a:pt x="8892" y="50448"/>
                        <a:pt x="8049" y="52656"/>
                      </a:cubicBezTo>
                      <a:cubicBezTo>
                        <a:pt x="6250" y="50582"/>
                        <a:pt x="4711" y="48273"/>
                        <a:pt x="3493" y="45785"/>
                      </a:cubicBezTo>
                      <a:close/>
                      <a:moveTo>
                        <a:pt x="10418" y="45945"/>
                      </a:moveTo>
                      <a:cubicBezTo>
                        <a:pt x="10632" y="46266"/>
                        <a:pt x="10846" y="46581"/>
                        <a:pt x="11074" y="46895"/>
                      </a:cubicBezTo>
                      <a:cubicBezTo>
                        <a:pt x="10605" y="48521"/>
                        <a:pt x="10304" y="50133"/>
                        <a:pt x="9682" y="51712"/>
                      </a:cubicBezTo>
                      <a:cubicBezTo>
                        <a:pt x="9646" y="51814"/>
                        <a:pt x="9744" y="51911"/>
                        <a:pt x="9837" y="51911"/>
                      </a:cubicBezTo>
                      <a:cubicBezTo>
                        <a:pt x="9848" y="51911"/>
                        <a:pt x="9859" y="51909"/>
                        <a:pt x="9869" y="51906"/>
                      </a:cubicBezTo>
                      <a:cubicBezTo>
                        <a:pt x="11294" y="51452"/>
                        <a:pt x="12713" y="50997"/>
                        <a:pt x="14131" y="50542"/>
                      </a:cubicBezTo>
                      <a:cubicBezTo>
                        <a:pt x="14165" y="50535"/>
                        <a:pt x="14185" y="50515"/>
                        <a:pt x="14205" y="50495"/>
                      </a:cubicBezTo>
                      <a:cubicBezTo>
                        <a:pt x="14432" y="50716"/>
                        <a:pt x="14660" y="50923"/>
                        <a:pt x="14894" y="51130"/>
                      </a:cubicBezTo>
                      <a:cubicBezTo>
                        <a:pt x="13790" y="51431"/>
                        <a:pt x="12679" y="51759"/>
                        <a:pt x="11575" y="52074"/>
                      </a:cubicBezTo>
                      <a:cubicBezTo>
                        <a:pt x="11053" y="52221"/>
                        <a:pt x="10538" y="52382"/>
                        <a:pt x="10016" y="52515"/>
                      </a:cubicBezTo>
                      <a:cubicBezTo>
                        <a:pt x="9733" y="52583"/>
                        <a:pt x="9411" y="52709"/>
                        <a:pt x="9115" y="52709"/>
                      </a:cubicBezTo>
                      <a:cubicBezTo>
                        <a:pt x="9062" y="52709"/>
                        <a:pt x="9010" y="52705"/>
                        <a:pt x="8959" y="52696"/>
                      </a:cubicBezTo>
                      <a:cubicBezTo>
                        <a:pt x="8498" y="52622"/>
                        <a:pt x="8518" y="52589"/>
                        <a:pt x="8585" y="52161"/>
                      </a:cubicBezTo>
                      <a:cubicBezTo>
                        <a:pt x="8739" y="51184"/>
                        <a:pt x="9301" y="50133"/>
                        <a:pt x="9588" y="49177"/>
                      </a:cubicBezTo>
                      <a:cubicBezTo>
                        <a:pt x="9909" y="48120"/>
                        <a:pt x="10244" y="47036"/>
                        <a:pt x="10418" y="45945"/>
                      </a:cubicBezTo>
                      <a:close/>
                      <a:moveTo>
                        <a:pt x="43530" y="48300"/>
                      </a:moveTo>
                      <a:lnTo>
                        <a:pt x="43530" y="48300"/>
                      </a:lnTo>
                      <a:cubicBezTo>
                        <a:pt x="44975" y="49398"/>
                        <a:pt x="46547" y="50695"/>
                        <a:pt x="46628" y="52616"/>
                      </a:cubicBezTo>
                      <a:cubicBezTo>
                        <a:pt x="46574" y="52656"/>
                        <a:pt x="46527" y="52689"/>
                        <a:pt x="46474" y="52723"/>
                      </a:cubicBezTo>
                      <a:cubicBezTo>
                        <a:pt x="45711" y="52321"/>
                        <a:pt x="45089" y="51840"/>
                        <a:pt x="44600" y="51057"/>
                      </a:cubicBezTo>
                      <a:cubicBezTo>
                        <a:pt x="44072" y="50214"/>
                        <a:pt x="43784" y="49250"/>
                        <a:pt x="43530" y="48300"/>
                      </a:cubicBezTo>
                      <a:close/>
                      <a:moveTo>
                        <a:pt x="19336" y="47170"/>
                      </a:moveTo>
                      <a:cubicBezTo>
                        <a:pt x="20481" y="48120"/>
                        <a:pt x="21732" y="48936"/>
                        <a:pt x="23070" y="49612"/>
                      </a:cubicBezTo>
                      <a:cubicBezTo>
                        <a:pt x="21297" y="50568"/>
                        <a:pt x="20173" y="52502"/>
                        <a:pt x="20374" y="54536"/>
                      </a:cubicBezTo>
                      <a:cubicBezTo>
                        <a:pt x="18734" y="53693"/>
                        <a:pt x="17195" y="52683"/>
                        <a:pt x="15784" y="51518"/>
                      </a:cubicBezTo>
                      <a:cubicBezTo>
                        <a:pt x="16419" y="51365"/>
                        <a:pt x="17249" y="50716"/>
                        <a:pt x="17523" y="50455"/>
                      </a:cubicBezTo>
                      <a:cubicBezTo>
                        <a:pt x="18460" y="49578"/>
                        <a:pt x="18975" y="48381"/>
                        <a:pt x="19336" y="47170"/>
                      </a:cubicBezTo>
                      <a:close/>
                      <a:moveTo>
                        <a:pt x="23244" y="49799"/>
                      </a:moveTo>
                      <a:lnTo>
                        <a:pt x="23244" y="49799"/>
                      </a:lnTo>
                      <a:cubicBezTo>
                        <a:pt x="23097" y="51826"/>
                        <a:pt x="22060" y="53258"/>
                        <a:pt x="20561" y="54543"/>
                      </a:cubicBezTo>
                      <a:cubicBezTo>
                        <a:pt x="20487" y="52555"/>
                        <a:pt x="21477" y="50729"/>
                        <a:pt x="23244" y="49799"/>
                      </a:cubicBezTo>
                      <a:close/>
                      <a:moveTo>
                        <a:pt x="51960" y="47972"/>
                      </a:moveTo>
                      <a:cubicBezTo>
                        <a:pt x="52274" y="50241"/>
                        <a:pt x="52823" y="52462"/>
                        <a:pt x="53592" y="54623"/>
                      </a:cubicBezTo>
                      <a:cubicBezTo>
                        <a:pt x="51331" y="54094"/>
                        <a:pt x="49116" y="53445"/>
                        <a:pt x="46888" y="52783"/>
                      </a:cubicBezTo>
                      <a:cubicBezTo>
                        <a:pt x="47203" y="52555"/>
                        <a:pt x="47511" y="52321"/>
                        <a:pt x="47812" y="52080"/>
                      </a:cubicBezTo>
                      <a:cubicBezTo>
                        <a:pt x="49003" y="51144"/>
                        <a:pt x="50107" y="50100"/>
                        <a:pt x="51117" y="48969"/>
                      </a:cubicBezTo>
                      <a:cubicBezTo>
                        <a:pt x="51197" y="50435"/>
                        <a:pt x="51646" y="51913"/>
                        <a:pt x="52167" y="53278"/>
                      </a:cubicBezTo>
                      <a:cubicBezTo>
                        <a:pt x="50749" y="52877"/>
                        <a:pt x="49331" y="52428"/>
                        <a:pt x="47899" y="52080"/>
                      </a:cubicBezTo>
                      <a:cubicBezTo>
                        <a:pt x="47889" y="52077"/>
                        <a:pt x="47880" y="52075"/>
                        <a:pt x="47871" y="52075"/>
                      </a:cubicBezTo>
                      <a:cubicBezTo>
                        <a:pt x="47850" y="52075"/>
                        <a:pt x="47833" y="52084"/>
                        <a:pt x="47818" y="52094"/>
                      </a:cubicBezTo>
                      <a:cubicBezTo>
                        <a:pt x="47765" y="52134"/>
                        <a:pt x="47765" y="52228"/>
                        <a:pt x="47852" y="52261"/>
                      </a:cubicBezTo>
                      <a:cubicBezTo>
                        <a:pt x="49317" y="52796"/>
                        <a:pt x="50849" y="53198"/>
                        <a:pt x="52361" y="53619"/>
                      </a:cubicBezTo>
                      <a:cubicBezTo>
                        <a:pt x="52371" y="53622"/>
                        <a:pt x="52381" y="53624"/>
                        <a:pt x="52391" y="53624"/>
                      </a:cubicBezTo>
                      <a:cubicBezTo>
                        <a:pt x="52472" y="53624"/>
                        <a:pt x="52558" y="53535"/>
                        <a:pt x="52522" y="53452"/>
                      </a:cubicBezTo>
                      <a:cubicBezTo>
                        <a:pt x="51927" y="51913"/>
                        <a:pt x="51646" y="50374"/>
                        <a:pt x="51318" y="48769"/>
                      </a:cubicBezTo>
                      <a:cubicBezTo>
                        <a:pt x="51318" y="48762"/>
                        <a:pt x="51311" y="48755"/>
                        <a:pt x="51311" y="48749"/>
                      </a:cubicBezTo>
                      <a:cubicBezTo>
                        <a:pt x="51532" y="48494"/>
                        <a:pt x="51746" y="48233"/>
                        <a:pt x="51960" y="47972"/>
                      </a:cubicBezTo>
                      <a:close/>
                      <a:moveTo>
                        <a:pt x="59193" y="47932"/>
                      </a:moveTo>
                      <a:cubicBezTo>
                        <a:pt x="57741" y="50401"/>
                        <a:pt x="55954" y="52656"/>
                        <a:pt x="53914" y="54636"/>
                      </a:cubicBezTo>
                      <a:cubicBezTo>
                        <a:pt x="53519" y="53559"/>
                        <a:pt x="53178" y="52462"/>
                        <a:pt x="52897" y="51344"/>
                      </a:cubicBezTo>
                      <a:cubicBezTo>
                        <a:pt x="52770" y="50823"/>
                        <a:pt x="52656" y="50294"/>
                        <a:pt x="52549" y="49759"/>
                      </a:cubicBezTo>
                      <a:cubicBezTo>
                        <a:pt x="52489" y="49444"/>
                        <a:pt x="52147" y="48314"/>
                        <a:pt x="52368" y="48079"/>
                      </a:cubicBezTo>
                      <a:cubicBezTo>
                        <a:pt x="52468" y="47968"/>
                        <a:pt x="52699" y="47936"/>
                        <a:pt x="52959" y="47936"/>
                      </a:cubicBezTo>
                      <a:cubicBezTo>
                        <a:pt x="53305" y="47936"/>
                        <a:pt x="53703" y="47992"/>
                        <a:pt x="53914" y="47992"/>
                      </a:cubicBezTo>
                      <a:cubicBezTo>
                        <a:pt x="54522" y="47986"/>
                        <a:pt x="55131" y="47986"/>
                        <a:pt x="55740" y="47986"/>
                      </a:cubicBezTo>
                      <a:cubicBezTo>
                        <a:pt x="56891" y="47972"/>
                        <a:pt x="58042" y="47959"/>
                        <a:pt x="59193" y="47932"/>
                      </a:cubicBezTo>
                      <a:close/>
                      <a:moveTo>
                        <a:pt x="43209" y="48160"/>
                      </a:moveTo>
                      <a:cubicBezTo>
                        <a:pt x="43670" y="49846"/>
                        <a:pt x="44426" y="52241"/>
                        <a:pt x="46219" y="52897"/>
                      </a:cubicBezTo>
                      <a:cubicBezTo>
                        <a:pt x="44279" y="54228"/>
                        <a:pt x="42145" y="55292"/>
                        <a:pt x="39870" y="56041"/>
                      </a:cubicBezTo>
                      <a:cubicBezTo>
                        <a:pt x="39897" y="54114"/>
                        <a:pt x="39114" y="52248"/>
                        <a:pt x="37876" y="50789"/>
                      </a:cubicBezTo>
                      <a:cubicBezTo>
                        <a:pt x="39796" y="50180"/>
                        <a:pt x="41589" y="49284"/>
                        <a:pt x="43209" y="48160"/>
                      </a:cubicBezTo>
                      <a:close/>
                      <a:moveTo>
                        <a:pt x="37836" y="51110"/>
                      </a:moveTo>
                      <a:lnTo>
                        <a:pt x="37836" y="51110"/>
                      </a:lnTo>
                      <a:cubicBezTo>
                        <a:pt x="39007" y="52569"/>
                        <a:pt x="39529" y="54235"/>
                        <a:pt x="39629" y="56095"/>
                      </a:cubicBezTo>
                      <a:cubicBezTo>
                        <a:pt x="39582" y="56095"/>
                        <a:pt x="39535" y="56115"/>
                        <a:pt x="39509" y="56162"/>
                      </a:cubicBezTo>
                      <a:cubicBezTo>
                        <a:pt x="37970" y="54810"/>
                        <a:pt x="37642" y="53084"/>
                        <a:pt x="37836" y="51110"/>
                      </a:cubicBezTo>
                      <a:close/>
                      <a:moveTo>
                        <a:pt x="16152" y="52181"/>
                      </a:moveTo>
                      <a:cubicBezTo>
                        <a:pt x="16995" y="52836"/>
                        <a:pt x="17878" y="53439"/>
                        <a:pt x="18801" y="53994"/>
                      </a:cubicBezTo>
                      <a:cubicBezTo>
                        <a:pt x="17717" y="54783"/>
                        <a:pt x="16633" y="55580"/>
                        <a:pt x="15563" y="56389"/>
                      </a:cubicBezTo>
                      <a:cubicBezTo>
                        <a:pt x="15931" y="55051"/>
                        <a:pt x="16245" y="53566"/>
                        <a:pt x="16152" y="52181"/>
                      </a:cubicBezTo>
                      <a:close/>
                      <a:moveTo>
                        <a:pt x="23498" y="49819"/>
                      </a:moveTo>
                      <a:cubicBezTo>
                        <a:pt x="24729" y="50401"/>
                        <a:pt x="26027" y="50856"/>
                        <a:pt x="27385" y="51177"/>
                      </a:cubicBezTo>
                      <a:cubicBezTo>
                        <a:pt x="26074" y="52622"/>
                        <a:pt x="25452" y="54750"/>
                        <a:pt x="26074" y="56637"/>
                      </a:cubicBezTo>
                      <a:cubicBezTo>
                        <a:pt x="24201" y="56195"/>
                        <a:pt x="22414" y="55546"/>
                        <a:pt x="20735" y="54717"/>
                      </a:cubicBezTo>
                      <a:cubicBezTo>
                        <a:pt x="22414" y="53753"/>
                        <a:pt x="23364" y="51699"/>
                        <a:pt x="23498" y="49819"/>
                      </a:cubicBezTo>
                      <a:close/>
                      <a:moveTo>
                        <a:pt x="27438" y="51588"/>
                      </a:moveTo>
                      <a:cubicBezTo>
                        <a:pt x="27616" y="51588"/>
                        <a:pt x="27565" y="52167"/>
                        <a:pt x="27613" y="52589"/>
                      </a:cubicBezTo>
                      <a:cubicBezTo>
                        <a:pt x="27660" y="53051"/>
                        <a:pt x="27693" y="53512"/>
                        <a:pt x="27653" y="53974"/>
                      </a:cubicBezTo>
                      <a:cubicBezTo>
                        <a:pt x="27566" y="55051"/>
                        <a:pt x="27144" y="56041"/>
                        <a:pt x="26268" y="56670"/>
                      </a:cubicBezTo>
                      <a:cubicBezTo>
                        <a:pt x="25927" y="55011"/>
                        <a:pt x="26081" y="53338"/>
                        <a:pt x="27098" y="51906"/>
                      </a:cubicBezTo>
                      <a:cubicBezTo>
                        <a:pt x="27261" y="51679"/>
                        <a:pt x="27368" y="51588"/>
                        <a:pt x="27438" y="51588"/>
                      </a:cubicBezTo>
                      <a:close/>
                      <a:moveTo>
                        <a:pt x="32082" y="52019"/>
                      </a:moveTo>
                      <a:cubicBezTo>
                        <a:pt x="32091" y="52019"/>
                        <a:pt x="32100" y="52019"/>
                        <a:pt x="32109" y="52020"/>
                      </a:cubicBezTo>
                      <a:cubicBezTo>
                        <a:pt x="32330" y="52047"/>
                        <a:pt x="32631" y="53064"/>
                        <a:pt x="32684" y="53231"/>
                      </a:cubicBezTo>
                      <a:cubicBezTo>
                        <a:pt x="32818" y="53659"/>
                        <a:pt x="32885" y="54114"/>
                        <a:pt x="32898" y="54556"/>
                      </a:cubicBezTo>
                      <a:cubicBezTo>
                        <a:pt x="32925" y="55506"/>
                        <a:pt x="32664" y="56403"/>
                        <a:pt x="32176" y="57205"/>
                      </a:cubicBezTo>
                      <a:cubicBezTo>
                        <a:pt x="31835" y="56376"/>
                        <a:pt x="31567" y="55539"/>
                        <a:pt x="31493" y="54636"/>
                      </a:cubicBezTo>
                      <a:cubicBezTo>
                        <a:pt x="31460" y="54287"/>
                        <a:pt x="31525" y="52019"/>
                        <a:pt x="32082" y="52019"/>
                      </a:cubicBezTo>
                      <a:close/>
                      <a:moveTo>
                        <a:pt x="37615" y="50869"/>
                      </a:moveTo>
                      <a:lnTo>
                        <a:pt x="37615" y="50869"/>
                      </a:lnTo>
                      <a:cubicBezTo>
                        <a:pt x="37408" y="52669"/>
                        <a:pt x="37508" y="55212"/>
                        <a:pt x="39281" y="56229"/>
                      </a:cubicBezTo>
                      <a:cubicBezTo>
                        <a:pt x="37100" y="56891"/>
                        <a:pt x="34799" y="57266"/>
                        <a:pt x="32417" y="57313"/>
                      </a:cubicBezTo>
                      <a:cubicBezTo>
                        <a:pt x="33460" y="55560"/>
                        <a:pt x="33367" y="53365"/>
                        <a:pt x="32169" y="51699"/>
                      </a:cubicBezTo>
                      <a:cubicBezTo>
                        <a:pt x="34063" y="51679"/>
                        <a:pt x="35889" y="51385"/>
                        <a:pt x="37615" y="50869"/>
                      </a:cubicBezTo>
                      <a:close/>
                      <a:moveTo>
                        <a:pt x="27653" y="51237"/>
                      </a:moveTo>
                      <a:lnTo>
                        <a:pt x="27653" y="51237"/>
                      </a:lnTo>
                      <a:cubicBezTo>
                        <a:pt x="28449" y="51411"/>
                        <a:pt x="29259" y="51538"/>
                        <a:pt x="30082" y="51619"/>
                      </a:cubicBezTo>
                      <a:cubicBezTo>
                        <a:pt x="30323" y="51693"/>
                        <a:pt x="30589" y="51737"/>
                        <a:pt x="30888" y="51737"/>
                      </a:cubicBezTo>
                      <a:cubicBezTo>
                        <a:pt x="30996" y="51737"/>
                        <a:pt x="31109" y="51732"/>
                        <a:pt x="31226" y="51719"/>
                      </a:cubicBezTo>
                      <a:cubicBezTo>
                        <a:pt x="31293" y="51712"/>
                        <a:pt x="31353" y="51706"/>
                        <a:pt x="31420" y="51699"/>
                      </a:cubicBezTo>
                      <a:cubicBezTo>
                        <a:pt x="31587" y="51699"/>
                        <a:pt x="31754" y="51706"/>
                        <a:pt x="31922" y="51706"/>
                      </a:cubicBezTo>
                      <a:lnTo>
                        <a:pt x="31928" y="51706"/>
                      </a:lnTo>
                      <a:cubicBezTo>
                        <a:pt x="30864" y="53432"/>
                        <a:pt x="31165" y="55553"/>
                        <a:pt x="32009" y="57319"/>
                      </a:cubicBezTo>
                      <a:lnTo>
                        <a:pt x="31922" y="57319"/>
                      </a:lnTo>
                      <a:cubicBezTo>
                        <a:pt x="30095" y="57319"/>
                        <a:pt x="28315" y="57125"/>
                        <a:pt x="26596" y="56750"/>
                      </a:cubicBezTo>
                      <a:cubicBezTo>
                        <a:pt x="28215" y="55439"/>
                        <a:pt x="27987" y="53144"/>
                        <a:pt x="27653" y="51237"/>
                      </a:cubicBezTo>
                      <a:close/>
                      <a:moveTo>
                        <a:pt x="15275" y="51492"/>
                      </a:moveTo>
                      <a:cubicBezTo>
                        <a:pt x="15295" y="51498"/>
                        <a:pt x="15315" y="51505"/>
                        <a:pt x="15335" y="51512"/>
                      </a:cubicBezTo>
                      <a:cubicBezTo>
                        <a:pt x="15543" y="51686"/>
                        <a:pt x="15750" y="51860"/>
                        <a:pt x="15958" y="52027"/>
                      </a:cubicBezTo>
                      <a:cubicBezTo>
                        <a:pt x="15730" y="53619"/>
                        <a:pt x="15616" y="55172"/>
                        <a:pt x="15155" y="56730"/>
                      </a:cubicBezTo>
                      <a:cubicBezTo>
                        <a:pt x="15128" y="56820"/>
                        <a:pt x="15214" y="56922"/>
                        <a:pt x="15304" y="56922"/>
                      </a:cubicBezTo>
                      <a:cubicBezTo>
                        <a:pt x="15328" y="56922"/>
                        <a:pt x="15353" y="56915"/>
                        <a:pt x="15376" y="56898"/>
                      </a:cubicBezTo>
                      <a:cubicBezTo>
                        <a:pt x="16607" y="55974"/>
                        <a:pt x="17844" y="55064"/>
                        <a:pt x="19096" y="54168"/>
                      </a:cubicBezTo>
                      <a:cubicBezTo>
                        <a:pt x="19437" y="54362"/>
                        <a:pt x="19785" y="54549"/>
                        <a:pt x="20133" y="54730"/>
                      </a:cubicBezTo>
                      <a:cubicBezTo>
                        <a:pt x="18199" y="55740"/>
                        <a:pt x="16352" y="56911"/>
                        <a:pt x="14426" y="57928"/>
                      </a:cubicBezTo>
                      <a:cubicBezTo>
                        <a:pt x="14720" y="55787"/>
                        <a:pt x="15054" y="53639"/>
                        <a:pt x="15275" y="51492"/>
                      </a:cubicBezTo>
                      <a:close/>
                      <a:moveTo>
                        <a:pt x="15014" y="51445"/>
                      </a:moveTo>
                      <a:lnTo>
                        <a:pt x="15014" y="51445"/>
                      </a:lnTo>
                      <a:cubicBezTo>
                        <a:pt x="14640" y="53626"/>
                        <a:pt x="14385" y="55834"/>
                        <a:pt x="14084" y="58028"/>
                      </a:cubicBezTo>
                      <a:cubicBezTo>
                        <a:pt x="11963" y="56577"/>
                        <a:pt x="10036" y="54877"/>
                        <a:pt x="8330" y="52970"/>
                      </a:cubicBezTo>
                      <a:lnTo>
                        <a:pt x="8330" y="52970"/>
                      </a:lnTo>
                      <a:cubicBezTo>
                        <a:pt x="8501" y="52996"/>
                        <a:pt x="8669" y="53008"/>
                        <a:pt x="8836" y="53008"/>
                      </a:cubicBezTo>
                      <a:cubicBezTo>
                        <a:pt x="9614" y="53008"/>
                        <a:pt x="10362" y="52757"/>
                        <a:pt x="11127" y="52542"/>
                      </a:cubicBezTo>
                      <a:cubicBezTo>
                        <a:pt x="12425" y="52174"/>
                        <a:pt x="13723" y="51826"/>
                        <a:pt x="15014" y="51445"/>
                      </a:cubicBezTo>
                      <a:close/>
                      <a:moveTo>
                        <a:pt x="45483" y="53720"/>
                      </a:moveTo>
                      <a:cubicBezTo>
                        <a:pt x="45570" y="55312"/>
                        <a:pt x="45657" y="56904"/>
                        <a:pt x="45744" y="58497"/>
                      </a:cubicBezTo>
                      <a:cubicBezTo>
                        <a:pt x="44353" y="57480"/>
                        <a:pt x="42874" y="56550"/>
                        <a:pt x="41302" y="55841"/>
                      </a:cubicBezTo>
                      <a:cubicBezTo>
                        <a:pt x="41295" y="55834"/>
                        <a:pt x="41295" y="55834"/>
                        <a:pt x="41288" y="55834"/>
                      </a:cubicBezTo>
                      <a:cubicBezTo>
                        <a:pt x="42760" y="55258"/>
                        <a:pt x="44159" y="54549"/>
                        <a:pt x="45483" y="53720"/>
                      </a:cubicBezTo>
                      <a:close/>
                      <a:moveTo>
                        <a:pt x="21544" y="55412"/>
                      </a:moveTo>
                      <a:lnTo>
                        <a:pt x="21544" y="55412"/>
                      </a:lnTo>
                      <a:cubicBezTo>
                        <a:pt x="22401" y="55794"/>
                        <a:pt x="23277" y="56122"/>
                        <a:pt x="24174" y="56409"/>
                      </a:cubicBezTo>
                      <a:cubicBezTo>
                        <a:pt x="23210" y="57426"/>
                        <a:pt x="22274" y="58457"/>
                        <a:pt x="21277" y="59440"/>
                      </a:cubicBezTo>
                      <a:cubicBezTo>
                        <a:pt x="21357" y="58744"/>
                        <a:pt x="21431" y="58048"/>
                        <a:pt x="21484" y="57346"/>
                      </a:cubicBezTo>
                      <a:cubicBezTo>
                        <a:pt x="21538" y="56710"/>
                        <a:pt x="21638" y="56048"/>
                        <a:pt x="21544" y="55412"/>
                      </a:cubicBezTo>
                      <a:close/>
                      <a:moveTo>
                        <a:pt x="46922" y="53051"/>
                      </a:moveTo>
                      <a:lnTo>
                        <a:pt x="46922" y="53051"/>
                      </a:lnTo>
                      <a:cubicBezTo>
                        <a:pt x="49103" y="53820"/>
                        <a:pt x="51358" y="54409"/>
                        <a:pt x="53606" y="54931"/>
                      </a:cubicBezTo>
                      <a:cubicBezTo>
                        <a:pt x="51605" y="56817"/>
                        <a:pt x="49364" y="58443"/>
                        <a:pt x="46929" y="59761"/>
                      </a:cubicBezTo>
                      <a:cubicBezTo>
                        <a:pt x="46935" y="57540"/>
                        <a:pt x="46982" y="55305"/>
                        <a:pt x="46929" y="53084"/>
                      </a:cubicBezTo>
                      <a:cubicBezTo>
                        <a:pt x="46929" y="53071"/>
                        <a:pt x="46929" y="53057"/>
                        <a:pt x="46922" y="53051"/>
                      </a:cubicBezTo>
                      <a:close/>
                      <a:moveTo>
                        <a:pt x="46574" y="53004"/>
                      </a:moveTo>
                      <a:cubicBezTo>
                        <a:pt x="46601" y="53010"/>
                        <a:pt x="46628" y="53017"/>
                        <a:pt x="46654" y="53017"/>
                      </a:cubicBezTo>
                      <a:cubicBezTo>
                        <a:pt x="46648" y="53037"/>
                        <a:pt x="46641" y="53057"/>
                        <a:pt x="46641" y="53084"/>
                      </a:cubicBezTo>
                      <a:cubicBezTo>
                        <a:pt x="46574" y="55332"/>
                        <a:pt x="46614" y="57587"/>
                        <a:pt x="46614" y="59835"/>
                      </a:cubicBezTo>
                      <a:cubicBezTo>
                        <a:pt x="44306" y="58798"/>
                        <a:pt x="42192" y="57493"/>
                        <a:pt x="39970" y="56309"/>
                      </a:cubicBezTo>
                      <a:cubicBezTo>
                        <a:pt x="40365" y="56182"/>
                        <a:pt x="40760" y="56041"/>
                        <a:pt x="41148" y="55887"/>
                      </a:cubicBezTo>
                      <a:lnTo>
                        <a:pt x="41148" y="55887"/>
                      </a:lnTo>
                      <a:cubicBezTo>
                        <a:pt x="41121" y="55934"/>
                        <a:pt x="41121" y="56001"/>
                        <a:pt x="41188" y="56035"/>
                      </a:cubicBezTo>
                      <a:cubicBezTo>
                        <a:pt x="42800" y="56904"/>
                        <a:pt x="44359" y="57814"/>
                        <a:pt x="45831" y="58905"/>
                      </a:cubicBezTo>
                      <a:cubicBezTo>
                        <a:pt x="45852" y="58919"/>
                        <a:pt x="45876" y="58926"/>
                        <a:pt x="45899" y="58926"/>
                      </a:cubicBezTo>
                      <a:cubicBezTo>
                        <a:pt x="45974" y="58926"/>
                        <a:pt x="46051" y="58861"/>
                        <a:pt x="46045" y="58784"/>
                      </a:cubicBezTo>
                      <a:cubicBezTo>
                        <a:pt x="45952" y="57038"/>
                        <a:pt x="45858" y="55292"/>
                        <a:pt x="45758" y="53546"/>
                      </a:cubicBezTo>
                      <a:cubicBezTo>
                        <a:pt x="46039" y="53372"/>
                        <a:pt x="46306" y="53191"/>
                        <a:pt x="46574" y="53004"/>
                      </a:cubicBezTo>
                      <a:close/>
                      <a:moveTo>
                        <a:pt x="38157" y="56837"/>
                      </a:moveTo>
                      <a:lnTo>
                        <a:pt x="38157" y="56837"/>
                      </a:lnTo>
                      <a:cubicBezTo>
                        <a:pt x="37769" y="58069"/>
                        <a:pt x="37595" y="59387"/>
                        <a:pt x="37502" y="60678"/>
                      </a:cubicBezTo>
                      <a:cubicBezTo>
                        <a:pt x="36237" y="59681"/>
                        <a:pt x="35113" y="58524"/>
                        <a:pt x="33862" y="57533"/>
                      </a:cubicBezTo>
                      <a:cubicBezTo>
                        <a:pt x="35334" y="57420"/>
                        <a:pt x="36766" y="57185"/>
                        <a:pt x="38157" y="56837"/>
                      </a:cubicBezTo>
                      <a:close/>
                      <a:moveTo>
                        <a:pt x="20554" y="54944"/>
                      </a:moveTo>
                      <a:cubicBezTo>
                        <a:pt x="20835" y="55085"/>
                        <a:pt x="21123" y="55218"/>
                        <a:pt x="21411" y="55352"/>
                      </a:cubicBezTo>
                      <a:cubicBezTo>
                        <a:pt x="21237" y="55988"/>
                        <a:pt x="21270" y="56690"/>
                        <a:pt x="21217" y="57346"/>
                      </a:cubicBezTo>
                      <a:cubicBezTo>
                        <a:pt x="21150" y="58176"/>
                        <a:pt x="21063" y="58992"/>
                        <a:pt x="20956" y="59815"/>
                      </a:cubicBezTo>
                      <a:cubicBezTo>
                        <a:pt x="20947" y="59901"/>
                        <a:pt x="21023" y="59950"/>
                        <a:pt x="21099" y="59950"/>
                      </a:cubicBezTo>
                      <a:cubicBezTo>
                        <a:pt x="21135" y="59950"/>
                        <a:pt x="21171" y="59939"/>
                        <a:pt x="21196" y="59915"/>
                      </a:cubicBezTo>
                      <a:cubicBezTo>
                        <a:pt x="22320" y="58845"/>
                        <a:pt x="23445" y="57741"/>
                        <a:pt x="24421" y="56530"/>
                      </a:cubicBezTo>
                      <a:cubicBezTo>
                        <a:pt x="24428" y="56516"/>
                        <a:pt x="24435" y="56503"/>
                        <a:pt x="24441" y="56490"/>
                      </a:cubicBezTo>
                      <a:cubicBezTo>
                        <a:pt x="24903" y="56630"/>
                        <a:pt x="25378" y="56764"/>
                        <a:pt x="25853" y="56878"/>
                      </a:cubicBezTo>
                      <a:cubicBezTo>
                        <a:pt x="25846" y="56878"/>
                        <a:pt x="25840" y="56884"/>
                        <a:pt x="25833" y="56891"/>
                      </a:cubicBezTo>
                      <a:cubicBezTo>
                        <a:pt x="24053" y="58309"/>
                        <a:pt x="22508" y="59969"/>
                        <a:pt x="20594" y="61206"/>
                      </a:cubicBezTo>
                      <a:cubicBezTo>
                        <a:pt x="20748" y="59139"/>
                        <a:pt x="20835" y="56998"/>
                        <a:pt x="20554" y="54944"/>
                      </a:cubicBezTo>
                      <a:close/>
                      <a:moveTo>
                        <a:pt x="27512" y="57226"/>
                      </a:moveTo>
                      <a:cubicBezTo>
                        <a:pt x="28596" y="57413"/>
                        <a:pt x="29707" y="57533"/>
                        <a:pt x="30838" y="57580"/>
                      </a:cubicBezTo>
                      <a:cubicBezTo>
                        <a:pt x="30162" y="58871"/>
                        <a:pt x="29366" y="60076"/>
                        <a:pt x="28456" y="61213"/>
                      </a:cubicBezTo>
                      <a:cubicBezTo>
                        <a:pt x="28181" y="59875"/>
                        <a:pt x="27914" y="58524"/>
                        <a:pt x="27512" y="57226"/>
                      </a:cubicBezTo>
                      <a:close/>
                      <a:moveTo>
                        <a:pt x="20320" y="54971"/>
                      </a:moveTo>
                      <a:lnTo>
                        <a:pt x="20320" y="54971"/>
                      </a:lnTo>
                      <a:cubicBezTo>
                        <a:pt x="20313" y="57098"/>
                        <a:pt x="20400" y="59193"/>
                        <a:pt x="20246" y="61320"/>
                      </a:cubicBezTo>
                      <a:cubicBezTo>
                        <a:pt x="18199" y="60504"/>
                        <a:pt x="16265" y="59480"/>
                        <a:pt x="14452" y="58283"/>
                      </a:cubicBezTo>
                      <a:cubicBezTo>
                        <a:pt x="16426" y="57272"/>
                        <a:pt x="18500" y="56249"/>
                        <a:pt x="20320" y="54971"/>
                      </a:cubicBezTo>
                      <a:close/>
                      <a:moveTo>
                        <a:pt x="39428" y="56483"/>
                      </a:moveTo>
                      <a:lnTo>
                        <a:pt x="39428" y="56483"/>
                      </a:lnTo>
                      <a:cubicBezTo>
                        <a:pt x="38980" y="58497"/>
                        <a:pt x="38539" y="60517"/>
                        <a:pt x="38097" y="62531"/>
                      </a:cubicBezTo>
                      <a:cubicBezTo>
                        <a:pt x="36150" y="60946"/>
                        <a:pt x="34310" y="59246"/>
                        <a:pt x="32410" y="57600"/>
                      </a:cubicBezTo>
                      <a:cubicBezTo>
                        <a:pt x="32818" y="57587"/>
                        <a:pt x="33226" y="57573"/>
                        <a:pt x="33628" y="57547"/>
                      </a:cubicBezTo>
                      <a:cubicBezTo>
                        <a:pt x="34678" y="58912"/>
                        <a:pt x="36197" y="60036"/>
                        <a:pt x="37555" y="61079"/>
                      </a:cubicBezTo>
                      <a:cubicBezTo>
                        <a:pt x="37577" y="61095"/>
                        <a:pt x="37600" y="61102"/>
                        <a:pt x="37623" y="61102"/>
                      </a:cubicBezTo>
                      <a:cubicBezTo>
                        <a:pt x="37696" y="61102"/>
                        <a:pt x="37764" y="61029"/>
                        <a:pt x="37769" y="60952"/>
                      </a:cubicBezTo>
                      <a:cubicBezTo>
                        <a:pt x="37863" y="59520"/>
                        <a:pt x="38157" y="58162"/>
                        <a:pt x="38445" y="56764"/>
                      </a:cubicBezTo>
                      <a:cubicBezTo>
                        <a:pt x="38773" y="56677"/>
                        <a:pt x="39101" y="56583"/>
                        <a:pt x="39428" y="56483"/>
                      </a:cubicBezTo>
                      <a:close/>
                      <a:moveTo>
                        <a:pt x="39770" y="56383"/>
                      </a:moveTo>
                      <a:cubicBezTo>
                        <a:pt x="41730" y="57915"/>
                        <a:pt x="44085" y="59052"/>
                        <a:pt x="46353" y="60069"/>
                      </a:cubicBezTo>
                      <a:cubicBezTo>
                        <a:pt x="43851" y="61354"/>
                        <a:pt x="41155" y="62324"/>
                        <a:pt x="38318" y="62906"/>
                      </a:cubicBezTo>
                      <a:cubicBezTo>
                        <a:pt x="38324" y="62892"/>
                        <a:pt x="38338" y="62872"/>
                        <a:pt x="38338" y="62852"/>
                      </a:cubicBezTo>
                      <a:cubicBezTo>
                        <a:pt x="38820" y="60698"/>
                        <a:pt x="39295" y="58544"/>
                        <a:pt x="39770" y="56383"/>
                      </a:cubicBezTo>
                      <a:close/>
                      <a:moveTo>
                        <a:pt x="26034" y="57118"/>
                      </a:moveTo>
                      <a:cubicBezTo>
                        <a:pt x="26255" y="58176"/>
                        <a:pt x="26643" y="59206"/>
                        <a:pt x="26910" y="60250"/>
                      </a:cubicBezTo>
                      <a:cubicBezTo>
                        <a:pt x="27158" y="61247"/>
                        <a:pt x="27379" y="62243"/>
                        <a:pt x="27566" y="63254"/>
                      </a:cubicBezTo>
                      <a:cubicBezTo>
                        <a:pt x="25197" y="62926"/>
                        <a:pt x="22916" y="62337"/>
                        <a:pt x="20741" y="61514"/>
                      </a:cubicBezTo>
                      <a:cubicBezTo>
                        <a:pt x="22655" y="60297"/>
                        <a:pt x="24435" y="58711"/>
                        <a:pt x="26034" y="57118"/>
                      </a:cubicBezTo>
                      <a:close/>
                      <a:moveTo>
                        <a:pt x="26281" y="56978"/>
                      </a:moveTo>
                      <a:cubicBezTo>
                        <a:pt x="26602" y="57052"/>
                        <a:pt x="26924" y="57118"/>
                        <a:pt x="27251" y="57179"/>
                      </a:cubicBezTo>
                      <a:cubicBezTo>
                        <a:pt x="27532" y="58657"/>
                        <a:pt x="27927" y="60116"/>
                        <a:pt x="28228" y="61588"/>
                      </a:cubicBezTo>
                      <a:cubicBezTo>
                        <a:pt x="28241" y="61656"/>
                        <a:pt x="28311" y="61700"/>
                        <a:pt x="28378" y="61700"/>
                      </a:cubicBezTo>
                      <a:cubicBezTo>
                        <a:pt x="28415" y="61700"/>
                        <a:pt x="28452" y="61686"/>
                        <a:pt x="28476" y="61655"/>
                      </a:cubicBezTo>
                      <a:cubicBezTo>
                        <a:pt x="29506" y="60417"/>
                        <a:pt x="30389" y="59086"/>
                        <a:pt x="31139" y="57660"/>
                      </a:cubicBezTo>
                      <a:cubicBezTo>
                        <a:pt x="31152" y="57634"/>
                        <a:pt x="31152" y="57614"/>
                        <a:pt x="31159" y="57594"/>
                      </a:cubicBezTo>
                      <a:cubicBezTo>
                        <a:pt x="31413" y="57600"/>
                        <a:pt x="31667" y="57600"/>
                        <a:pt x="31922" y="57600"/>
                      </a:cubicBezTo>
                      <a:lnTo>
                        <a:pt x="31948" y="57600"/>
                      </a:lnTo>
                      <a:cubicBezTo>
                        <a:pt x="30811" y="59654"/>
                        <a:pt x="29506" y="61548"/>
                        <a:pt x="27900" y="63260"/>
                      </a:cubicBezTo>
                      <a:cubicBezTo>
                        <a:pt x="27526" y="61193"/>
                        <a:pt x="27118" y="58912"/>
                        <a:pt x="26214" y="57018"/>
                      </a:cubicBezTo>
                      <a:cubicBezTo>
                        <a:pt x="26221" y="57011"/>
                        <a:pt x="26228" y="57011"/>
                        <a:pt x="26235" y="57011"/>
                      </a:cubicBezTo>
                      <a:cubicBezTo>
                        <a:pt x="26248" y="56998"/>
                        <a:pt x="26268" y="56991"/>
                        <a:pt x="26281" y="56978"/>
                      </a:cubicBezTo>
                      <a:close/>
                      <a:moveTo>
                        <a:pt x="32229" y="57741"/>
                      </a:moveTo>
                      <a:cubicBezTo>
                        <a:pt x="34042" y="59601"/>
                        <a:pt x="36070" y="61287"/>
                        <a:pt x="38084" y="62919"/>
                      </a:cubicBezTo>
                      <a:cubicBezTo>
                        <a:pt x="38090" y="62933"/>
                        <a:pt x="38104" y="62939"/>
                        <a:pt x="38117" y="62946"/>
                      </a:cubicBezTo>
                      <a:cubicBezTo>
                        <a:pt x="36110" y="63341"/>
                        <a:pt x="34042" y="63555"/>
                        <a:pt x="31922" y="63555"/>
                      </a:cubicBezTo>
                      <a:cubicBezTo>
                        <a:pt x="30690" y="63555"/>
                        <a:pt x="29473" y="63481"/>
                        <a:pt x="28275" y="63341"/>
                      </a:cubicBezTo>
                      <a:cubicBezTo>
                        <a:pt x="29834" y="61668"/>
                        <a:pt x="31212" y="59795"/>
                        <a:pt x="32229" y="57741"/>
                      </a:cubicBezTo>
                      <a:close/>
                      <a:moveTo>
                        <a:pt x="31922" y="1"/>
                      </a:moveTo>
                      <a:cubicBezTo>
                        <a:pt x="30035" y="1"/>
                        <a:pt x="28188" y="168"/>
                        <a:pt x="26395" y="482"/>
                      </a:cubicBezTo>
                      <a:cubicBezTo>
                        <a:pt x="26370" y="472"/>
                        <a:pt x="26343" y="467"/>
                        <a:pt x="26317" y="467"/>
                      </a:cubicBezTo>
                      <a:cubicBezTo>
                        <a:pt x="26272" y="467"/>
                        <a:pt x="26228" y="482"/>
                        <a:pt x="26194" y="516"/>
                      </a:cubicBezTo>
                      <a:cubicBezTo>
                        <a:pt x="11321" y="3226"/>
                        <a:pt x="1" y="16279"/>
                        <a:pt x="1" y="31922"/>
                      </a:cubicBezTo>
                      <a:cubicBezTo>
                        <a:pt x="1" y="45417"/>
                        <a:pt x="8417" y="56978"/>
                        <a:pt x="20273" y="61641"/>
                      </a:cubicBezTo>
                      <a:cubicBezTo>
                        <a:pt x="20308" y="61676"/>
                        <a:pt x="20353" y="61696"/>
                        <a:pt x="20400" y="61696"/>
                      </a:cubicBezTo>
                      <a:cubicBezTo>
                        <a:pt x="20407" y="61696"/>
                        <a:pt x="20414" y="61696"/>
                        <a:pt x="20420" y="61695"/>
                      </a:cubicBezTo>
                      <a:cubicBezTo>
                        <a:pt x="22709" y="62585"/>
                        <a:pt x="25117" y="63214"/>
                        <a:pt x="27626" y="63548"/>
                      </a:cubicBezTo>
                      <a:cubicBezTo>
                        <a:pt x="27633" y="63582"/>
                        <a:pt x="27640" y="63615"/>
                        <a:pt x="27646" y="63649"/>
                      </a:cubicBezTo>
                      <a:cubicBezTo>
                        <a:pt x="27659" y="63728"/>
                        <a:pt x="27731" y="63771"/>
                        <a:pt x="27801" y="63771"/>
                      </a:cubicBezTo>
                      <a:cubicBezTo>
                        <a:pt x="27844" y="63771"/>
                        <a:pt x="27886" y="63755"/>
                        <a:pt x="27914" y="63722"/>
                      </a:cubicBezTo>
                      <a:cubicBezTo>
                        <a:pt x="27954" y="63682"/>
                        <a:pt x="27994" y="63642"/>
                        <a:pt x="28028" y="63602"/>
                      </a:cubicBezTo>
                      <a:cubicBezTo>
                        <a:pt x="29306" y="63756"/>
                        <a:pt x="30603" y="63843"/>
                        <a:pt x="31922" y="63843"/>
                      </a:cubicBezTo>
                      <a:cubicBezTo>
                        <a:pt x="37247" y="63843"/>
                        <a:pt x="42272" y="62531"/>
                        <a:pt x="46688" y="60216"/>
                      </a:cubicBezTo>
                      <a:cubicBezTo>
                        <a:pt x="46714" y="60228"/>
                        <a:pt x="46741" y="60233"/>
                        <a:pt x="46766" y="60233"/>
                      </a:cubicBezTo>
                      <a:cubicBezTo>
                        <a:pt x="46847" y="60233"/>
                        <a:pt x="46917" y="60180"/>
                        <a:pt x="46922" y="60089"/>
                      </a:cubicBezTo>
                      <a:cubicBezTo>
                        <a:pt x="56978" y="54710"/>
                        <a:pt x="63843" y="44105"/>
                        <a:pt x="63843" y="31922"/>
                      </a:cubicBezTo>
                      <a:cubicBezTo>
                        <a:pt x="63843" y="21638"/>
                        <a:pt x="58952" y="12479"/>
                        <a:pt x="51385" y="6638"/>
                      </a:cubicBezTo>
                      <a:cubicBezTo>
                        <a:pt x="51365" y="6618"/>
                        <a:pt x="51344" y="6604"/>
                        <a:pt x="51324" y="6591"/>
                      </a:cubicBezTo>
                      <a:cubicBezTo>
                        <a:pt x="45938" y="2463"/>
                        <a:pt x="39214" y="1"/>
                        <a:pt x="31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4"/>
                <p:cNvSpPr/>
                <p:nvPr/>
              </p:nvSpPr>
              <p:spPr>
                <a:xfrm>
                  <a:off x="8707436" y="1250232"/>
                  <a:ext cx="158813" cy="148033"/>
                </a:xfrm>
                <a:custGeom>
                  <a:avLst/>
                  <a:gdLst/>
                  <a:ahLst/>
                  <a:cxnLst/>
                  <a:rect l="l" t="t" r="r" b="b"/>
                  <a:pathLst>
                    <a:path w="6217" h="5795" extrusionOk="0">
                      <a:moveTo>
                        <a:pt x="1051" y="0"/>
                      </a:moveTo>
                      <a:cubicBezTo>
                        <a:pt x="704" y="0"/>
                        <a:pt x="356" y="3"/>
                        <a:pt x="8" y="7"/>
                      </a:cubicBezTo>
                      <a:lnTo>
                        <a:pt x="1" y="7"/>
                      </a:lnTo>
                      <a:cubicBezTo>
                        <a:pt x="135" y="268"/>
                        <a:pt x="255" y="536"/>
                        <a:pt x="376" y="803"/>
                      </a:cubicBezTo>
                      <a:cubicBezTo>
                        <a:pt x="396" y="790"/>
                        <a:pt x="416" y="776"/>
                        <a:pt x="442" y="776"/>
                      </a:cubicBezTo>
                      <a:cubicBezTo>
                        <a:pt x="2028" y="663"/>
                        <a:pt x="3621" y="629"/>
                        <a:pt x="5213" y="556"/>
                      </a:cubicBezTo>
                      <a:cubicBezTo>
                        <a:pt x="5216" y="556"/>
                        <a:pt x="5218" y="555"/>
                        <a:pt x="5221" y="555"/>
                      </a:cubicBezTo>
                      <a:cubicBezTo>
                        <a:pt x="5335" y="555"/>
                        <a:pt x="5372" y="698"/>
                        <a:pt x="5307" y="776"/>
                      </a:cubicBezTo>
                      <a:cubicBezTo>
                        <a:pt x="4149" y="2101"/>
                        <a:pt x="3005" y="3433"/>
                        <a:pt x="1827" y="4737"/>
                      </a:cubicBezTo>
                      <a:cubicBezTo>
                        <a:pt x="1814" y="4757"/>
                        <a:pt x="1787" y="4764"/>
                        <a:pt x="1767" y="4771"/>
                      </a:cubicBezTo>
                      <a:cubicBezTo>
                        <a:pt x="1854" y="5105"/>
                        <a:pt x="1934" y="5447"/>
                        <a:pt x="2008" y="5794"/>
                      </a:cubicBezTo>
                      <a:cubicBezTo>
                        <a:pt x="3460" y="3955"/>
                        <a:pt x="4858" y="2074"/>
                        <a:pt x="6216" y="161"/>
                      </a:cubicBezTo>
                      <a:cubicBezTo>
                        <a:pt x="4496" y="55"/>
                        <a:pt x="2776"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4"/>
                <p:cNvSpPr/>
                <p:nvPr/>
              </p:nvSpPr>
              <p:spPr>
                <a:xfrm>
                  <a:off x="8713261" y="1056244"/>
                  <a:ext cx="158277" cy="190080"/>
                </a:xfrm>
                <a:custGeom>
                  <a:avLst/>
                  <a:gdLst/>
                  <a:ahLst/>
                  <a:cxnLst/>
                  <a:rect l="l" t="t" r="r" b="b"/>
                  <a:pathLst>
                    <a:path w="6196" h="7441" extrusionOk="0">
                      <a:moveTo>
                        <a:pt x="2081" y="1"/>
                      </a:moveTo>
                      <a:cubicBezTo>
                        <a:pt x="1472" y="2449"/>
                        <a:pt x="776" y="4878"/>
                        <a:pt x="0" y="7280"/>
                      </a:cubicBezTo>
                      <a:cubicBezTo>
                        <a:pt x="304" y="7277"/>
                        <a:pt x="607" y="7275"/>
                        <a:pt x="910" y="7275"/>
                      </a:cubicBezTo>
                      <a:cubicBezTo>
                        <a:pt x="2673" y="7275"/>
                        <a:pt x="4432" y="7326"/>
                        <a:pt x="6196" y="7440"/>
                      </a:cubicBezTo>
                      <a:cubicBezTo>
                        <a:pt x="5159" y="4764"/>
                        <a:pt x="3767" y="2269"/>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4"/>
                <p:cNvSpPr/>
                <p:nvPr/>
              </p:nvSpPr>
              <p:spPr>
                <a:xfrm>
                  <a:off x="8635144" y="1760392"/>
                  <a:ext cx="179990" cy="179837"/>
                </a:xfrm>
                <a:custGeom>
                  <a:avLst/>
                  <a:gdLst/>
                  <a:ahLst/>
                  <a:cxnLst/>
                  <a:rect l="l" t="t" r="r" b="b"/>
                  <a:pathLst>
                    <a:path w="7046" h="7040" extrusionOk="0">
                      <a:moveTo>
                        <a:pt x="3895" y="1"/>
                      </a:moveTo>
                      <a:cubicBezTo>
                        <a:pt x="3761" y="362"/>
                        <a:pt x="3627" y="723"/>
                        <a:pt x="3473" y="1078"/>
                      </a:cubicBezTo>
                      <a:cubicBezTo>
                        <a:pt x="3487" y="1085"/>
                        <a:pt x="3493" y="1091"/>
                        <a:pt x="3500" y="1105"/>
                      </a:cubicBezTo>
                      <a:cubicBezTo>
                        <a:pt x="4363" y="2724"/>
                        <a:pt x="5126" y="4410"/>
                        <a:pt x="5935" y="6063"/>
                      </a:cubicBezTo>
                      <a:cubicBezTo>
                        <a:pt x="5975" y="6143"/>
                        <a:pt x="5929" y="6250"/>
                        <a:pt x="5828" y="6250"/>
                      </a:cubicBezTo>
                      <a:cubicBezTo>
                        <a:pt x="4791" y="6250"/>
                        <a:pt x="3732" y="6296"/>
                        <a:pt x="2680" y="6296"/>
                      </a:cubicBezTo>
                      <a:cubicBezTo>
                        <a:pt x="1989" y="6296"/>
                        <a:pt x="1300" y="6276"/>
                        <a:pt x="623" y="6210"/>
                      </a:cubicBezTo>
                      <a:cubicBezTo>
                        <a:pt x="416" y="6491"/>
                        <a:pt x="208" y="6765"/>
                        <a:pt x="1" y="7039"/>
                      </a:cubicBezTo>
                      <a:cubicBezTo>
                        <a:pt x="2349" y="7039"/>
                        <a:pt x="4698" y="7006"/>
                        <a:pt x="7046" y="6952"/>
                      </a:cubicBezTo>
                      <a:cubicBezTo>
                        <a:pt x="6343" y="5561"/>
                        <a:pt x="5728" y="4116"/>
                        <a:pt x="5086" y="2697"/>
                      </a:cubicBezTo>
                      <a:cubicBezTo>
                        <a:pt x="4778" y="2021"/>
                        <a:pt x="4470" y="1339"/>
                        <a:pt x="4169" y="663"/>
                      </a:cubicBezTo>
                      <a:cubicBezTo>
                        <a:pt x="4075" y="469"/>
                        <a:pt x="3942" y="235"/>
                        <a:pt x="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4"/>
                <p:cNvSpPr/>
                <p:nvPr/>
              </p:nvSpPr>
              <p:spPr>
                <a:xfrm>
                  <a:off x="8654124" y="1794928"/>
                  <a:ext cx="125809" cy="120496"/>
                </a:xfrm>
                <a:custGeom>
                  <a:avLst/>
                  <a:gdLst/>
                  <a:ahLst/>
                  <a:cxnLst/>
                  <a:rect l="l" t="t" r="r" b="b"/>
                  <a:pathLst>
                    <a:path w="4925" h="4717" extrusionOk="0">
                      <a:moveTo>
                        <a:pt x="2616" y="0"/>
                      </a:moveTo>
                      <a:cubicBezTo>
                        <a:pt x="1907" y="1653"/>
                        <a:pt x="1031" y="3225"/>
                        <a:pt x="0" y="4677"/>
                      </a:cubicBezTo>
                      <a:cubicBezTo>
                        <a:pt x="371" y="4647"/>
                        <a:pt x="744" y="4638"/>
                        <a:pt x="1116" y="4638"/>
                      </a:cubicBezTo>
                      <a:cubicBezTo>
                        <a:pt x="1563" y="4638"/>
                        <a:pt x="2011" y="4650"/>
                        <a:pt x="2456" y="4650"/>
                      </a:cubicBezTo>
                      <a:cubicBezTo>
                        <a:pt x="2664" y="4650"/>
                        <a:pt x="3288" y="4716"/>
                        <a:pt x="3844" y="4716"/>
                      </a:cubicBezTo>
                      <a:cubicBezTo>
                        <a:pt x="4307" y="4716"/>
                        <a:pt x="4723" y="4670"/>
                        <a:pt x="4811" y="4503"/>
                      </a:cubicBezTo>
                      <a:cubicBezTo>
                        <a:pt x="4925" y="4302"/>
                        <a:pt x="3807" y="2442"/>
                        <a:pt x="3680" y="2188"/>
                      </a:cubicBezTo>
                      <a:cubicBezTo>
                        <a:pt x="3326" y="1459"/>
                        <a:pt x="2958" y="736"/>
                        <a:pt x="2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4"/>
                <p:cNvSpPr/>
                <p:nvPr/>
              </p:nvSpPr>
              <p:spPr>
                <a:xfrm>
                  <a:off x="8719749" y="1271409"/>
                  <a:ext cx="113164" cy="94542"/>
                </a:xfrm>
                <a:custGeom>
                  <a:avLst/>
                  <a:gdLst/>
                  <a:ahLst/>
                  <a:cxnLst/>
                  <a:rect l="l" t="t" r="r" b="b"/>
                  <a:pathLst>
                    <a:path w="4430" h="3701" extrusionOk="0">
                      <a:moveTo>
                        <a:pt x="4430" y="1"/>
                      </a:moveTo>
                      <a:cubicBezTo>
                        <a:pt x="2958" y="75"/>
                        <a:pt x="1479" y="175"/>
                        <a:pt x="1" y="215"/>
                      </a:cubicBezTo>
                      <a:cubicBezTo>
                        <a:pt x="489" y="1339"/>
                        <a:pt x="897" y="2503"/>
                        <a:pt x="1225" y="3701"/>
                      </a:cubicBezTo>
                      <a:cubicBezTo>
                        <a:pt x="2275" y="2456"/>
                        <a:pt x="3359" y="1232"/>
                        <a:pt x="4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4"/>
                <p:cNvSpPr/>
                <p:nvPr/>
              </p:nvSpPr>
              <p:spPr>
                <a:xfrm>
                  <a:off x="8634301" y="1946359"/>
                  <a:ext cx="179990" cy="171279"/>
                </a:xfrm>
                <a:custGeom>
                  <a:avLst/>
                  <a:gdLst/>
                  <a:ahLst/>
                  <a:cxnLst/>
                  <a:rect l="l" t="t" r="r" b="b"/>
                  <a:pathLst>
                    <a:path w="7046" h="6705" extrusionOk="0">
                      <a:moveTo>
                        <a:pt x="7046" y="0"/>
                      </a:moveTo>
                      <a:lnTo>
                        <a:pt x="7046" y="0"/>
                      </a:lnTo>
                      <a:cubicBezTo>
                        <a:pt x="5895" y="27"/>
                        <a:pt x="4744" y="40"/>
                        <a:pt x="3593" y="54"/>
                      </a:cubicBezTo>
                      <a:cubicBezTo>
                        <a:pt x="2984" y="54"/>
                        <a:pt x="2375" y="54"/>
                        <a:pt x="1767" y="60"/>
                      </a:cubicBezTo>
                      <a:cubicBezTo>
                        <a:pt x="1556" y="60"/>
                        <a:pt x="1158" y="4"/>
                        <a:pt x="812" y="4"/>
                      </a:cubicBezTo>
                      <a:cubicBezTo>
                        <a:pt x="552" y="4"/>
                        <a:pt x="321" y="36"/>
                        <a:pt x="221" y="147"/>
                      </a:cubicBezTo>
                      <a:cubicBezTo>
                        <a:pt x="0" y="382"/>
                        <a:pt x="342" y="1512"/>
                        <a:pt x="402" y="1827"/>
                      </a:cubicBezTo>
                      <a:cubicBezTo>
                        <a:pt x="509" y="2362"/>
                        <a:pt x="623" y="2891"/>
                        <a:pt x="750" y="3412"/>
                      </a:cubicBezTo>
                      <a:cubicBezTo>
                        <a:pt x="1031" y="4530"/>
                        <a:pt x="1372" y="5627"/>
                        <a:pt x="1767" y="6704"/>
                      </a:cubicBezTo>
                      <a:cubicBezTo>
                        <a:pt x="3807" y="4724"/>
                        <a:pt x="5594" y="2469"/>
                        <a:pt x="7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4"/>
                <p:cNvSpPr/>
                <p:nvPr/>
              </p:nvSpPr>
              <p:spPr>
                <a:xfrm>
                  <a:off x="8616011" y="1408330"/>
                  <a:ext cx="150435" cy="146143"/>
                </a:xfrm>
                <a:custGeom>
                  <a:avLst/>
                  <a:gdLst/>
                  <a:ahLst/>
                  <a:cxnLst/>
                  <a:rect l="l" t="t" r="r" b="b"/>
                  <a:pathLst>
                    <a:path w="5889" h="5721" extrusionOk="0">
                      <a:moveTo>
                        <a:pt x="5380" y="0"/>
                      </a:moveTo>
                      <a:cubicBezTo>
                        <a:pt x="4422" y="1279"/>
                        <a:pt x="2775" y="1903"/>
                        <a:pt x="1178" y="1903"/>
                      </a:cubicBezTo>
                      <a:cubicBezTo>
                        <a:pt x="778" y="1903"/>
                        <a:pt x="382" y="1864"/>
                        <a:pt x="0" y="1787"/>
                      </a:cubicBezTo>
                      <a:lnTo>
                        <a:pt x="0" y="1787"/>
                      </a:lnTo>
                      <a:cubicBezTo>
                        <a:pt x="181" y="2850"/>
                        <a:pt x="275" y="3941"/>
                        <a:pt x="275" y="5052"/>
                      </a:cubicBezTo>
                      <a:cubicBezTo>
                        <a:pt x="275" y="5272"/>
                        <a:pt x="268" y="5500"/>
                        <a:pt x="261" y="5721"/>
                      </a:cubicBezTo>
                      <a:cubicBezTo>
                        <a:pt x="1220" y="5261"/>
                        <a:pt x="2663" y="4767"/>
                        <a:pt x="3974" y="4767"/>
                      </a:cubicBezTo>
                      <a:cubicBezTo>
                        <a:pt x="4684" y="4767"/>
                        <a:pt x="5354" y="4912"/>
                        <a:pt x="5888" y="5286"/>
                      </a:cubicBezTo>
                      <a:cubicBezTo>
                        <a:pt x="5888" y="5212"/>
                        <a:pt x="5888" y="5132"/>
                        <a:pt x="5888" y="5052"/>
                      </a:cubicBezTo>
                      <a:cubicBezTo>
                        <a:pt x="5888" y="3319"/>
                        <a:pt x="5714" y="1633"/>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4"/>
                <p:cNvSpPr/>
                <p:nvPr/>
              </p:nvSpPr>
              <p:spPr>
                <a:xfrm>
                  <a:off x="8631721" y="1537103"/>
                  <a:ext cx="134546" cy="39160"/>
                </a:xfrm>
                <a:custGeom>
                  <a:avLst/>
                  <a:gdLst/>
                  <a:ahLst/>
                  <a:cxnLst/>
                  <a:rect l="l" t="t" r="r" b="b"/>
                  <a:pathLst>
                    <a:path w="5267" h="1533" extrusionOk="0">
                      <a:moveTo>
                        <a:pt x="3366" y="1"/>
                      </a:moveTo>
                      <a:cubicBezTo>
                        <a:pt x="2194" y="1"/>
                        <a:pt x="893" y="419"/>
                        <a:pt x="1" y="820"/>
                      </a:cubicBezTo>
                      <a:cubicBezTo>
                        <a:pt x="782" y="1319"/>
                        <a:pt x="1591" y="1533"/>
                        <a:pt x="2404" y="1533"/>
                      </a:cubicBezTo>
                      <a:cubicBezTo>
                        <a:pt x="3360" y="1533"/>
                        <a:pt x="4324" y="1237"/>
                        <a:pt x="5260" y="760"/>
                      </a:cubicBezTo>
                      <a:cubicBezTo>
                        <a:pt x="5260" y="700"/>
                        <a:pt x="5266" y="646"/>
                        <a:pt x="5266" y="586"/>
                      </a:cubicBezTo>
                      <a:cubicBezTo>
                        <a:pt x="4768" y="161"/>
                        <a:pt x="4091"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4"/>
                <p:cNvSpPr/>
                <p:nvPr/>
              </p:nvSpPr>
              <p:spPr>
                <a:xfrm>
                  <a:off x="8595830" y="900879"/>
                  <a:ext cx="166323" cy="178636"/>
                </a:xfrm>
                <a:custGeom>
                  <a:avLst/>
                  <a:gdLst/>
                  <a:ahLst/>
                  <a:cxnLst/>
                  <a:rect l="l" t="t" r="r" b="b"/>
                  <a:pathLst>
                    <a:path w="6511" h="6993" extrusionOk="0">
                      <a:moveTo>
                        <a:pt x="750" y="1"/>
                      </a:moveTo>
                      <a:cubicBezTo>
                        <a:pt x="402" y="2322"/>
                        <a:pt x="155" y="4657"/>
                        <a:pt x="1" y="6992"/>
                      </a:cubicBezTo>
                      <a:cubicBezTo>
                        <a:pt x="2162" y="6618"/>
                        <a:pt x="4330" y="6243"/>
                        <a:pt x="6491" y="5862"/>
                      </a:cubicBezTo>
                      <a:lnTo>
                        <a:pt x="6511" y="5862"/>
                      </a:lnTo>
                      <a:cubicBezTo>
                        <a:pt x="4852" y="3667"/>
                        <a:pt x="2918" y="1700"/>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44"/>
                <p:cNvSpPr/>
                <p:nvPr/>
              </p:nvSpPr>
              <p:spPr>
                <a:xfrm>
                  <a:off x="8599432" y="1560272"/>
                  <a:ext cx="166502" cy="175034"/>
                </a:xfrm>
                <a:custGeom>
                  <a:avLst/>
                  <a:gdLst/>
                  <a:ahLst/>
                  <a:cxnLst/>
                  <a:rect l="l" t="t" r="r" b="b"/>
                  <a:pathLst>
                    <a:path w="6518" h="6852" extrusionOk="0">
                      <a:moveTo>
                        <a:pt x="904" y="0"/>
                      </a:moveTo>
                      <a:cubicBezTo>
                        <a:pt x="823" y="1760"/>
                        <a:pt x="516" y="3459"/>
                        <a:pt x="0" y="5072"/>
                      </a:cubicBezTo>
                      <a:lnTo>
                        <a:pt x="14" y="5072"/>
                      </a:lnTo>
                      <a:cubicBezTo>
                        <a:pt x="347" y="5049"/>
                        <a:pt x="718" y="5031"/>
                        <a:pt x="1105" y="5031"/>
                      </a:cubicBezTo>
                      <a:cubicBezTo>
                        <a:pt x="2744" y="5031"/>
                        <a:pt x="4682" y="5342"/>
                        <a:pt x="5326" y="6851"/>
                      </a:cubicBezTo>
                      <a:cubicBezTo>
                        <a:pt x="6022" y="4690"/>
                        <a:pt x="6437" y="2402"/>
                        <a:pt x="6517" y="27"/>
                      </a:cubicBezTo>
                      <a:lnTo>
                        <a:pt x="6517" y="27"/>
                      </a:lnTo>
                      <a:cubicBezTo>
                        <a:pt x="5789" y="662"/>
                        <a:pt x="4843" y="943"/>
                        <a:pt x="3881" y="943"/>
                      </a:cubicBezTo>
                      <a:cubicBezTo>
                        <a:pt x="2818" y="943"/>
                        <a:pt x="1736" y="600"/>
                        <a:pt x="910" y="14"/>
                      </a:cubicBezTo>
                      <a:lnTo>
                        <a:pt x="9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4"/>
                <p:cNvSpPr/>
                <p:nvPr/>
              </p:nvSpPr>
              <p:spPr>
                <a:xfrm>
                  <a:off x="8594987" y="1059667"/>
                  <a:ext cx="162211" cy="183924"/>
                </a:xfrm>
                <a:custGeom>
                  <a:avLst/>
                  <a:gdLst/>
                  <a:ahLst/>
                  <a:cxnLst/>
                  <a:rect l="l" t="t" r="r" b="b"/>
                  <a:pathLst>
                    <a:path w="6350" h="7200" extrusionOk="0">
                      <a:moveTo>
                        <a:pt x="6350" y="0"/>
                      </a:moveTo>
                      <a:lnTo>
                        <a:pt x="6350" y="0"/>
                      </a:lnTo>
                      <a:cubicBezTo>
                        <a:pt x="4236" y="368"/>
                        <a:pt x="2121" y="736"/>
                        <a:pt x="0" y="1104"/>
                      </a:cubicBezTo>
                      <a:cubicBezTo>
                        <a:pt x="215" y="1332"/>
                        <a:pt x="422" y="1559"/>
                        <a:pt x="629" y="1793"/>
                      </a:cubicBezTo>
                      <a:cubicBezTo>
                        <a:pt x="643" y="1787"/>
                        <a:pt x="649" y="1780"/>
                        <a:pt x="663" y="1773"/>
                      </a:cubicBezTo>
                      <a:cubicBezTo>
                        <a:pt x="2175" y="1379"/>
                        <a:pt x="3707" y="1084"/>
                        <a:pt x="5246" y="850"/>
                      </a:cubicBezTo>
                      <a:cubicBezTo>
                        <a:pt x="5258" y="848"/>
                        <a:pt x="5269" y="847"/>
                        <a:pt x="5281" y="847"/>
                      </a:cubicBezTo>
                      <a:cubicBezTo>
                        <a:pt x="5380" y="847"/>
                        <a:pt x="5463" y="923"/>
                        <a:pt x="5433" y="1037"/>
                      </a:cubicBezTo>
                      <a:cubicBezTo>
                        <a:pt x="4952" y="2877"/>
                        <a:pt x="4476" y="4731"/>
                        <a:pt x="3981" y="6571"/>
                      </a:cubicBezTo>
                      <a:cubicBezTo>
                        <a:pt x="3975" y="6584"/>
                        <a:pt x="3968" y="6597"/>
                        <a:pt x="3961" y="6604"/>
                      </a:cubicBezTo>
                      <a:cubicBezTo>
                        <a:pt x="4068" y="6805"/>
                        <a:pt x="4175" y="7005"/>
                        <a:pt x="4276" y="7199"/>
                      </a:cubicBezTo>
                      <a:cubicBezTo>
                        <a:pt x="5052" y="4824"/>
                        <a:pt x="5741" y="2422"/>
                        <a:pt x="6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4"/>
                <p:cNvSpPr/>
                <p:nvPr/>
              </p:nvSpPr>
              <p:spPr>
                <a:xfrm>
                  <a:off x="8577029" y="1251586"/>
                  <a:ext cx="174370" cy="192814"/>
                </a:xfrm>
                <a:custGeom>
                  <a:avLst/>
                  <a:gdLst/>
                  <a:ahLst/>
                  <a:cxnLst/>
                  <a:rect l="l" t="t" r="r" b="b"/>
                  <a:pathLst>
                    <a:path w="6826" h="7548" extrusionOk="0">
                      <a:moveTo>
                        <a:pt x="4818" y="1"/>
                      </a:moveTo>
                      <a:cubicBezTo>
                        <a:pt x="3380" y="1272"/>
                        <a:pt x="1941" y="2610"/>
                        <a:pt x="1" y="2951"/>
                      </a:cubicBezTo>
                      <a:cubicBezTo>
                        <a:pt x="309" y="3627"/>
                        <a:pt x="583" y="4316"/>
                        <a:pt x="817" y="5026"/>
                      </a:cubicBezTo>
                      <a:cubicBezTo>
                        <a:pt x="931" y="5253"/>
                        <a:pt x="1025" y="5487"/>
                        <a:pt x="1092" y="5741"/>
                      </a:cubicBezTo>
                      <a:cubicBezTo>
                        <a:pt x="1145" y="5949"/>
                        <a:pt x="1178" y="6150"/>
                        <a:pt x="1199" y="6350"/>
                      </a:cubicBezTo>
                      <a:cubicBezTo>
                        <a:pt x="1299" y="6745"/>
                        <a:pt x="1386" y="7140"/>
                        <a:pt x="1460" y="7548"/>
                      </a:cubicBezTo>
                      <a:cubicBezTo>
                        <a:pt x="3059" y="6464"/>
                        <a:pt x="4858" y="5862"/>
                        <a:pt x="6785" y="5748"/>
                      </a:cubicBezTo>
                      <a:cubicBezTo>
                        <a:pt x="6799" y="5748"/>
                        <a:pt x="6812" y="5755"/>
                        <a:pt x="6825" y="5762"/>
                      </a:cubicBezTo>
                      <a:cubicBezTo>
                        <a:pt x="6384" y="3741"/>
                        <a:pt x="5708" y="1814"/>
                        <a:pt x="4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4"/>
                <p:cNvSpPr/>
                <p:nvPr/>
              </p:nvSpPr>
              <p:spPr>
                <a:xfrm>
                  <a:off x="8606610" y="1695201"/>
                  <a:ext cx="125298" cy="56173"/>
                </a:xfrm>
                <a:custGeom>
                  <a:avLst/>
                  <a:gdLst/>
                  <a:ahLst/>
                  <a:cxnLst/>
                  <a:rect l="l" t="t" r="r" b="b"/>
                  <a:pathLst>
                    <a:path w="4905" h="2199" extrusionOk="0">
                      <a:moveTo>
                        <a:pt x="912" y="1"/>
                      </a:moveTo>
                      <a:cubicBezTo>
                        <a:pt x="606" y="1"/>
                        <a:pt x="300" y="13"/>
                        <a:pt x="0" y="30"/>
                      </a:cubicBezTo>
                      <a:cubicBezTo>
                        <a:pt x="636" y="753"/>
                        <a:pt x="1399" y="1322"/>
                        <a:pt x="2289" y="1690"/>
                      </a:cubicBezTo>
                      <a:cubicBezTo>
                        <a:pt x="3132" y="2044"/>
                        <a:pt x="3961" y="2078"/>
                        <a:pt x="4838" y="2198"/>
                      </a:cubicBezTo>
                      <a:cubicBezTo>
                        <a:pt x="4858" y="2131"/>
                        <a:pt x="4885" y="2058"/>
                        <a:pt x="4905" y="1991"/>
                      </a:cubicBezTo>
                      <a:cubicBezTo>
                        <a:pt x="4210" y="348"/>
                        <a:pt x="2563"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4"/>
                <p:cNvSpPr/>
                <p:nvPr/>
              </p:nvSpPr>
              <p:spPr>
                <a:xfrm>
                  <a:off x="8516360" y="1695635"/>
                  <a:ext cx="211972" cy="238437"/>
                </a:xfrm>
                <a:custGeom>
                  <a:avLst/>
                  <a:gdLst/>
                  <a:ahLst/>
                  <a:cxnLst/>
                  <a:rect l="l" t="t" r="r" b="b"/>
                  <a:pathLst>
                    <a:path w="8298" h="9334" extrusionOk="0">
                      <a:moveTo>
                        <a:pt x="3179" y="0"/>
                      </a:moveTo>
                      <a:cubicBezTo>
                        <a:pt x="2470" y="2154"/>
                        <a:pt x="1392" y="4142"/>
                        <a:pt x="34" y="5901"/>
                      </a:cubicBezTo>
                      <a:cubicBezTo>
                        <a:pt x="21" y="5921"/>
                        <a:pt x="14" y="5948"/>
                        <a:pt x="1" y="5968"/>
                      </a:cubicBezTo>
                      <a:cubicBezTo>
                        <a:pt x="1038" y="6497"/>
                        <a:pt x="2242" y="6724"/>
                        <a:pt x="3172" y="7453"/>
                      </a:cubicBezTo>
                      <a:cubicBezTo>
                        <a:pt x="3794" y="7942"/>
                        <a:pt x="4223" y="8598"/>
                        <a:pt x="4470" y="9334"/>
                      </a:cubicBezTo>
                      <a:cubicBezTo>
                        <a:pt x="6089" y="7246"/>
                        <a:pt x="7387" y="4904"/>
                        <a:pt x="8297" y="2375"/>
                      </a:cubicBezTo>
                      <a:lnTo>
                        <a:pt x="8297" y="2375"/>
                      </a:lnTo>
                      <a:cubicBezTo>
                        <a:pt x="8103" y="2408"/>
                        <a:pt x="7907" y="2424"/>
                        <a:pt x="7710" y="2424"/>
                      </a:cubicBezTo>
                      <a:cubicBezTo>
                        <a:pt x="5992" y="2424"/>
                        <a:pt x="4187" y="1236"/>
                        <a:pt x="3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4"/>
                <p:cNvSpPr/>
                <p:nvPr/>
              </p:nvSpPr>
              <p:spPr>
                <a:xfrm>
                  <a:off x="8615679" y="1089733"/>
                  <a:ext cx="109230" cy="129079"/>
                </a:xfrm>
                <a:custGeom>
                  <a:avLst/>
                  <a:gdLst/>
                  <a:ahLst/>
                  <a:cxnLst/>
                  <a:rect l="l" t="t" r="r" b="b"/>
                  <a:pathLst>
                    <a:path w="4276" h="5053" extrusionOk="0">
                      <a:moveTo>
                        <a:pt x="4275" y="1"/>
                      </a:moveTo>
                      <a:cubicBezTo>
                        <a:pt x="2837" y="228"/>
                        <a:pt x="1418" y="516"/>
                        <a:pt x="0" y="831"/>
                      </a:cubicBezTo>
                      <a:cubicBezTo>
                        <a:pt x="1117" y="2128"/>
                        <a:pt x="2108" y="3540"/>
                        <a:pt x="2944" y="5052"/>
                      </a:cubicBezTo>
                      <a:cubicBezTo>
                        <a:pt x="3379" y="3366"/>
                        <a:pt x="3827" y="1687"/>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4"/>
                <p:cNvSpPr/>
                <p:nvPr/>
              </p:nvSpPr>
              <p:spPr>
                <a:xfrm>
                  <a:off x="8580299" y="1247218"/>
                  <a:ext cx="114365" cy="72088"/>
                </a:xfrm>
                <a:custGeom>
                  <a:avLst/>
                  <a:gdLst/>
                  <a:ahLst/>
                  <a:cxnLst/>
                  <a:rect l="l" t="t" r="r" b="b"/>
                  <a:pathLst>
                    <a:path w="4477" h="2822" extrusionOk="0">
                      <a:moveTo>
                        <a:pt x="4328" y="1"/>
                      </a:moveTo>
                      <a:cubicBezTo>
                        <a:pt x="2644" y="1"/>
                        <a:pt x="968" y="1521"/>
                        <a:pt x="0" y="2821"/>
                      </a:cubicBezTo>
                      <a:cubicBezTo>
                        <a:pt x="1807" y="2433"/>
                        <a:pt x="3078" y="1155"/>
                        <a:pt x="4476" y="5"/>
                      </a:cubicBezTo>
                      <a:cubicBezTo>
                        <a:pt x="4427" y="2"/>
                        <a:pt x="4377" y="1"/>
                        <a:pt x="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4"/>
                <p:cNvSpPr/>
                <p:nvPr/>
              </p:nvSpPr>
              <p:spPr>
                <a:xfrm>
                  <a:off x="8621145" y="1405239"/>
                  <a:ext cx="128875" cy="44959"/>
                </a:xfrm>
                <a:custGeom>
                  <a:avLst/>
                  <a:gdLst/>
                  <a:ahLst/>
                  <a:cxnLst/>
                  <a:rect l="l" t="t" r="r" b="b"/>
                  <a:pathLst>
                    <a:path w="5045" h="1760" extrusionOk="0">
                      <a:moveTo>
                        <a:pt x="5045" y="1"/>
                      </a:moveTo>
                      <a:lnTo>
                        <a:pt x="5045" y="1"/>
                      </a:lnTo>
                      <a:cubicBezTo>
                        <a:pt x="3218" y="108"/>
                        <a:pt x="1519" y="677"/>
                        <a:pt x="0" y="1673"/>
                      </a:cubicBezTo>
                      <a:cubicBezTo>
                        <a:pt x="323" y="1731"/>
                        <a:pt x="639" y="1759"/>
                        <a:pt x="947" y="1759"/>
                      </a:cubicBezTo>
                      <a:cubicBezTo>
                        <a:pt x="2489" y="1759"/>
                        <a:pt x="3846" y="1066"/>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4"/>
                <p:cNvSpPr/>
                <p:nvPr/>
              </p:nvSpPr>
              <p:spPr>
                <a:xfrm>
                  <a:off x="8486115" y="1092134"/>
                  <a:ext cx="209214" cy="225639"/>
                </a:xfrm>
                <a:custGeom>
                  <a:avLst/>
                  <a:gdLst/>
                  <a:ahLst/>
                  <a:cxnLst/>
                  <a:rect l="l" t="t" r="r" b="b"/>
                  <a:pathLst>
                    <a:path w="8190" h="8833" extrusionOk="0">
                      <a:moveTo>
                        <a:pt x="4028" y="1"/>
                      </a:moveTo>
                      <a:cubicBezTo>
                        <a:pt x="3573" y="1968"/>
                        <a:pt x="1988" y="3506"/>
                        <a:pt x="1" y="3908"/>
                      </a:cubicBezTo>
                      <a:cubicBezTo>
                        <a:pt x="1365" y="5366"/>
                        <a:pt x="2516" y="7019"/>
                        <a:pt x="3393" y="8832"/>
                      </a:cubicBezTo>
                      <a:cubicBezTo>
                        <a:pt x="4281" y="7607"/>
                        <a:pt x="6071" y="5827"/>
                        <a:pt x="7733" y="5827"/>
                      </a:cubicBezTo>
                      <a:cubicBezTo>
                        <a:pt x="7887" y="5827"/>
                        <a:pt x="8039" y="5843"/>
                        <a:pt x="8190" y="5875"/>
                      </a:cubicBezTo>
                      <a:cubicBezTo>
                        <a:pt x="7086" y="3721"/>
                        <a:pt x="5674" y="1747"/>
                        <a:pt x="4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4"/>
                <p:cNvSpPr/>
                <p:nvPr/>
              </p:nvSpPr>
              <p:spPr>
                <a:xfrm>
                  <a:off x="8499960" y="1947381"/>
                  <a:ext cx="171279" cy="169900"/>
                </a:xfrm>
                <a:custGeom>
                  <a:avLst/>
                  <a:gdLst/>
                  <a:ahLst/>
                  <a:cxnLst/>
                  <a:rect l="l" t="t" r="r" b="b"/>
                  <a:pathLst>
                    <a:path w="6705" h="6651" extrusionOk="0">
                      <a:moveTo>
                        <a:pt x="5072" y="0"/>
                      </a:moveTo>
                      <a:cubicBezTo>
                        <a:pt x="4858" y="261"/>
                        <a:pt x="4644" y="522"/>
                        <a:pt x="4423" y="777"/>
                      </a:cubicBezTo>
                      <a:cubicBezTo>
                        <a:pt x="4423" y="783"/>
                        <a:pt x="4430" y="790"/>
                        <a:pt x="4430" y="797"/>
                      </a:cubicBezTo>
                      <a:cubicBezTo>
                        <a:pt x="4758" y="2402"/>
                        <a:pt x="5039" y="3941"/>
                        <a:pt x="5634" y="5480"/>
                      </a:cubicBezTo>
                      <a:cubicBezTo>
                        <a:pt x="5670" y="5563"/>
                        <a:pt x="5584" y="5652"/>
                        <a:pt x="5503" y="5652"/>
                      </a:cubicBezTo>
                      <a:cubicBezTo>
                        <a:pt x="5493" y="5652"/>
                        <a:pt x="5483" y="5650"/>
                        <a:pt x="5473" y="5647"/>
                      </a:cubicBezTo>
                      <a:cubicBezTo>
                        <a:pt x="3961" y="5219"/>
                        <a:pt x="2429" y="4824"/>
                        <a:pt x="964" y="4289"/>
                      </a:cubicBezTo>
                      <a:cubicBezTo>
                        <a:pt x="877" y="4256"/>
                        <a:pt x="877" y="4162"/>
                        <a:pt x="930" y="4122"/>
                      </a:cubicBezTo>
                      <a:lnTo>
                        <a:pt x="924" y="4108"/>
                      </a:lnTo>
                      <a:cubicBezTo>
                        <a:pt x="623" y="4349"/>
                        <a:pt x="315" y="4583"/>
                        <a:pt x="0" y="4811"/>
                      </a:cubicBezTo>
                      <a:cubicBezTo>
                        <a:pt x="2228" y="5473"/>
                        <a:pt x="4443" y="6122"/>
                        <a:pt x="6704" y="6651"/>
                      </a:cubicBezTo>
                      <a:cubicBezTo>
                        <a:pt x="5935" y="4490"/>
                        <a:pt x="5386" y="2269"/>
                        <a:pt x="5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4"/>
                <p:cNvSpPr/>
                <p:nvPr/>
              </p:nvSpPr>
              <p:spPr>
                <a:xfrm>
                  <a:off x="8516871" y="1855598"/>
                  <a:ext cx="108898" cy="85474"/>
                </a:xfrm>
                <a:custGeom>
                  <a:avLst/>
                  <a:gdLst/>
                  <a:ahLst/>
                  <a:cxnLst/>
                  <a:rect l="l" t="t" r="r" b="b"/>
                  <a:pathLst>
                    <a:path w="4263" h="3346" extrusionOk="0">
                      <a:moveTo>
                        <a:pt x="1" y="1"/>
                      </a:moveTo>
                      <a:lnTo>
                        <a:pt x="1" y="1"/>
                      </a:lnTo>
                      <a:cubicBezTo>
                        <a:pt x="730" y="1907"/>
                        <a:pt x="2322" y="2878"/>
                        <a:pt x="4236" y="3346"/>
                      </a:cubicBezTo>
                      <a:cubicBezTo>
                        <a:pt x="4249" y="3332"/>
                        <a:pt x="4256" y="3326"/>
                        <a:pt x="4263" y="3312"/>
                      </a:cubicBezTo>
                      <a:cubicBezTo>
                        <a:pt x="3922" y="2262"/>
                        <a:pt x="3266" y="1446"/>
                        <a:pt x="2262" y="937"/>
                      </a:cubicBezTo>
                      <a:cubicBezTo>
                        <a:pt x="1533" y="569"/>
                        <a:pt x="744" y="3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44"/>
                <p:cNvSpPr/>
                <p:nvPr/>
              </p:nvSpPr>
              <p:spPr>
                <a:xfrm>
                  <a:off x="8523538" y="1972849"/>
                  <a:ext cx="111300" cy="110099"/>
                </a:xfrm>
                <a:custGeom>
                  <a:avLst/>
                  <a:gdLst/>
                  <a:ahLst/>
                  <a:cxnLst/>
                  <a:rect l="l" t="t" r="r" b="b"/>
                  <a:pathLst>
                    <a:path w="4357" h="4310" extrusionOk="0">
                      <a:moveTo>
                        <a:pt x="3306" y="0"/>
                      </a:moveTo>
                      <a:cubicBezTo>
                        <a:pt x="2296" y="1131"/>
                        <a:pt x="1192" y="2175"/>
                        <a:pt x="1" y="3111"/>
                      </a:cubicBezTo>
                      <a:lnTo>
                        <a:pt x="7" y="3125"/>
                      </a:lnTo>
                      <a:cubicBezTo>
                        <a:pt x="22" y="3115"/>
                        <a:pt x="39" y="3106"/>
                        <a:pt x="60" y="3106"/>
                      </a:cubicBezTo>
                      <a:cubicBezTo>
                        <a:pt x="69" y="3106"/>
                        <a:pt x="78" y="3108"/>
                        <a:pt x="88" y="3111"/>
                      </a:cubicBezTo>
                      <a:cubicBezTo>
                        <a:pt x="1520" y="3459"/>
                        <a:pt x="2938" y="3908"/>
                        <a:pt x="4356" y="4309"/>
                      </a:cubicBezTo>
                      <a:cubicBezTo>
                        <a:pt x="3835" y="2944"/>
                        <a:pt x="3386" y="1466"/>
                        <a:pt x="3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4"/>
                <p:cNvSpPr/>
                <p:nvPr/>
              </p:nvSpPr>
              <p:spPr>
                <a:xfrm>
                  <a:off x="8488005" y="1440619"/>
                  <a:ext cx="127699" cy="180169"/>
                </a:xfrm>
                <a:custGeom>
                  <a:avLst/>
                  <a:gdLst/>
                  <a:ahLst/>
                  <a:cxnLst/>
                  <a:rect l="l" t="t" r="r" b="b"/>
                  <a:pathLst>
                    <a:path w="4999" h="7053" extrusionOk="0">
                      <a:moveTo>
                        <a:pt x="4630" y="1"/>
                      </a:moveTo>
                      <a:cubicBezTo>
                        <a:pt x="4456" y="817"/>
                        <a:pt x="4008" y="1566"/>
                        <a:pt x="3332" y="2142"/>
                      </a:cubicBezTo>
                      <a:cubicBezTo>
                        <a:pt x="2382" y="2958"/>
                        <a:pt x="1204" y="3339"/>
                        <a:pt x="0" y="3574"/>
                      </a:cubicBezTo>
                      <a:cubicBezTo>
                        <a:pt x="1184" y="3574"/>
                        <a:pt x="2349" y="3855"/>
                        <a:pt x="3305" y="4624"/>
                      </a:cubicBezTo>
                      <a:cubicBezTo>
                        <a:pt x="4081" y="5239"/>
                        <a:pt x="4603" y="6116"/>
                        <a:pt x="4724" y="7053"/>
                      </a:cubicBezTo>
                      <a:cubicBezTo>
                        <a:pt x="4904" y="5989"/>
                        <a:pt x="4998" y="4898"/>
                        <a:pt x="4998" y="3788"/>
                      </a:cubicBezTo>
                      <a:cubicBezTo>
                        <a:pt x="4998" y="2496"/>
                        <a:pt x="4871" y="1225"/>
                        <a:pt x="4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4"/>
                <p:cNvSpPr/>
                <p:nvPr/>
              </p:nvSpPr>
              <p:spPr>
                <a:xfrm>
                  <a:off x="8500803" y="2077099"/>
                  <a:ext cx="170768" cy="171458"/>
                </a:xfrm>
                <a:custGeom>
                  <a:avLst/>
                  <a:gdLst/>
                  <a:ahLst/>
                  <a:cxnLst/>
                  <a:rect l="l" t="t" r="r" b="b"/>
                  <a:pathLst>
                    <a:path w="6685" h="6712" extrusionOk="0">
                      <a:moveTo>
                        <a:pt x="1" y="1"/>
                      </a:moveTo>
                      <a:cubicBezTo>
                        <a:pt x="8" y="7"/>
                        <a:pt x="8" y="21"/>
                        <a:pt x="8" y="34"/>
                      </a:cubicBezTo>
                      <a:cubicBezTo>
                        <a:pt x="61" y="2255"/>
                        <a:pt x="14" y="4490"/>
                        <a:pt x="8" y="6711"/>
                      </a:cubicBezTo>
                      <a:cubicBezTo>
                        <a:pt x="2443" y="5393"/>
                        <a:pt x="4684" y="3767"/>
                        <a:pt x="6685" y="1881"/>
                      </a:cubicBezTo>
                      <a:cubicBezTo>
                        <a:pt x="4437" y="1359"/>
                        <a:pt x="2182" y="7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4"/>
                <p:cNvSpPr/>
                <p:nvPr/>
              </p:nvSpPr>
              <p:spPr>
                <a:xfrm>
                  <a:off x="8398776" y="1336523"/>
                  <a:ext cx="216392" cy="193503"/>
                </a:xfrm>
                <a:custGeom>
                  <a:avLst/>
                  <a:gdLst/>
                  <a:ahLst/>
                  <a:cxnLst/>
                  <a:rect l="l" t="t" r="r" b="b"/>
                  <a:pathLst>
                    <a:path w="8471" h="7575" extrusionOk="0">
                      <a:moveTo>
                        <a:pt x="4249" y="1"/>
                      </a:moveTo>
                      <a:cubicBezTo>
                        <a:pt x="2745" y="1"/>
                        <a:pt x="1340" y="674"/>
                        <a:pt x="7" y="1312"/>
                      </a:cubicBezTo>
                      <a:lnTo>
                        <a:pt x="1" y="1312"/>
                      </a:lnTo>
                      <a:cubicBezTo>
                        <a:pt x="128" y="1520"/>
                        <a:pt x="241" y="1741"/>
                        <a:pt x="355" y="1955"/>
                      </a:cubicBezTo>
                      <a:cubicBezTo>
                        <a:pt x="598" y="1821"/>
                        <a:pt x="860" y="1762"/>
                        <a:pt x="1129" y="1762"/>
                      </a:cubicBezTo>
                      <a:cubicBezTo>
                        <a:pt x="2314" y="1762"/>
                        <a:pt x="3632" y="2911"/>
                        <a:pt x="4008" y="3908"/>
                      </a:cubicBezTo>
                      <a:cubicBezTo>
                        <a:pt x="4464" y="5119"/>
                        <a:pt x="3224" y="7031"/>
                        <a:pt x="1888" y="7031"/>
                      </a:cubicBezTo>
                      <a:cubicBezTo>
                        <a:pt x="1850" y="7031"/>
                        <a:pt x="1812" y="7029"/>
                        <a:pt x="1774" y="7026"/>
                      </a:cubicBezTo>
                      <a:lnTo>
                        <a:pt x="1774" y="7026"/>
                      </a:lnTo>
                      <a:cubicBezTo>
                        <a:pt x="1787" y="7214"/>
                        <a:pt x="1794" y="7394"/>
                        <a:pt x="1800" y="7575"/>
                      </a:cubicBezTo>
                      <a:cubicBezTo>
                        <a:pt x="4363" y="7227"/>
                        <a:pt x="8471" y="6217"/>
                        <a:pt x="7822" y="2791"/>
                      </a:cubicBezTo>
                      <a:cubicBezTo>
                        <a:pt x="7755" y="2557"/>
                        <a:pt x="7688" y="2323"/>
                        <a:pt x="7615" y="2082"/>
                      </a:cubicBezTo>
                      <a:cubicBezTo>
                        <a:pt x="7106" y="831"/>
                        <a:pt x="5915" y="88"/>
                        <a:pt x="4517" y="8"/>
                      </a:cubicBezTo>
                      <a:cubicBezTo>
                        <a:pt x="4427" y="3"/>
                        <a:pt x="4338" y="1"/>
                        <a:pt x="4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4"/>
                <p:cNvSpPr/>
                <p:nvPr/>
              </p:nvSpPr>
              <p:spPr>
                <a:xfrm>
                  <a:off x="8416888" y="1540296"/>
                  <a:ext cx="192814" cy="162798"/>
                </a:xfrm>
                <a:custGeom>
                  <a:avLst/>
                  <a:gdLst/>
                  <a:ahLst/>
                  <a:cxnLst/>
                  <a:rect l="l" t="t" r="r" b="b"/>
                  <a:pathLst>
                    <a:path w="7548" h="6373" extrusionOk="0">
                      <a:moveTo>
                        <a:pt x="2812" y="0"/>
                      </a:moveTo>
                      <a:cubicBezTo>
                        <a:pt x="2261" y="0"/>
                        <a:pt x="1705" y="64"/>
                        <a:pt x="1165" y="167"/>
                      </a:cubicBezTo>
                      <a:cubicBezTo>
                        <a:pt x="1156" y="169"/>
                        <a:pt x="1147" y="170"/>
                        <a:pt x="1138" y="170"/>
                      </a:cubicBezTo>
                      <a:cubicBezTo>
                        <a:pt x="1121" y="170"/>
                        <a:pt x="1105" y="167"/>
                        <a:pt x="1091" y="167"/>
                      </a:cubicBezTo>
                      <a:cubicBezTo>
                        <a:pt x="1085" y="287"/>
                        <a:pt x="1085" y="407"/>
                        <a:pt x="1078" y="535"/>
                      </a:cubicBezTo>
                      <a:cubicBezTo>
                        <a:pt x="1098" y="521"/>
                        <a:pt x="1118" y="515"/>
                        <a:pt x="1145" y="508"/>
                      </a:cubicBezTo>
                      <a:cubicBezTo>
                        <a:pt x="1210" y="501"/>
                        <a:pt x="1275" y="498"/>
                        <a:pt x="1337" y="498"/>
                      </a:cubicBezTo>
                      <a:cubicBezTo>
                        <a:pt x="2582" y="498"/>
                        <a:pt x="3342" y="1726"/>
                        <a:pt x="3132" y="2916"/>
                      </a:cubicBezTo>
                      <a:cubicBezTo>
                        <a:pt x="3018" y="3539"/>
                        <a:pt x="2684" y="4208"/>
                        <a:pt x="2182" y="4602"/>
                      </a:cubicBezTo>
                      <a:cubicBezTo>
                        <a:pt x="1866" y="4849"/>
                        <a:pt x="1521" y="4938"/>
                        <a:pt x="1167" y="4938"/>
                      </a:cubicBezTo>
                      <a:cubicBezTo>
                        <a:pt x="847" y="4938"/>
                        <a:pt x="519" y="4865"/>
                        <a:pt x="195" y="4770"/>
                      </a:cubicBezTo>
                      <a:cubicBezTo>
                        <a:pt x="168" y="4763"/>
                        <a:pt x="155" y="4750"/>
                        <a:pt x="141" y="4730"/>
                      </a:cubicBezTo>
                      <a:cubicBezTo>
                        <a:pt x="94" y="4843"/>
                        <a:pt x="48" y="4957"/>
                        <a:pt x="1" y="5064"/>
                      </a:cubicBezTo>
                      <a:cubicBezTo>
                        <a:pt x="752" y="5889"/>
                        <a:pt x="2210" y="6373"/>
                        <a:pt x="3619" y="6373"/>
                      </a:cubicBezTo>
                      <a:cubicBezTo>
                        <a:pt x="5171" y="6373"/>
                        <a:pt x="6665" y="5786"/>
                        <a:pt x="7093" y="4422"/>
                      </a:cubicBezTo>
                      <a:cubicBezTo>
                        <a:pt x="7548" y="2963"/>
                        <a:pt x="6805" y="1525"/>
                        <a:pt x="5561" y="729"/>
                      </a:cubicBezTo>
                      <a:cubicBezTo>
                        <a:pt x="4726" y="197"/>
                        <a:pt x="3776"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4"/>
                <p:cNvSpPr/>
                <p:nvPr/>
              </p:nvSpPr>
              <p:spPr>
                <a:xfrm>
                  <a:off x="8576697" y="900726"/>
                  <a:ext cx="30271" cy="179479"/>
                </a:xfrm>
                <a:custGeom>
                  <a:avLst/>
                  <a:gdLst/>
                  <a:ahLst/>
                  <a:cxnLst/>
                  <a:rect l="l" t="t" r="r" b="b"/>
                  <a:pathLst>
                    <a:path w="1185" h="7026" extrusionOk="0">
                      <a:moveTo>
                        <a:pt x="1185" y="0"/>
                      </a:moveTo>
                      <a:lnTo>
                        <a:pt x="1185" y="0"/>
                      </a:lnTo>
                      <a:cubicBezTo>
                        <a:pt x="904" y="120"/>
                        <a:pt x="623" y="248"/>
                        <a:pt x="335" y="375"/>
                      </a:cubicBezTo>
                      <a:lnTo>
                        <a:pt x="402" y="522"/>
                      </a:lnTo>
                      <a:cubicBezTo>
                        <a:pt x="426" y="508"/>
                        <a:pt x="451" y="501"/>
                        <a:pt x="474" y="501"/>
                      </a:cubicBezTo>
                      <a:cubicBezTo>
                        <a:pt x="558" y="501"/>
                        <a:pt x="625" y="586"/>
                        <a:pt x="609" y="676"/>
                      </a:cubicBezTo>
                      <a:cubicBezTo>
                        <a:pt x="302" y="2636"/>
                        <a:pt x="268" y="4597"/>
                        <a:pt x="14" y="6550"/>
                      </a:cubicBezTo>
                      <a:cubicBezTo>
                        <a:pt x="14" y="6570"/>
                        <a:pt x="7" y="6584"/>
                        <a:pt x="1" y="6597"/>
                      </a:cubicBezTo>
                      <a:cubicBezTo>
                        <a:pt x="148" y="6737"/>
                        <a:pt x="288" y="6885"/>
                        <a:pt x="435" y="7025"/>
                      </a:cubicBezTo>
                      <a:cubicBezTo>
                        <a:pt x="583" y="4677"/>
                        <a:pt x="837" y="2335"/>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4"/>
                <p:cNvSpPr/>
                <p:nvPr/>
              </p:nvSpPr>
              <p:spPr>
                <a:xfrm>
                  <a:off x="8455869" y="910280"/>
                  <a:ext cx="131097" cy="76609"/>
                </a:xfrm>
                <a:custGeom>
                  <a:avLst/>
                  <a:gdLst/>
                  <a:ahLst/>
                  <a:cxnLst/>
                  <a:rect l="l" t="t" r="r" b="b"/>
                  <a:pathLst>
                    <a:path w="5132" h="2999" extrusionOk="0">
                      <a:moveTo>
                        <a:pt x="5065" y="1"/>
                      </a:moveTo>
                      <a:cubicBezTo>
                        <a:pt x="3339" y="770"/>
                        <a:pt x="1660" y="1633"/>
                        <a:pt x="0" y="2550"/>
                      </a:cubicBezTo>
                      <a:cubicBezTo>
                        <a:pt x="241" y="2697"/>
                        <a:pt x="482" y="2844"/>
                        <a:pt x="716" y="2998"/>
                      </a:cubicBezTo>
                      <a:cubicBezTo>
                        <a:pt x="2121" y="1954"/>
                        <a:pt x="3620" y="1024"/>
                        <a:pt x="5132" y="148"/>
                      </a:cubicBezTo>
                      <a:lnTo>
                        <a:pt x="5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4"/>
                <p:cNvSpPr/>
                <p:nvPr/>
              </p:nvSpPr>
              <p:spPr>
                <a:xfrm>
                  <a:off x="8413643" y="1856977"/>
                  <a:ext cx="207681" cy="204258"/>
                </a:xfrm>
                <a:custGeom>
                  <a:avLst/>
                  <a:gdLst/>
                  <a:ahLst/>
                  <a:cxnLst/>
                  <a:rect l="l" t="t" r="r" b="b"/>
                  <a:pathLst>
                    <a:path w="8130" h="7996" extrusionOk="0">
                      <a:moveTo>
                        <a:pt x="3794" y="0"/>
                      </a:moveTo>
                      <a:cubicBezTo>
                        <a:pt x="3774" y="27"/>
                        <a:pt x="3754" y="54"/>
                        <a:pt x="3734" y="80"/>
                      </a:cubicBezTo>
                      <a:cubicBezTo>
                        <a:pt x="3607" y="234"/>
                        <a:pt x="3466" y="361"/>
                        <a:pt x="3319" y="482"/>
                      </a:cubicBezTo>
                      <a:cubicBezTo>
                        <a:pt x="2329" y="1613"/>
                        <a:pt x="1218" y="2629"/>
                        <a:pt x="1" y="3513"/>
                      </a:cubicBezTo>
                      <a:cubicBezTo>
                        <a:pt x="1379" y="4556"/>
                        <a:pt x="3453" y="6095"/>
                        <a:pt x="3373" y="7995"/>
                      </a:cubicBezTo>
                      <a:cubicBezTo>
                        <a:pt x="5146" y="6697"/>
                        <a:pt x="6745" y="5179"/>
                        <a:pt x="8130" y="3472"/>
                      </a:cubicBezTo>
                      <a:cubicBezTo>
                        <a:pt x="6183" y="3372"/>
                        <a:pt x="4470" y="1760"/>
                        <a:pt x="3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4"/>
                <p:cNvSpPr/>
                <p:nvPr/>
              </p:nvSpPr>
              <p:spPr>
                <a:xfrm>
                  <a:off x="8479779" y="924125"/>
                  <a:ext cx="104454" cy="140165"/>
                </a:xfrm>
                <a:custGeom>
                  <a:avLst/>
                  <a:gdLst/>
                  <a:ahLst/>
                  <a:cxnLst/>
                  <a:rect l="l" t="t" r="r" b="b"/>
                  <a:pathLst>
                    <a:path w="4089" h="5487" extrusionOk="0">
                      <a:moveTo>
                        <a:pt x="4089" y="1"/>
                      </a:moveTo>
                      <a:lnTo>
                        <a:pt x="4089" y="1"/>
                      </a:lnTo>
                      <a:cubicBezTo>
                        <a:pt x="2691" y="817"/>
                        <a:pt x="1346" y="1707"/>
                        <a:pt x="1" y="2603"/>
                      </a:cubicBezTo>
                      <a:cubicBezTo>
                        <a:pt x="1286" y="3453"/>
                        <a:pt x="2490" y="4423"/>
                        <a:pt x="3594" y="5487"/>
                      </a:cubicBezTo>
                      <a:cubicBezTo>
                        <a:pt x="3507" y="3681"/>
                        <a:pt x="3801" y="1787"/>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44"/>
                <p:cNvSpPr/>
                <p:nvPr/>
              </p:nvSpPr>
              <p:spPr>
                <a:xfrm>
                  <a:off x="8462358" y="1673232"/>
                  <a:ext cx="134546" cy="151124"/>
                </a:xfrm>
                <a:custGeom>
                  <a:avLst/>
                  <a:gdLst/>
                  <a:ahLst/>
                  <a:cxnLst/>
                  <a:rect l="l" t="t" r="r" b="b"/>
                  <a:pathLst>
                    <a:path w="5267" h="5916" extrusionOk="0">
                      <a:moveTo>
                        <a:pt x="5266" y="1"/>
                      </a:moveTo>
                      <a:lnTo>
                        <a:pt x="5266" y="1"/>
                      </a:lnTo>
                      <a:cubicBezTo>
                        <a:pt x="4550" y="1064"/>
                        <a:pt x="3212" y="1366"/>
                        <a:pt x="1921" y="1366"/>
                      </a:cubicBezTo>
                      <a:cubicBezTo>
                        <a:pt x="1285" y="1366"/>
                        <a:pt x="623" y="1325"/>
                        <a:pt x="1" y="1165"/>
                      </a:cubicBezTo>
                      <a:lnTo>
                        <a:pt x="1" y="1165"/>
                      </a:lnTo>
                      <a:cubicBezTo>
                        <a:pt x="830" y="1787"/>
                        <a:pt x="1573" y="2523"/>
                        <a:pt x="2028" y="3433"/>
                      </a:cubicBezTo>
                      <a:cubicBezTo>
                        <a:pt x="2396" y="4182"/>
                        <a:pt x="2570" y="5086"/>
                        <a:pt x="2429" y="5915"/>
                      </a:cubicBezTo>
                      <a:cubicBezTo>
                        <a:pt x="3687" y="4142"/>
                        <a:pt x="4657" y="2148"/>
                        <a:pt x="5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4"/>
                <p:cNvSpPr/>
                <p:nvPr/>
              </p:nvSpPr>
              <p:spPr>
                <a:xfrm>
                  <a:off x="8414154" y="1190227"/>
                  <a:ext cx="168035" cy="167703"/>
                </a:xfrm>
                <a:custGeom>
                  <a:avLst/>
                  <a:gdLst/>
                  <a:ahLst/>
                  <a:cxnLst/>
                  <a:rect l="l" t="t" r="r" b="b"/>
                  <a:pathLst>
                    <a:path w="6578" h="6565" extrusionOk="0">
                      <a:moveTo>
                        <a:pt x="2356" y="1"/>
                      </a:moveTo>
                      <a:lnTo>
                        <a:pt x="2356" y="1"/>
                      </a:lnTo>
                      <a:cubicBezTo>
                        <a:pt x="3232" y="2202"/>
                        <a:pt x="1566" y="4651"/>
                        <a:pt x="1" y="6397"/>
                      </a:cubicBezTo>
                      <a:cubicBezTo>
                        <a:pt x="1166" y="5868"/>
                        <a:pt x="2388" y="5409"/>
                        <a:pt x="3656" y="5409"/>
                      </a:cubicBezTo>
                      <a:cubicBezTo>
                        <a:pt x="3961" y="5409"/>
                        <a:pt x="4268" y="5436"/>
                        <a:pt x="4577" y="5494"/>
                      </a:cubicBezTo>
                      <a:cubicBezTo>
                        <a:pt x="5367" y="5648"/>
                        <a:pt x="6056" y="6023"/>
                        <a:pt x="6578" y="6564"/>
                      </a:cubicBezTo>
                      <a:cubicBezTo>
                        <a:pt x="5621" y="4096"/>
                        <a:pt x="4176" y="1868"/>
                        <a:pt x="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4"/>
                <p:cNvSpPr/>
                <p:nvPr/>
              </p:nvSpPr>
              <p:spPr>
                <a:xfrm>
                  <a:off x="8489870" y="1089069"/>
                  <a:ext cx="93520" cy="95564"/>
                </a:xfrm>
                <a:custGeom>
                  <a:avLst/>
                  <a:gdLst/>
                  <a:ahLst/>
                  <a:cxnLst/>
                  <a:rect l="l" t="t" r="r" b="b"/>
                  <a:pathLst>
                    <a:path w="3661" h="3741" extrusionOk="0">
                      <a:moveTo>
                        <a:pt x="3660" y="0"/>
                      </a:moveTo>
                      <a:lnTo>
                        <a:pt x="3660" y="0"/>
                      </a:lnTo>
                      <a:cubicBezTo>
                        <a:pt x="2055" y="910"/>
                        <a:pt x="763" y="2027"/>
                        <a:pt x="1" y="3740"/>
                      </a:cubicBezTo>
                      <a:cubicBezTo>
                        <a:pt x="1841" y="3279"/>
                        <a:pt x="3226" y="1840"/>
                        <a:pt x="3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4"/>
                <p:cNvSpPr/>
                <p:nvPr/>
              </p:nvSpPr>
              <p:spPr>
                <a:xfrm>
                  <a:off x="8411268" y="784496"/>
                  <a:ext cx="193478" cy="186325"/>
                </a:xfrm>
                <a:custGeom>
                  <a:avLst/>
                  <a:gdLst/>
                  <a:ahLst/>
                  <a:cxnLst/>
                  <a:rect l="l" t="t" r="r" b="b"/>
                  <a:pathLst>
                    <a:path w="7574" h="7294" extrusionOk="0">
                      <a:moveTo>
                        <a:pt x="0" y="0"/>
                      </a:moveTo>
                      <a:cubicBezTo>
                        <a:pt x="729" y="2382"/>
                        <a:pt x="1258" y="4818"/>
                        <a:pt x="1566" y="7293"/>
                      </a:cubicBezTo>
                      <a:cubicBezTo>
                        <a:pt x="3486" y="6122"/>
                        <a:pt x="5506" y="5132"/>
                        <a:pt x="7574" y="4249"/>
                      </a:cubicBezTo>
                      <a:cubicBezTo>
                        <a:pt x="5272" y="2509"/>
                        <a:pt x="2730" y="107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4"/>
                <p:cNvSpPr/>
                <p:nvPr/>
              </p:nvSpPr>
              <p:spPr>
                <a:xfrm>
                  <a:off x="8380665" y="980017"/>
                  <a:ext cx="201346" cy="207349"/>
                </a:xfrm>
                <a:custGeom>
                  <a:avLst/>
                  <a:gdLst/>
                  <a:ahLst/>
                  <a:cxnLst/>
                  <a:rect l="l" t="t" r="r" b="b"/>
                  <a:pathLst>
                    <a:path w="7882" h="8117" extrusionOk="0">
                      <a:moveTo>
                        <a:pt x="2683" y="0"/>
                      </a:moveTo>
                      <a:cubicBezTo>
                        <a:pt x="2469" y="1017"/>
                        <a:pt x="2449" y="2141"/>
                        <a:pt x="1901" y="3051"/>
                      </a:cubicBezTo>
                      <a:cubicBezTo>
                        <a:pt x="1439" y="3828"/>
                        <a:pt x="703" y="4390"/>
                        <a:pt x="0" y="4931"/>
                      </a:cubicBezTo>
                      <a:cubicBezTo>
                        <a:pt x="743" y="5386"/>
                        <a:pt x="1459" y="5895"/>
                        <a:pt x="2135" y="6444"/>
                      </a:cubicBezTo>
                      <a:cubicBezTo>
                        <a:pt x="2402" y="6577"/>
                        <a:pt x="2650" y="6765"/>
                        <a:pt x="2864" y="6999"/>
                      </a:cubicBezTo>
                      <a:cubicBezTo>
                        <a:pt x="2964" y="7099"/>
                        <a:pt x="3051" y="7200"/>
                        <a:pt x="3132" y="7307"/>
                      </a:cubicBezTo>
                      <a:cubicBezTo>
                        <a:pt x="3413" y="7568"/>
                        <a:pt x="3694" y="7842"/>
                        <a:pt x="3961" y="8116"/>
                      </a:cubicBezTo>
                      <a:cubicBezTo>
                        <a:pt x="4677" y="6383"/>
                        <a:pt x="6076" y="4751"/>
                        <a:pt x="7882" y="4102"/>
                      </a:cubicBezTo>
                      <a:cubicBezTo>
                        <a:pt x="6336" y="2516"/>
                        <a:pt x="4590" y="1138"/>
                        <a:pt x="2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4"/>
                <p:cNvSpPr/>
                <p:nvPr/>
              </p:nvSpPr>
              <p:spPr>
                <a:xfrm>
                  <a:off x="8312128" y="1674944"/>
                  <a:ext cx="217081" cy="203517"/>
                </a:xfrm>
                <a:custGeom>
                  <a:avLst/>
                  <a:gdLst/>
                  <a:ahLst/>
                  <a:cxnLst/>
                  <a:rect l="l" t="t" r="r" b="b"/>
                  <a:pathLst>
                    <a:path w="8498" h="7967" extrusionOk="0">
                      <a:moveTo>
                        <a:pt x="4008" y="1"/>
                      </a:moveTo>
                      <a:cubicBezTo>
                        <a:pt x="3948" y="128"/>
                        <a:pt x="3881" y="261"/>
                        <a:pt x="3814" y="389"/>
                      </a:cubicBezTo>
                      <a:cubicBezTo>
                        <a:pt x="3841" y="389"/>
                        <a:pt x="3874" y="402"/>
                        <a:pt x="3894" y="422"/>
                      </a:cubicBezTo>
                      <a:cubicBezTo>
                        <a:pt x="5072" y="1600"/>
                        <a:pt x="4784" y="3968"/>
                        <a:pt x="3627" y="5065"/>
                      </a:cubicBezTo>
                      <a:cubicBezTo>
                        <a:pt x="3205" y="5469"/>
                        <a:pt x="2617" y="5687"/>
                        <a:pt x="2046" y="5687"/>
                      </a:cubicBezTo>
                      <a:cubicBezTo>
                        <a:pt x="1346" y="5687"/>
                        <a:pt x="672" y="5361"/>
                        <a:pt x="355" y="4651"/>
                      </a:cubicBezTo>
                      <a:cubicBezTo>
                        <a:pt x="355" y="4644"/>
                        <a:pt x="355" y="4644"/>
                        <a:pt x="355" y="4637"/>
                      </a:cubicBezTo>
                      <a:cubicBezTo>
                        <a:pt x="235" y="4731"/>
                        <a:pt x="121" y="4818"/>
                        <a:pt x="0" y="4905"/>
                      </a:cubicBezTo>
                      <a:lnTo>
                        <a:pt x="34" y="4952"/>
                      </a:lnTo>
                      <a:cubicBezTo>
                        <a:pt x="59" y="4933"/>
                        <a:pt x="88" y="4921"/>
                        <a:pt x="119" y="4921"/>
                      </a:cubicBezTo>
                      <a:cubicBezTo>
                        <a:pt x="153" y="4921"/>
                        <a:pt x="189" y="4936"/>
                        <a:pt x="221" y="4972"/>
                      </a:cubicBezTo>
                      <a:cubicBezTo>
                        <a:pt x="1205" y="6009"/>
                        <a:pt x="2222" y="7099"/>
                        <a:pt x="3567" y="7648"/>
                      </a:cubicBezTo>
                      <a:cubicBezTo>
                        <a:pt x="4061" y="7850"/>
                        <a:pt x="4616" y="7966"/>
                        <a:pt x="5165" y="7966"/>
                      </a:cubicBezTo>
                      <a:cubicBezTo>
                        <a:pt x="5999" y="7966"/>
                        <a:pt x="6818" y="7698"/>
                        <a:pt x="7387" y="7052"/>
                      </a:cubicBezTo>
                      <a:cubicBezTo>
                        <a:pt x="7427" y="7006"/>
                        <a:pt x="7461" y="6965"/>
                        <a:pt x="7501" y="6919"/>
                      </a:cubicBezTo>
                      <a:cubicBezTo>
                        <a:pt x="8498" y="5621"/>
                        <a:pt x="7976" y="3774"/>
                        <a:pt x="7019" y="2610"/>
                      </a:cubicBezTo>
                      <a:cubicBezTo>
                        <a:pt x="6203" y="1620"/>
                        <a:pt x="5085" y="977"/>
                        <a:pt x="4028" y="275"/>
                      </a:cubicBezTo>
                      <a:cubicBezTo>
                        <a:pt x="3921" y="208"/>
                        <a:pt x="3948" y="74"/>
                        <a:pt x="4022" y="14"/>
                      </a:cubicBezTo>
                      <a:cubicBezTo>
                        <a:pt x="4015" y="7"/>
                        <a:pt x="4015" y="1"/>
                        <a:pt x="4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4"/>
                <p:cNvSpPr/>
                <p:nvPr/>
              </p:nvSpPr>
              <p:spPr>
                <a:xfrm>
                  <a:off x="8323240" y="2075898"/>
                  <a:ext cx="170768" cy="174523"/>
                </a:xfrm>
                <a:custGeom>
                  <a:avLst/>
                  <a:gdLst/>
                  <a:ahLst/>
                  <a:cxnLst/>
                  <a:rect l="l" t="t" r="r" b="b"/>
                  <a:pathLst>
                    <a:path w="6685" h="6832" extrusionOk="0">
                      <a:moveTo>
                        <a:pt x="6604" y="1"/>
                      </a:moveTo>
                      <a:cubicBezTo>
                        <a:pt x="6336" y="188"/>
                        <a:pt x="6069" y="369"/>
                        <a:pt x="5788" y="543"/>
                      </a:cubicBezTo>
                      <a:cubicBezTo>
                        <a:pt x="5888" y="2289"/>
                        <a:pt x="5982" y="4035"/>
                        <a:pt x="6075" y="5781"/>
                      </a:cubicBezTo>
                      <a:cubicBezTo>
                        <a:pt x="6081" y="5858"/>
                        <a:pt x="6004" y="5923"/>
                        <a:pt x="5929" y="5923"/>
                      </a:cubicBezTo>
                      <a:cubicBezTo>
                        <a:pt x="5906" y="5923"/>
                        <a:pt x="5882" y="5916"/>
                        <a:pt x="5861" y="5902"/>
                      </a:cubicBezTo>
                      <a:cubicBezTo>
                        <a:pt x="4389" y="4811"/>
                        <a:pt x="2830" y="3901"/>
                        <a:pt x="1218" y="3032"/>
                      </a:cubicBezTo>
                      <a:cubicBezTo>
                        <a:pt x="1151" y="2998"/>
                        <a:pt x="1151" y="2931"/>
                        <a:pt x="1178" y="2884"/>
                      </a:cubicBezTo>
                      <a:lnTo>
                        <a:pt x="1178" y="2884"/>
                      </a:lnTo>
                      <a:cubicBezTo>
                        <a:pt x="790" y="3038"/>
                        <a:pt x="395" y="3179"/>
                        <a:pt x="0" y="3306"/>
                      </a:cubicBezTo>
                      <a:cubicBezTo>
                        <a:pt x="2222" y="4490"/>
                        <a:pt x="4336" y="5795"/>
                        <a:pt x="6644" y="6832"/>
                      </a:cubicBezTo>
                      <a:cubicBezTo>
                        <a:pt x="6644" y="4584"/>
                        <a:pt x="6604" y="2329"/>
                        <a:pt x="6671" y="81"/>
                      </a:cubicBezTo>
                      <a:cubicBezTo>
                        <a:pt x="6671" y="54"/>
                        <a:pt x="6678" y="34"/>
                        <a:pt x="6684" y="14"/>
                      </a:cubicBezTo>
                      <a:cubicBezTo>
                        <a:pt x="6658" y="14"/>
                        <a:pt x="6631" y="7"/>
                        <a:pt x="6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4"/>
                <p:cNvSpPr/>
                <p:nvPr/>
              </p:nvSpPr>
              <p:spPr>
                <a:xfrm>
                  <a:off x="8414154" y="1955760"/>
                  <a:ext cx="79164" cy="112986"/>
                </a:xfrm>
                <a:custGeom>
                  <a:avLst/>
                  <a:gdLst/>
                  <a:ahLst/>
                  <a:cxnLst/>
                  <a:rect l="l" t="t" r="r" b="b"/>
                  <a:pathLst>
                    <a:path w="3099" h="4423" extrusionOk="0">
                      <a:moveTo>
                        <a:pt x="1" y="0"/>
                      </a:moveTo>
                      <a:lnTo>
                        <a:pt x="1" y="0"/>
                      </a:lnTo>
                      <a:cubicBezTo>
                        <a:pt x="255" y="950"/>
                        <a:pt x="543" y="1914"/>
                        <a:pt x="1071" y="2757"/>
                      </a:cubicBezTo>
                      <a:cubicBezTo>
                        <a:pt x="1560" y="3540"/>
                        <a:pt x="2182" y="4021"/>
                        <a:pt x="2945" y="4423"/>
                      </a:cubicBezTo>
                      <a:cubicBezTo>
                        <a:pt x="2998" y="4389"/>
                        <a:pt x="3045" y="4356"/>
                        <a:pt x="3099" y="4316"/>
                      </a:cubicBezTo>
                      <a:cubicBezTo>
                        <a:pt x="3018" y="2395"/>
                        <a:pt x="1446" y="109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4"/>
                <p:cNvSpPr/>
                <p:nvPr/>
              </p:nvSpPr>
              <p:spPr>
                <a:xfrm>
                  <a:off x="8410910" y="1389121"/>
                  <a:ext cx="98808" cy="123817"/>
                </a:xfrm>
                <a:custGeom>
                  <a:avLst/>
                  <a:gdLst/>
                  <a:ahLst/>
                  <a:cxnLst/>
                  <a:rect l="l" t="t" r="r" b="b"/>
                  <a:pathLst>
                    <a:path w="3868" h="4847" extrusionOk="0">
                      <a:moveTo>
                        <a:pt x="619" y="1"/>
                      </a:moveTo>
                      <a:cubicBezTo>
                        <a:pt x="406" y="1"/>
                        <a:pt x="198" y="41"/>
                        <a:pt x="1" y="130"/>
                      </a:cubicBezTo>
                      <a:cubicBezTo>
                        <a:pt x="717" y="1575"/>
                        <a:pt x="1165" y="3167"/>
                        <a:pt x="1292" y="4847"/>
                      </a:cubicBezTo>
                      <a:cubicBezTo>
                        <a:pt x="2483" y="4378"/>
                        <a:pt x="3868" y="3107"/>
                        <a:pt x="3145" y="1716"/>
                      </a:cubicBezTo>
                      <a:cubicBezTo>
                        <a:pt x="2715" y="888"/>
                        <a:pt x="1620"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4"/>
                <p:cNvSpPr/>
                <p:nvPr/>
              </p:nvSpPr>
              <p:spPr>
                <a:xfrm>
                  <a:off x="8422201" y="1560272"/>
                  <a:ext cx="74004" cy="99881"/>
                </a:xfrm>
                <a:custGeom>
                  <a:avLst/>
                  <a:gdLst/>
                  <a:ahLst/>
                  <a:cxnLst/>
                  <a:rect l="l" t="t" r="r" b="b"/>
                  <a:pathLst>
                    <a:path w="2897" h="3910" extrusionOk="0">
                      <a:moveTo>
                        <a:pt x="857" y="0"/>
                      </a:moveTo>
                      <a:cubicBezTo>
                        <a:pt x="763" y="1332"/>
                        <a:pt x="462" y="2603"/>
                        <a:pt x="0" y="3794"/>
                      </a:cubicBezTo>
                      <a:cubicBezTo>
                        <a:pt x="7" y="3790"/>
                        <a:pt x="14" y="3789"/>
                        <a:pt x="20" y="3789"/>
                      </a:cubicBezTo>
                      <a:cubicBezTo>
                        <a:pt x="27" y="3789"/>
                        <a:pt x="34" y="3790"/>
                        <a:pt x="40" y="3794"/>
                      </a:cubicBezTo>
                      <a:cubicBezTo>
                        <a:pt x="327" y="3857"/>
                        <a:pt x="605" y="3909"/>
                        <a:pt x="874" y="3909"/>
                      </a:cubicBezTo>
                      <a:cubicBezTo>
                        <a:pt x="1203" y="3909"/>
                        <a:pt x="1519" y="3831"/>
                        <a:pt x="1820" y="3600"/>
                      </a:cubicBezTo>
                      <a:cubicBezTo>
                        <a:pt x="2222" y="3292"/>
                        <a:pt x="2469" y="2783"/>
                        <a:pt x="2603" y="2308"/>
                      </a:cubicBezTo>
                      <a:cubicBezTo>
                        <a:pt x="2896" y="1230"/>
                        <a:pt x="2271" y="11"/>
                        <a:pt x="1109" y="11"/>
                      </a:cubicBezTo>
                      <a:cubicBezTo>
                        <a:pt x="1053" y="11"/>
                        <a:pt x="996" y="14"/>
                        <a:pt x="937" y="20"/>
                      </a:cubicBezTo>
                      <a:cubicBezTo>
                        <a:pt x="931" y="21"/>
                        <a:pt x="925" y="22"/>
                        <a:pt x="919" y="22"/>
                      </a:cubicBezTo>
                      <a:cubicBezTo>
                        <a:pt x="894" y="22"/>
                        <a:pt x="873" y="11"/>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4"/>
                <p:cNvSpPr/>
                <p:nvPr/>
              </p:nvSpPr>
              <p:spPr>
                <a:xfrm>
                  <a:off x="8356908" y="2094188"/>
                  <a:ext cx="113854" cy="122054"/>
                </a:xfrm>
                <a:custGeom>
                  <a:avLst/>
                  <a:gdLst/>
                  <a:ahLst/>
                  <a:cxnLst/>
                  <a:rect l="l" t="t" r="r" b="b"/>
                  <a:pathLst>
                    <a:path w="4457" h="4778" extrusionOk="0">
                      <a:moveTo>
                        <a:pt x="4195" y="1"/>
                      </a:moveTo>
                      <a:cubicBezTo>
                        <a:pt x="2871" y="830"/>
                        <a:pt x="1472" y="1539"/>
                        <a:pt x="0" y="2115"/>
                      </a:cubicBezTo>
                      <a:cubicBezTo>
                        <a:pt x="7" y="2115"/>
                        <a:pt x="7" y="2115"/>
                        <a:pt x="14" y="2122"/>
                      </a:cubicBezTo>
                      <a:cubicBezTo>
                        <a:pt x="1586" y="2831"/>
                        <a:pt x="3065" y="3761"/>
                        <a:pt x="4456" y="4778"/>
                      </a:cubicBezTo>
                      <a:cubicBezTo>
                        <a:pt x="4369" y="3185"/>
                        <a:pt x="4282" y="1593"/>
                        <a:pt x="4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4"/>
                <p:cNvSpPr/>
                <p:nvPr/>
              </p:nvSpPr>
              <p:spPr>
                <a:xfrm>
                  <a:off x="8289060" y="1144732"/>
                  <a:ext cx="211947" cy="218333"/>
                </a:xfrm>
                <a:custGeom>
                  <a:avLst/>
                  <a:gdLst/>
                  <a:ahLst/>
                  <a:cxnLst/>
                  <a:rect l="l" t="t" r="r" b="b"/>
                  <a:pathLst>
                    <a:path w="8297" h="8547" extrusionOk="0">
                      <a:moveTo>
                        <a:pt x="4404" y="0"/>
                      </a:moveTo>
                      <a:cubicBezTo>
                        <a:pt x="3745" y="0"/>
                        <a:pt x="3063" y="230"/>
                        <a:pt x="2476" y="651"/>
                      </a:cubicBezTo>
                      <a:cubicBezTo>
                        <a:pt x="1184" y="1561"/>
                        <a:pt x="629" y="3087"/>
                        <a:pt x="0" y="4465"/>
                      </a:cubicBezTo>
                      <a:cubicBezTo>
                        <a:pt x="154" y="4559"/>
                        <a:pt x="301" y="4652"/>
                        <a:pt x="449" y="4753"/>
                      </a:cubicBezTo>
                      <a:cubicBezTo>
                        <a:pt x="648" y="3744"/>
                        <a:pt x="1547" y="3217"/>
                        <a:pt x="2468" y="3217"/>
                      </a:cubicBezTo>
                      <a:cubicBezTo>
                        <a:pt x="2971" y="3217"/>
                        <a:pt x="3481" y="3374"/>
                        <a:pt x="3887" y="3695"/>
                      </a:cubicBezTo>
                      <a:cubicBezTo>
                        <a:pt x="5426" y="4913"/>
                        <a:pt x="5085" y="7001"/>
                        <a:pt x="4035" y="8399"/>
                      </a:cubicBezTo>
                      <a:lnTo>
                        <a:pt x="4122" y="8546"/>
                      </a:lnTo>
                      <a:cubicBezTo>
                        <a:pt x="5921" y="6666"/>
                        <a:pt x="8297" y="3896"/>
                        <a:pt x="6570" y="1193"/>
                      </a:cubicBezTo>
                      <a:cubicBezTo>
                        <a:pt x="6517" y="1106"/>
                        <a:pt x="6457" y="1026"/>
                        <a:pt x="6396" y="946"/>
                      </a:cubicBezTo>
                      <a:cubicBezTo>
                        <a:pt x="6162" y="738"/>
                        <a:pt x="5928" y="531"/>
                        <a:pt x="5687" y="337"/>
                      </a:cubicBezTo>
                      <a:cubicBezTo>
                        <a:pt x="5296" y="108"/>
                        <a:pt x="4855" y="0"/>
                        <a:pt x="4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4"/>
                <p:cNvSpPr/>
                <p:nvPr/>
              </p:nvSpPr>
              <p:spPr>
                <a:xfrm>
                  <a:off x="8329396" y="1825685"/>
                  <a:ext cx="148876" cy="155058"/>
                </a:xfrm>
                <a:custGeom>
                  <a:avLst/>
                  <a:gdLst/>
                  <a:ahLst/>
                  <a:cxnLst/>
                  <a:rect l="l" t="t" r="r" b="b"/>
                  <a:pathLst>
                    <a:path w="5828" h="6070" extrusionOk="0">
                      <a:moveTo>
                        <a:pt x="0" y="1"/>
                      </a:moveTo>
                      <a:cubicBezTo>
                        <a:pt x="823" y="1807"/>
                        <a:pt x="1746" y="4557"/>
                        <a:pt x="596" y="6069"/>
                      </a:cubicBezTo>
                      <a:cubicBezTo>
                        <a:pt x="2549" y="5059"/>
                        <a:pt x="4316" y="3734"/>
                        <a:pt x="5828" y="2155"/>
                      </a:cubicBezTo>
                      <a:lnTo>
                        <a:pt x="5828" y="2155"/>
                      </a:lnTo>
                      <a:cubicBezTo>
                        <a:pt x="5401" y="2314"/>
                        <a:pt x="4939" y="2387"/>
                        <a:pt x="4479" y="2387"/>
                      </a:cubicBezTo>
                      <a:cubicBezTo>
                        <a:pt x="4124" y="2387"/>
                        <a:pt x="3770" y="2344"/>
                        <a:pt x="3433" y="2262"/>
                      </a:cubicBezTo>
                      <a:cubicBezTo>
                        <a:pt x="2068" y="1928"/>
                        <a:pt x="977" y="9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4"/>
                <p:cNvSpPr/>
                <p:nvPr/>
              </p:nvSpPr>
              <p:spPr>
                <a:xfrm>
                  <a:off x="8376399" y="975394"/>
                  <a:ext cx="68205" cy="120470"/>
                </a:xfrm>
                <a:custGeom>
                  <a:avLst/>
                  <a:gdLst/>
                  <a:ahLst/>
                  <a:cxnLst/>
                  <a:rect l="l" t="t" r="r" b="b"/>
                  <a:pathLst>
                    <a:path w="2670" h="4716" extrusionOk="0">
                      <a:moveTo>
                        <a:pt x="2549" y="1"/>
                      </a:moveTo>
                      <a:cubicBezTo>
                        <a:pt x="1853" y="563"/>
                        <a:pt x="1238" y="1192"/>
                        <a:pt x="816" y="1995"/>
                      </a:cubicBezTo>
                      <a:cubicBezTo>
                        <a:pt x="609" y="2403"/>
                        <a:pt x="435" y="2824"/>
                        <a:pt x="328" y="3273"/>
                      </a:cubicBezTo>
                      <a:cubicBezTo>
                        <a:pt x="248" y="3587"/>
                        <a:pt x="0" y="4330"/>
                        <a:pt x="154" y="4624"/>
                      </a:cubicBezTo>
                      <a:cubicBezTo>
                        <a:pt x="190" y="4689"/>
                        <a:pt x="230" y="4715"/>
                        <a:pt x="274" y="4715"/>
                      </a:cubicBezTo>
                      <a:cubicBezTo>
                        <a:pt x="391" y="4715"/>
                        <a:pt x="531" y="4525"/>
                        <a:pt x="683" y="4403"/>
                      </a:cubicBezTo>
                      <a:cubicBezTo>
                        <a:pt x="836" y="4276"/>
                        <a:pt x="984" y="4136"/>
                        <a:pt x="1131" y="4002"/>
                      </a:cubicBezTo>
                      <a:cubicBezTo>
                        <a:pt x="1472" y="3667"/>
                        <a:pt x="1787" y="3286"/>
                        <a:pt x="2001" y="2851"/>
                      </a:cubicBezTo>
                      <a:cubicBezTo>
                        <a:pt x="2436" y="1981"/>
                        <a:pt x="2328" y="971"/>
                        <a:pt x="2670" y="74"/>
                      </a:cubicBezTo>
                      <a:cubicBezTo>
                        <a:pt x="2630" y="48"/>
                        <a:pt x="2589" y="28"/>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4"/>
                <p:cNvSpPr/>
                <p:nvPr/>
              </p:nvSpPr>
              <p:spPr>
                <a:xfrm>
                  <a:off x="8288192" y="787740"/>
                  <a:ext cx="154190" cy="179658"/>
                </a:xfrm>
                <a:custGeom>
                  <a:avLst/>
                  <a:gdLst/>
                  <a:ahLst/>
                  <a:cxnLst/>
                  <a:rect l="l" t="t" r="r" b="b"/>
                  <a:pathLst>
                    <a:path w="6036" h="7033" extrusionOk="0">
                      <a:moveTo>
                        <a:pt x="4517" y="1"/>
                      </a:moveTo>
                      <a:cubicBezTo>
                        <a:pt x="3072" y="1580"/>
                        <a:pt x="1573" y="3098"/>
                        <a:pt x="1" y="4543"/>
                      </a:cubicBezTo>
                      <a:cubicBezTo>
                        <a:pt x="322" y="4630"/>
                        <a:pt x="636" y="4724"/>
                        <a:pt x="951" y="4818"/>
                      </a:cubicBezTo>
                      <a:cubicBezTo>
                        <a:pt x="951" y="4811"/>
                        <a:pt x="958" y="4804"/>
                        <a:pt x="958" y="4798"/>
                      </a:cubicBezTo>
                      <a:cubicBezTo>
                        <a:pt x="1821" y="3493"/>
                        <a:pt x="3072" y="2362"/>
                        <a:pt x="4109" y="1198"/>
                      </a:cubicBezTo>
                      <a:cubicBezTo>
                        <a:pt x="4133" y="1171"/>
                        <a:pt x="4168" y="1159"/>
                        <a:pt x="4204" y="1159"/>
                      </a:cubicBezTo>
                      <a:cubicBezTo>
                        <a:pt x="4266" y="1159"/>
                        <a:pt x="4330" y="1197"/>
                        <a:pt x="4343" y="1265"/>
                      </a:cubicBezTo>
                      <a:cubicBezTo>
                        <a:pt x="4711" y="3078"/>
                        <a:pt x="5079" y="4898"/>
                        <a:pt x="5447" y="6711"/>
                      </a:cubicBezTo>
                      <a:cubicBezTo>
                        <a:pt x="5641" y="6818"/>
                        <a:pt x="5842" y="6925"/>
                        <a:pt x="6036" y="7032"/>
                      </a:cubicBezTo>
                      <a:cubicBezTo>
                        <a:pt x="5715" y="4651"/>
                        <a:pt x="5219" y="2302"/>
                        <a:pt x="4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4"/>
                <p:cNvSpPr/>
                <p:nvPr/>
              </p:nvSpPr>
              <p:spPr>
                <a:xfrm>
                  <a:off x="8269748" y="1952158"/>
                  <a:ext cx="213147" cy="201371"/>
                </a:xfrm>
                <a:custGeom>
                  <a:avLst/>
                  <a:gdLst/>
                  <a:ahLst/>
                  <a:cxnLst/>
                  <a:rect l="l" t="t" r="r" b="b"/>
                  <a:pathLst>
                    <a:path w="8344" h="7883" extrusionOk="0">
                      <a:moveTo>
                        <a:pt x="5333" y="1"/>
                      </a:moveTo>
                      <a:cubicBezTo>
                        <a:pt x="3713" y="1125"/>
                        <a:pt x="1920" y="2021"/>
                        <a:pt x="0" y="2630"/>
                      </a:cubicBezTo>
                      <a:cubicBezTo>
                        <a:pt x="1238" y="4089"/>
                        <a:pt x="2021" y="5955"/>
                        <a:pt x="1994" y="7882"/>
                      </a:cubicBezTo>
                      <a:cubicBezTo>
                        <a:pt x="4269" y="7133"/>
                        <a:pt x="6403" y="6069"/>
                        <a:pt x="8343" y="4738"/>
                      </a:cubicBezTo>
                      <a:cubicBezTo>
                        <a:pt x="6550" y="4082"/>
                        <a:pt x="5794" y="1687"/>
                        <a:pt x="5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44"/>
                <p:cNvSpPr/>
                <p:nvPr/>
              </p:nvSpPr>
              <p:spPr>
                <a:xfrm>
                  <a:off x="8316572" y="828765"/>
                  <a:ext cx="102410" cy="125988"/>
                </a:xfrm>
                <a:custGeom>
                  <a:avLst/>
                  <a:gdLst/>
                  <a:ahLst/>
                  <a:cxnLst/>
                  <a:rect l="l" t="t" r="r" b="b"/>
                  <a:pathLst>
                    <a:path w="4009" h="4932" extrusionOk="0">
                      <a:moveTo>
                        <a:pt x="3018" y="0"/>
                      </a:moveTo>
                      <a:cubicBezTo>
                        <a:pt x="2048" y="1098"/>
                        <a:pt x="1111" y="2335"/>
                        <a:pt x="0" y="3265"/>
                      </a:cubicBezTo>
                      <a:cubicBezTo>
                        <a:pt x="1392" y="3707"/>
                        <a:pt x="2730" y="4269"/>
                        <a:pt x="4008" y="4931"/>
                      </a:cubicBezTo>
                      <a:cubicBezTo>
                        <a:pt x="3680" y="3285"/>
                        <a:pt x="3346" y="1639"/>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4"/>
                <p:cNvSpPr/>
                <p:nvPr/>
              </p:nvSpPr>
              <p:spPr>
                <a:xfrm>
                  <a:off x="8325104" y="1689811"/>
                  <a:ext cx="103943" cy="123433"/>
                </a:xfrm>
                <a:custGeom>
                  <a:avLst/>
                  <a:gdLst/>
                  <a:ahLst/>
                  <a:cxnLst/>
                  <a:rect l="l" t="t" r="r" b="b"/>
                  <a:pathLst>
                    <a:path w="4069" h="4832" extrusionOk="0">
                      <a:moveTo>
                        <a:pt x="3212" y="1"/>
                      </a:moveTo>
                      <a:cubicBezTo>
                        <a:pt x="2410" y="1519"/>
                        <a:pt x="1312" y="2858"/>
                        <a:pt x="1" y="3935"/>
                      </a:cubicBezTo>
                      <a:cubicBezTo>
                        <a:pt x="8" y="3941"/>
                        <a:pt x="14" y="3955"/>
                        <a:pt x="28" y="3968"/>
                      </a:cubicBezTo>
                      <a:cubicBezTo>
                        <a:pt x="381" y="4572"/>
                        <a:pt x="921" y="4832"/>
                        <a:pt x="1479" y="4832"/>
                      </a:cubicBezTo>
                      <a:cubicBezTo>
                        <a:pt x="2176" y="4832"/>
                        <a:pt x="2899" y="4425"/>
                        <a:pt x="3320" y="3774"/>
                      </a:cubicBezTo>
                      <a:cubicBezTo>
                        <a:pt x="4069" y="2617"/>
                        <a:pt x="3948" y="110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4"/>
                <p:cNvSpPr/>
                <p:nvPr/>
              </p:nvSpPr>
              <p:spPr>
                <a:xfrm>
                  <a:off x="8281014" y="2162214"/>
                  <a:ext cx="205305" cy="166656"/>
                </a:xfrm>
                <a:custGeom>
                  <a:avLst/>
                  <a:gdLst/>
                  <a:ahLst/>
                  <a:cxnLst/>
                  <a:rect l="l" t="t" r="r" b="b"/>
                  <a:pathLst>
                    <a:path w="8037" h="6524" extrusionOk="0">
                      <a:moveTo>
                        <a:pt x="1453" y="1"/>
                      </a:moveTo>
                      <a:cubicBezTo>
                        <a:pt x="978" y="2162"/>
                        <a:pt x="503" y="4316"/>
                        <a:pt x="21" y="6470"/>
                      </a:cubicBezTo>
                      <a:cubicBezTo>
                        <a:pt x="21" y="6490"/>
                        <a:pt x="7" y="6510"/>
                        <a:pt x="1" y="6524"/>
                      </a:cubicBezTo>
                      <a:cubicBezTo>
                        <a:pt x="2838" y="5942"/>
                        <a:pt x="5534" y="4972"/>
                        <a:pt x="8036" y="3687"/>
                      </a:cubicBezTo>
                      <a:cubicBezTo>
                        <a:pt x="5768" y="2670"/>
                        <a:pt x="3413" y="1533"/>
                        <a:pt x="1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4"/>
                <p:cNvSpPr/>
                <p:nvPr/>
              </p:nvSpPr>
              <p:spPr>
                <a:xfrm>
                  <a:off x="7821102" y="1242313"/>
                  <a:ext cx="588633" cy="586666"/>
                </a:xfrm>
                <a:custGeom>
                  <a:avLst/>
                  <a:gdLst/>
                  <a:ahLst/>
                  <a:cxnLst/>
                  <a:rect l="l" t="t" r="r" b="b"/>
                  <a:pathLst>
                    <a:path w="23043" h="22966" extrusionOk="0">
                      <a:moveTo>
                        <a:pt x="11328" y="431"/>
                      </a:moveTo>
                      <a:lnTo>
                        <a:pt x="11328" y="431"/>
                      </a:lnTo>
                      <a:cubicBezTo>
                        <a:pt x="13074" y="3789"/>
                        <a:pt x="12291" y="7596"/>
                        <a:pt x="11582" y="11149"/>
                      </a:cubicBezTo>
                      <a:cubicBezTo>
                        <a:pt x="11562" y="11122"/>
                        <a:pt x="11542" y="11096"/>
                        <a:pt x="11528" y="11076"/>
                      </a:cubicBezTo>
                      <a:cubicBezTo>
                        <a:pt x="10277" y="7590"/>
                        <a:pt x="10110" y="3950"/>
                        <a:pt x="11328" y="431"/>
                      </a:cubicBezTo>
                      <a:close/>
                      <a:moveTo>
                        <a:pt x="3265" y="4131"/>
                      </a:moveTo>
                      <a:lnTo>
                        <a:pt x="3265" y="4131"/>
                      </a:lnTo>
                      <a:cubicBezTo>
                        <a:pt x="6912" y="5121"/>
                        <a:pt x="9173" y="8266"/>
                        <a:pt x="11294" y="11189"/>
                      </a:cubicBezTo>
                      <a:cubicBezTo>
                        <a:pt x="11234" y="11176"/>
                        <a:pt x="11174" y="11163"/>
                        <a:pt x="11113" y="11149"/>
                      </a:cubicBezTo>
                      <a:cubicBezTo>
                        <a:pt x="7755" y="9704"/>
                        <a:pt x="5005" y="7376"/>
                        <a:pt x="3265" y="4131"/>
                      </a:cubicBezTo>
                      <a:close/>
                      <a:moveTo>
                        <a:pt x="18875" y="3227"/>
                      </a:moveTo>
                      <a:lnTo>
                        <a:pt x="18875" y="3227"/>
                      </a:lnTo>
                      <a:cubicBezTo>
                        <a:pt x="17898" y="6820"/>
                        <a:pt x="14827" y="9068"/>
                        <a:pt x="11943" y="11163"/>
                      </a:cubicBezTo>
                      <a:cubicBezTo>
                        <a:pt x="11903" y="11183"/>
                        <a:pt x="11863" y="11196"/>
                        <a:pt x="11823" y="11216"/>
                      </a:cubicBezTo>
                      <a:cubicBezTo>
                        <a:pt x="11829" y="11169"/>
                        <a:pt x="11843" y="11122"/>
                        <a:pt x="11849" y="11076"/>
                      </a:cubicBezTo>
                      <a:cubicBezTo>
                        <a:pt x="13301" y="7717"/>
                        <a:pt x="15623" y="4967"/>
                        <a:pt x="18875" y="3227"/>
                      </a:cubicBezTo>
                      <a:close/>
                      <a:moveTo>
                        <a:pt x="17389" y="10462"/>
                      </a:moveTo>
                      <a:cubicBezTo>
                        <a:pt x="19130" y="10462"/>
                        <a:pt x="20870" y="10756"/>
                        <a:pt x="22574" y="11383"/>
                      </a:cubicBezTo>
                      <a:cubicBezTo>
                        <a:pt x="21133" y="12101"/>
                        <a:pt x="19620" y="12359"/>
                        <a:pt x="18085" y="12359"/>
                      </a:cubicBezTo>
                      <a:cubicBezTo>
                        <a:pt x="16043" y="12359"/>
                        <a:pt x="13961" y="11903"/>
                        <a:pt x="11956" y="11464"/>
                      </a:cubicBezTo>
                      <a:cubicBezTo>
                        <a:pt x="12030" y="11417"/>
                        <a:pt x="12097" y="11370"/>
                        <a:pt x="12164" y="11316"/>
                      </a:cubicBezTo>
                      <a:cubicBezTo>
                        <a:pt x="13885" y="10760"/>
                        <a:pt x="15638" y="10462"/>
                        <a:pt x="17389" y="10462"/>
                      </a:cubicBezTo>
                      <a:close/>
                      <a:moveTo>
                        <a:pt x="5192" y="10617"/>
                      </a:moveTo>
                      <a:cubicBezTo>
                        <a:pt x="7205" y="10617"/>
                        <a:pt x="9259" y="11040"/>
                        <a:pt x="11234" y="11437"/>
                      </a:cubicBezTo>
                      <a:cubicBezTo>
                        <a:pt x="9322" y="12134"/>
                        <a:pt x="7364" y="12507"/>
                        <a:pt x="5405" y="12507"/>
                      </a:cubicBezTo>
                      <a:cubicBezTo>
                        <a:pt x="3752" y="12507"/>
                        <a:pt x="2098" y="12241"/>
                        <a:pt x="469" y="11678"/>
                      </a:cubicBezTo>
                      <a:cubicBezTo>
                        <a:pt x="1974" y="10892"/>
                        <a:pt x="3569" y="10617"/>
                        <a:pt x="5192" y="10617"/>
                      </a:cubicBezTo>
                      <a:close/>
                      <a:moveTo>
                        <a:pt x="11803" y="11691"/>
                      </a:moveTo>
                      <a:lnTo>
                        <a:pt x="11803" y="11691"/>
                      </a:lnTo>
                      <a:cubicBezTo>
                        <a:pt x="11849" y="11704"/>
                        <a:pt x="11896" y="11718"/>
                        <a:pt x="11950" y="11725"/>
                      </a:cubicBezTo>
                      <a:cubicBezTo>
                        <a:pt x="15295" y="13237"/>
                        <a:pt x="18025" y="15612"/>
                        <a:pt x="19711" y="18904"/>
                      </a:cubicBezTo>
                      <a:cubicBezTo>
                        <a:pt x="16085" y="17846"/>
                        <a:pt x="13877" y="14655"/>
                        <a:pt x="11803" y="11691"/>
                      </a:cubicBezTo>
                      <a:close/>
                      <a:moveTo>
                        <a:pt x="11307" y="11765"/>
                      </a:moveTo>
                      <a:lnTo>
                        <a:pt x="11307" y="11765"/>
                      </a:lnTo>
                      <a:cubicBezTo>
                        <a:pt x="11301" y="11812"/>
                        <a:pt x="11287" y="11858"/>
                        <a:pt x="11281" y="11912"/>
                      </a:cubicBezTo>
                      <a:cubicBezTo>
                        <a:pt x="9769" y="15257"/>
                        <a:pt x="7393" y="17987"/>
                        <a:pt x="4102" y="19673"/>
                      </a:cubicBezTo>
                      <a:cubicBezTo>
                        <a:pt x="5152" y="16047"/>
                        <a:pt x="8350" y="13839"/>
                        <a:pt x="11307" y="11765"/>
                      </a:cubicBezTo>
                      <a:close/>
                      <a:moveTo>
                        <a:pt x="11562" y="11798"/>
                      </a:moveTo>
                      <a:cubicBezTo>
                        <a:pt x="11575" y="11812"/>
                        <a:pt x="11582" y="11825"/>
                        <a:pt x="11595" y="11838"/>
                      </a:cubicBezTo>
                      <a:cubicBezTo>
                        <a:pt x="12793" y="15364"/>
                        <a:pt x="12907" y="19017"/>
                        <a:pt x="11622" y="22537"/>
                      </a:cubicBezTo>
                      <a:cubicBezTo>
                        <a:pt x="9929" y="19138"/>
                        <a:pt x="10792" y="15337"/>
                        <a:pt x="11562" y="11798"/>
                      </a:cubicBezTo>
                      <a:close/>
                      <a:moveTo>
                        <a:pt x="11314" y="0"/>
                      </a:moveTo>
                      <a:cubicBezTo>
                        <a:pt x="11261" y="0"/>
                        <a:pt x="11207" y="35"/>
                        <a:pt x="11187" y="90"/>
                      </a:cubicBezTo>
                      <a:cubicBezTo>
                        <a:pt x="9976" y="3368"/>
                        <a:pt x="9856" y="7108"/>
                        <a:pt x="11047" y="10413"/>
                      </a:cubicBezTo>
                      <a:cubicBezTo>
                        <a:pt x="8952" y="7563"/>
                        <a:pt x="6651" y="4673"/>
                        <a:pt x="3051" y="3816"/>
                      </a:cubicBezTo>
                      <a:cubicBezTo>
                        <a:pt x="3040" y="3814"/>
                        <a:pt x="3030" y="3812"/>
                        <a:pt x="3020" y="3812"/>
                      </a:cubicBezTo>
                      <a:cubicBezTo>
                        <a:pt x="2926" y="3812"/>
                        <a:pt x="2875" y="3919"/>
                        <a:pt x="2917" y="4004"/>
                      </a:cubicBezTo>
                      <a:cubicBezTo>
                        <a:pt x="4450" y="6988"/>
                        <a:pt x="6959" y="9523"/>
                        <a:pt x="10016" y="10935"/>
                      </a:cubicBezTo>
                      <a:cubicBezTo>
                        <a:pt x="8421" y="10631"/>
                        <a:pt x="6793" y="10370"/>
                        <a:pt x="5189" y="10370"/>
                      </a:cubicBezTo>
                      <a:cubicBezTo>
                        <a:pt x="3435" y="10370"/>
                        <a:pt x="1712" y="10682"/>
                        <a:pt x="94" y="11591"/>
                      </a:cubicBezTo>
                      <a:cubicBezTo>
                        <a:pt x="0" y="11651"/>
                        <a:pt x="34" y="11785"/>
                        <a:pt x="127" y="11818"/>
                      </a:cubicBezTo>
                      <a:cubicBezTo>
                        <a:pt x="1860" y="12454"/>
                        <a:pt x="3722" y="12790"/>
                        <a:pt x="5580" y="12790"/>
                      </a:cubicBezTo>
                      <a:cubicBezTo>
                        <a:pt x="7338" y="12790"/>
                        <a:pt x="9093" y="12489"/>
                        <a:pt x="10732" y="11858"/>
                      </a:cubicBezTo>
                      <a:lnTo>
                        <a:pt x="10732" y="11858"/>
                      </a:lnTo>
                      <a:cubicBezTo>
                        <a:pt x="7775" y="13939"/>
                        <a:pt x="4724" y="16214"/>
                        <a:pt x="3781" y="19887"/>
                      </a:cubicBezTo>
                      <a:cubicBezTo>
                        <a:pt x="3759" y="19973"/>
                        <a:pt x="3832" y="20033"/>
                        <a:pt x="3910" y="20033"/>
                      </a:cubicBezTo>
                      <a:cubicBezTo>
                        <a:pt x="3929" y="20033"/>
                        <a:pt x="3949" y="20029"/>
                        <a:pt x="3968" y="20021"/>
                      </a:cubicBezTo>
                      <a:cubicBezTo>
                        <a:pt x="6992" y="18536"/>
                        <a:pt x="9581" y="16060"/>
                        <a:pt x="11047" y="13002"/>
                      </a:cubicBezTo>
                      <a:lnTo>
                        <a:pt x="11047" y="13002"/>
                      </a:lnTo>
                      <a:cubicBezTo>
                        <a:pt x="10351" y="16328"/>
                        <a:pt x="9856" y="19793"/>
                        <a:pt x="11528" y="22905"/>
                      </a:cubicBezTo>
                      <a:cubicBezTo>
                        <a:pt x="11554" y="22947"/>
                        <a:pt x="11593" y="22966"/>
                        <a:pt x="11631" y="22966"/>
                      </a:cubicBezTo>
                      <a:cubicBezTo>
                        <a:pt x="11684" y="22966"/>
                        <a:pt x="11736" y="22932"/>
                        <a:pt x="11756" y="22878"/>
                      </a:cubicBezTo>
                      <a:cubicBezTo>
                        <a:pt x="13027" y="19599"/>
                        <a:pt x="13214" y="15846"/>
                        <a:pt x="12064" y="12507"/>
                      </a:cubicBezTo>
                      <a:lnTo>
                        <a:pt x="12064" y="12507"/>
                      </a:lnTo>
                      <a:cubicBezTo>
                        <a:pt x="14097" y="15391"/>
                        <a:pt x="16346" y="18301"/>
                        <a:pt x="19925" y="19218"/>
                      </a:cubicBezTo>
                      <a:cubicBezTo>
                        <a:pt x="19935" y="19221"/>
                        <a:pt x="19945" y="19222"/>
                        <a:pt x="19955" y="19222"/>
                      </a:cubicBezTo>
                      <a:cubicBezTo>
                        <a:pt x="20044" y="19222"/>
                        <a:pt x="20095" y="19116"/>
                        <a:pt x="20059" y="19037"/>
                      </a:cubicBezTo>
                      <a:cubicBezTo>
                        <a:pt x="18573" y="16013"/>
                        <a:pt x="16098" y="13417"/>
                        <a:pt x="13040" y="11959"/>
                      </a:cubicBezTo>
                      <a:lnTo>
                        <a:pt x="13040" y="11959"/>
                      </a:lnTo>
                      <a:cubicBezTo>
                        <a:pt x="14708" y="12304"/>
                        <a:pt x="16410" y="12603"/>
                        <a:pt x="18086" y="12603"/>
                      </a:cubicBezTo>
                      <a:cubicBezTo>
                        <a:pt x="19752" y="12603"/>
                        <a:pt x="21391" y="12308"/>
                        <a:pt x="22942" y="11470"/>
                      </a:cubicBezTo>
                      <a:cubicBezTo>
                        <a:pt x="23043" y="11417"/>
                        <a:pt x="23009" y="11283"/>
                        <a:pt x="22916" y="11243"/>
                      </a:cubicBezTo>
                      <a:cubicBezTo>
                        <a:pt x="21111" y="10544"/>
                        <a:pt x="19163" y="10174"/>
                        <a:pt x="17219" y="10174"/>
                      </a:cubicBezTo>
                      <a:cubicBezTo>
                        <a:pt x="15718" y="10174"/>
                        <a:pt x="14221" y="10394"/>
                        <a:pt x="12793" y="10855"/>
                      </a:cubicBezTo>
                      <a:cubicBezTo>
                        <a:pt x="15576" y="8807"/>
                        <a:pt x="18353" y="6526"/>
                        <a:pt x="19189" y="3013"/>
                      </a:cubicBezTo>
                      <a:cubicBezTo>
                        <a:pt x="19210" y="2925"/>
                        <a:pt x="19137" y="2864"/>
                        <a:pt x="19063" y="2864"/>
                      </a:cubicBezTo>
                      <a:cubicBezTo>
                        <a:pt x="19042" y="2864"/>
                        <a:pt x="19021" y="2869"/>
                        <a:pt x="19002" y="2880"/>
                      </a:cubicBezTo>
                      <a:cubicBezTo>
                        <a:pt x="16018" y="4412"/>
                        <a:pt x="13475" y="6921"/>
                        <a:pt x="12064" y="9978"/>
                      </a:cubicBezTo>
                      <a:cubicBezTo>
                        <a:pt x="12706" y="6640"/>
                        <a:pt x="13147" y="3154"/>
                        <a:pt x="11415" y="56"/>
                      </a:cubicBezTo>
                      <a:cubicBezTo>
                        <a:pt x="11390" y="17"/>
                        <a:pt x="11352" y="0"/>
                        <a:pt x="11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4"/>
                <p:cNvSpPr/>
                <p:nvPr/>
              </p:nvSpPr>
              <p:spPr>
                <a:xfrm>
                  <a:off x="8278459" y="1065976"/>
                  <a:ext cx="136078" cy="139833"/>
                </a:xfrm>
                <a:custGeom>
                  <a:avLst/>
                  <a:gdLst/>
                  <a:ahLst/>
                  <a:cxnLst/>
                  <a:rect l="l" t="t" r="r" b="b"/>
                  <a:pathLst>
                    <a:path w="5327" h="5474" extrusionOk="0">
                      <a:moveTo>
                        <a:pt x="0" y="1"/>
                      </a:moveTo>
                      <a:lnTo>
                        <a:pt x="0" y="1"/>
                      </a:lnTo>
                      <a:cubicBezTo>
                        <a:pt x="683" y="543"/>
                        <a:pt x="1138" y="1359"/>
                        <a:pt x="1312" y="2236"/>
                      </a:cubicBezTo>
                      <a:cubicBezTo>
                        <a:pt x="1539" y="3333"/>
                        <a:pt x="1379" y="4423"/>
                        <a:pt x="1078" y="5474"/>
                      </a:cubicBezTo>
                      <a:cubicBezTo>
                        <a:pt x="1593" y="4524"/>
                        <a:pt x="2275" y="3674"/>
                        <a:pt x="3252" y="3166"/>
                      </a:cubicBezTo>
                      <a:cubicBezTo>
                        <a:pt x="3746" y="2906"/>
                        <a:pt x="4290" y="2770"/>
                        <a:pt x="4825" y="2770"/>
                      </a:cubicBezTo>
                      <a:cubicBezTo>
                        <a:pt x="4994" y="2770"/>
                        <a:pt x="5161" y="2784"/>
                        <a:pt x="5326" y="2811"/>
                      </a:cubicBezTo>
                      <a:cubicBezTo>
                        <a:pt x="3720" y="1613"/>
                        <a:pt x="1927" y="66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4"/>
                <p:cNvSpPr/>
                <p:nvPr/>
              </p:nvSpPr>
              <p:spPr>
                <a:xfrm>
                  <a:off x="8303928" y="1233245"/>
                  <a:ext cx="114876" cy="120061"/>
                </a:xfrm>
                <a:custGeom>
                  <a:avLst/>
                  <a:gdLst/>
                  <a:ahLst/>
                  <a:cxnLst/>
                  <a:rect l="l" t="t" r="r" b="b"/>
                  <a:pathLst>
                    <a:path w="4497" h="4700" extrusionOk="0">
                      <a:moveTo>
                        <a:pt x="1892" y="1"/>
                      </a:moveTo>
                      <a:cubicBezTo>
                        <a:pt x="1113" y="1"/>
                        <a:pt x="360" y="470"/>
                        <a:pt x="27" y="1348"/>
                      </a:cubicBezTo>
                      <a:cubicBezTo>
                        <a:pt x="20" y="1361"/>
                        <a:pt x="14" y="1375"/>
                        <a:pt x="0" y="1381"/>
                      </a:cubicBezTo>
                      <a:cubicBezTo>
                        <a:pt x="1292" y="2278"/>
                        <a:pt x="2402" y="3402"/>
                        <a:pt x="3292" y="4700"/>
                      </a:cubicBezTo>
                      <a:cubicBezTo>
                        <a:pt x="4142" y="3542"/>
                        <a:pt x="4496" y="1957"/>
                        <a:pt x="3486" y="772"/>
                      </a:cubicBezTo>
                      <a:cubicBezTo>
                        <a:pt x="3043" y="250"/>
                        <a:pt x="2461"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4"/>
                <p:cNvSpPr/>
                <p:nvPr/>
              </p:nvSpPr>
              <p:spPr>
                <a:xfrm>
                  <a:off x="8243590" y="910126"/>
                  <a:ext cx="194346" cy="192456"/>
                </a:xfrm>
                <a:custGeom>
                  <a:avLst/>
                  <a:gdLst/>
                  <a:ahLst/>
                  <a:cxnLst/>
                  <a:rect l="l" t="t" r="r" b="b"/>
                  <a:pathLst>
                    <a:path w="7608" h="7534" extrusionOk="0">
                      <a:moveTo>
                        <a:pt x="1553" y="0"/>
                      </a:moveTo>
                      <a:cubicBezTo>
                        <a:pt x="1519" y="1285"/>
                        <a:pt x="1466" y="2616"/>
                        <a:pt x="997" y="3827"/>
                      </a:cubicBezTo>
                      <a:cubicBezTo>
                        <a:pt x="884" y="4135"/>
                        <a:pt x="476" y="5199"/>
                        <a:pt x="1" y="5393"/>
                      </a:cubicBezTo>
                      <a:cubicBezTo>
                        <a:pt x="1827" y="5868"/>
                        <a:pt x="3547" y="6590"/>
                        <a:pt x="5132" y="7534"/>
                      </a:cubicBezTo>
                      <a:cubicBezTo>
                        <a:pt x="5039" y="5567"/>
                        <a:pt x="5922" y="3533"/>
                        <a:pt x="7608" y="2476"/>
                      </a:cubicBezTo>
                      <a:cubicBezTo>
                        <a:pt x="5721" y="1405"/>
                        <a:pt x="3694" y="562"/>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4"/>
                <p:cNvSpPr/>
                <p:nvPr/>
              </p:nvSpPr>
              <p:spPr>
                <a:xfrm>
                  <a:off x="7797677" y="1217407"/>
                  <a:ext cx="639928" cy="639928"/>
                </a:xfrm>
                <a:custGeom>
                  <a:avLst/>
                  <a:gdLst/>
                  <a:ahLst/>
                  <a:cxnLst/>
                  <a:rect l="l" t="t" r="r" b="b"/>
                  <a:pathLst>
                    <a:path w="25051" h="25051" extrusionOk="0">
                      <a:moveTo>
                        <a:pt x="12231" y="975"/>
                      </a:moveTo>
                      <a:cubicBezTo>
                        <a:pt x="12269" y="975"/>
                        <a:pt x="12307" y="992"/>
                        <a:pt x="12332" y="1031"/>
                      </a:cubicBezTo>
                      <a:cubicBezTo>
                        <a:pt x="14064" y="4129"/>
                        <a:pt x="13623" y="7615"/>
                        <a:pt x="12981" y="10953"/>
                      </a:cubicBezTo>
                      <a:cubicBezTo>
                        <a:pt x="14392" y="7896"/>
                        <a:pt x="16935" y="5387"/>
                        <a:pt x="19919" y="3855"/>
                      </a:cubicBezTo>
                      <a:cubicBezTo>
                        <a:pt x="19938" y="3844"/>
                        <a:pt x="19959" y="3839"/>
                        <a:pt x="19980" y="3839"/>
                      </a:cubicBezTo>
                      <a:cubicBezTo>
                        <a:pt x="20054" y="3839"/>
                        <a:pt x="20127" y="3900"/>
                        <a:pt x="20106" y="3988"/>
                      </a:cubicBezTo>
                      <a:cubicBezTo>
                        <a:pt x="19270" y="7501"/>
                        <a:pt x="16493" y="9782"/>
                        <a:pt x="13710" y="11830"/>
                      </a:cubicBezTo>
                      <a:cubicBezTo>
                        <a:pt x="15138" y="11369"/>
                        <a:pt x="16635" y="11149"/>
                        <a:pt x="18136" y="11149"/>
                      </a:cubicBezTo>
                      <a:cubicBezTo>
                        <a:pt x="20080" y="11149"/>
                        <a:pt x="22028" y="11519"/>
                        <a:pt x="23833" y="12218"/>
                      </a:cubicBezTo>
                      <a:cubicBezTo>
                        <a:pt x="23926" y="12258"/>
                        <a:pt x="23960" y="12392"/>
                        <a:pt x="23859" y="12445"/>
                      </a:cubicBezTo>
                      <a:cubicBezTo>
                        <a:pt x="22308" y="13283"/>
                        <a:pt x="20669" y="13578"/>
                        <a:pt x="19003" y="13578"/>
                      </a:cubicBezTo>
                      <a:cubicBezTo>
                        <a:pt x="17327" y="13578"/>
                        <a:pt x="15625" y="13279"/>
                        <a:pt x="13957" y="12934"/>
                      </a:cubicBezTo>
                      <a:lnTo>
                        <a:pt x="13957" y="12934"/>
                      </a:lnTo>
                      <a:cubicBezTo>
                        <a:pt x="17015" y="14392"/>
                        <a:pt x="19490" y="16988"/>
                        <a:pt x="20976" y="20012"/>
                      </a:cubicBezTo>
                      <a:cubicBezTo>
                        <a:pt x="21012" y="20091"/>
                        <a:pt x="20961" y="20197"/>
                        <a:pt x="20872" y="20197"/>
                      </a:cubicBezTo>
                      <a:cubicBezTo>
                        <a:pt x="20862" y="20197"/>
                        <a:pt x="20852" y="20196"/>
                        <a:pt x="20842" y="20193"/>
                      </a:cubicBezTo>
                      <a:cubicBezTo>
                        <a:pt x="17263" y="19276"/>
                        <a:pt x="15014" y="16366"/>
                        <a:pt x="12981" y="13482"/>
                      </a:cubicBezTo>
                      <a:lnTo>
                        <a:pt x="12981" y="13482"/>
                      </a:lnTo>
                      <a:cubicBezTo>
                        <a:pt x="14131" y="16821"/>
                        <a:pt x="13944" y="20574"/>
                        <a:pt x="12673" y="23853"/>
                      </a:cubicBezTo>
                      <a:cubicBezTo>
                        <a:pt x="12653" y="23907"/>
                        <a:pt x="12601" y="23941"/>
                        <a:pt x="12548" y="23941"/>
                      </a:cubicBezTo>
                      <a:cubicBezTo>
                        <a:pt x="12510" y="23941"/>
                        <a:pt x="12471" y="23922"/>
                        <a:pt x="12445" y="23880"/>
                      </a:cubicBezTo>
                      <a:cubicBezTo>
                        <a:pt x="10773" y="20768"/>
                        <a:pt x="11268" y="17303"/>
                        <a:pt x="11964" y="13977"/>
                      </a:cubicBezTo>
                      <a:lnTo>
                        <a:pt x="11964" y="13977"/>
                      </a:lnTo>
                      <a:cubicBezTo>
                        <a:pt x="10498" y="17035"/>
                        <a:pt x="7909" y="19511"/>
                        <a:pt x="4885" y="20996"/>
                      </a:cubicBezTo>
                      <a:cubicBezTo>
                        <a:pt x="4866" y="21004"/>
                        <a:pt x="4846" y="21008"/>
                        <a:pt x="4827" y="21008"/>
                      </a:cubicBezTo>
                      <a:cubicBezTo>
                        <a:pt x="4749" y="21008"/>
                        <a:pt x="4676" y="20948"/>
                        <a:pt x="4698" y="20862"/>
                      </a:cubicBezTo>
                      <a:cubicBezTo>
                        <a:pt x="5641" y="17189"/>
                        <a:pt x="8692" y="14914"/>
                        <a:pt x="11649" y="12833"/>
                      </a:cubicBezTo>
                      <a:lnTo>
                        <a:pt x="11649" y="12833"/>
                      </a:lnTo>
                      <a:cubicBezTo>
                        <a:pt x="10010" y="13464"/>
                        <a:pt x="8255" y="13765"/>
                        <a:pt x="6497" y="13765"/>
                      </a:cubicBezTo>
                      <a:cubicBezTo>
                        <a:pt x="4639" y="13765"/>
                        <a:pt x="2777" y="13429"/>
                        <a:pt x="1044" y="12793"/>
                      </a:cubicBezTo>
                      <a:cubicBezTo>
                        <a:pt x="951" y="12760"/>
                        <a:pt x="917" y="12626"/>
                        <a:pt x="1011" y="12566"/>
                      </a:cubicBezTo>
                      <a:cubicBezTo>
                        <a:pt x="2629" y="11657"/>
                        <a:pt x="4352" y="11345"/>
                        <a:pt x="6106" y="11345"/>
                      </a:cubicBezTo>
                      <a:cubicBezTo>
                        <a:pt x="7710" y="11345"/>
                        <a:pt x="9338" y="11606"/>
                        <a:pt x="10933" y="11910"/>
                      </a:cubicBezTo>
                      <a:cubicBezTo>
                        <a:pt x="7876" y="10498"/>
                        <a:pt x="5367" y="7963"/>
                        <a:pt x="3834" y="4979"/>
                      </a:cubicBezTo>
                      <a:cubicBezTo>
                        <a:pt x="3792" y="4894"/>
                        <a:pt x="3843" y="4787"/>
                        <a:pt x="3937" y="4787"/>
                      </a:cubicBezTo>
                      <a:cubicBezTo>
                        <a:pt x="3947" y="4787"/>
                        <a:pt x="3957" y="4789"/>
                        <a:pt x="3968" y="4791"/>
                      </a:cubicBezTo>
                      <a:cubicBezTo>
                        <a:pt x="7568" y="5648"/>
                        <a:pt x="9869" y="8538"/>
                        <a:pt x="11964" y="11388"/>
                      </a:cubicBezTo>
                      <a:cubicBezTo>
                        <a:pt x="10773" y="8083"/>
                        <a:pt x="10893" y="4343"/>
                        <a:pt x="12104" y="1065"/>
                      </a:cubicBezTo>
                      <a:cubicBezTo>
                        <a:pt x="12124" y="1010"/>
                        <a:pt x="12178" y="975"/>
                        <a:pt x="12231" y="975"/>
                      </a:cubicBezTo>
                      <a:close/>
                      <a:moveTo>
                        <a:pt x="12526" y="1"/>
                      </a:moveTo>
                      <a:cubicBezTo>
                        <a:pt x="5621" y="1"/>
                        <a:pt x="1" y="5621"/>
                        <a:pt x="1" y="12526"/>
                      </a:cubicBezTo>
                      <a:cubicBezTo>
                        <a:pt x="1" y="13643"/>
                        <a:pt x="148" y="14720"/>
                        <a:pt x="422" y="15750"/>
                      </a:cubicBezTo>
                      <a:cubicBezTo>
                        <a:pt x="456" y="15777"/>
                        <a:pt x="469" y="15824"/>
                        <a:pt x="456" y="15864"/>
                      </a:cubicBezTo>
                      <a:cubicBezTo>
                        <a:pt x="523" y="16092"/>
                        <a:pt x="589" y="16312"/>
                        <a:pt x="663" y="16533"/>
                      </a:cubicBezTo>
                      <a:cubicBezTo>
                        <a:pt x="723" y="16580"/>
                        <a:pt x="743" y="16660"/>
                        <a:pt x="730" y="16721"/>
                      </a:cubicBezTo>
                      <a:cubicBezTo>
                        <a:pt x="2456" y="21571"/>
                        <a:pt x="7093" y="25050"/>
                        <a:pt x="12526" y="25050"/>
                      </a:cubicBezTo>
                      <a:cubicBezTo>
                        <a:pt x="19430" y="25050"/>
                        <a:pt x="25050" y="19430"/>
                        <a:pt x="25050" y="12526"/>
                      </a:cubicBezTo>
                      <a:cubicBezTo>
                        <a:pt x="25050" y="5621"/>
                        <a:pt x="19430" y="1"/>
                        <a:pt x="12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4"/>
                <p:cNvSpPr/>
                <p:nvPr/>
              </p:nvSpPr>
              <p:spPr>
                <a:xfrm>
                  <a:off x="8263771" y="2027541"/>
                  <a:ext cx="50783" cy="129053"/>
                </a:xfrm>
                <a:custGeom>
                  <a:avLst/>
                  <a:gdLst/>
                  <a:ahLst/>
                  <a:cxnLst/>
                  <a:rect l="l" t="t" r="r" b="b"/>
                  <a:pathLst>
                    <a:path w="1988" h="5052" extrusionOk="0">
                      <a:moveTo>
                        <a:pt x="194" y="0"/>
                      </a:moveTo>
                      <a:lnTo>
                        <a:pt x="194" y="0"/>
                      </a:lnTo>
                      <a:cubicBezTo>
                        <a:pt x="0" y="1974"/>
                        <a:pt x="328" y="3700"/>
                        <a:pt x="1867" y="5052"/>
                      </a:cubicBezTo>
                      <a:cubicBezTo>
                        <a:pt x="1893" y="5005"/>
                        <a:pt x="1940" y="4985"/>
                        <a:pt x="1987" y="4985"/>
                      </a:cubicBezTo>
                      <a:cubicBezTo>
                        <a:pt x="1887" y="3125"/>
                        <a:pt x="1365" y="1459"/>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4"/>
                <p:cNvSpPr/>
                <p:nvPr/>
              </p:nvSpPr>
              <p:spPr>
                <a:xfrm>
                  <a:off x="8177965" y="1800216"/>
                  <a:ext cx="211947" cy="199174"/>
                </a:xfrm>
                <a:custGeom>
                  <a:avLst/>
                  <a:gdLst/>
                  <a:ahLst/>
                  <a:cxnLst/>
                  <a:rect l="l" t="t" r="r" b="b"/>
                  <a:pathLst>
                    <a:path w="8297" h="7797" extrusionOk="0">
                      <a:moveTo>
                        <a:pt x="5252" y="1"/>
                      </a:moveTo>
                      <a:cubicBezTo>
                        <a:pt x="5179" y="61"/>
                        <a:pt x="5099" y="115"/>
                        <a:pt x="5025" y="168"/>
                      </a:cubicBezTo>
                      <a:cubicBezTo>
                        <a:pt x="5052" y="175"/>
                        <a:pt x="5072" y="195"/>
                        <a:pt x="5085" y="222"/>
                      </a:cubicBezTo>
                      <a:cubicBezTo>
                        <a:pt x="5814" y="1707"/>
                        <a:pt x="5440" y="3661"/>
                        <a:pt x="3767" y="4283"/>
                      </a:cubicBezTo>
                      <a:cubicBezTo>
                        <a:pt x="3498" y="4382"/>
                        <a:pt x="3226" y="4428"/>
                        <a:pt x="2960" y="4428"/>
                      </a:cubicBezTo>
                      <a:cubicBezTo>
                        <a:pt x="1752" y="4428"/>
                        <a:pt x="665" y="3478"/>
                        <a:pt x="495" y="2222"/>
                      </a:cubicBezTo>
                      <a:cubicBezTo>
                        <a:pt x="495" y="2215"/>
                        <a:pt x="502" y="2209"/>
                        <a:pt x="502" y="2195"/>
                      </a:cubicBezTo>
                      <a:lnTo>
                        <a:pt x="502" y="2195"/>
                      </a:lnTo>
                      <a:cubicBezTo>
                        <a:pt x="335" y="2235"/>
                        <a:pt x="168" y="2269"/>
                        <a:pt x="0" y="2296"/>
                      </a:cubicBezTo>
                      <a:cubicBezTo>
                        <a:pt x="7" y="2309"/>
                        <a:pt x="14" y="2322"/>
                        <a:pt x="20" y="2336"/>
                      </a:cubicBezTo>
                      <a:cubicBezTo>
                        <a:pt x="569" y="4414"/>
                        <a:pt x="1573" y="7797"/>
                        <a:pt x="4164" y="7797"/>
                      </a:cubicBezTo>
                      <a:cubicBezTo>
                        <a:pt x="4418" y="7797"/>
                        <a:pt x="4686" y="7764"/>
                        <a:pt x="4971" y="7695"/>
                      </a:cubicBezTo>
                      <a:cubicBezTo>
                        <a:pt x="8297" y="6885"/>
                        <a:pt x="6149" y="2075"/>
                        <a:pt x="5226" y="255"/>
                      </a:cubicBezTo>
                      <a:cubicBezTo>
                        <a:pt x="5186" y="175"/>
                        <a:pt x="5219" y="94"/>
                        <a:pt x="5286" y="48"/>
                      </a:cubicBezTo>
                      <a:lnTo>
                        <a:pt x="5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4"/>
                <p:cNvSpPr/>
                <p:nvPr/>
              </p:nvSpPr>
              <p:spPr>
                <a:xfrm>
                  <a:off x="8130094" y="2164769"/>
                  <a:ext cx="179326" cy="154547"/>
                </a:xfrm>
                <a:custGeom>
                  <a:avLst/>
                  <a:gdLst/>
                  <a:ahLst/>
                  <a:cxnLst/>
                  <a:rect l="l" t="t" r="r" b="b"/>
                  <a:pathLst>
                    <a:path w="7020" h="6050" extrusionOk="0">
                      <a:moveTo>
                        <a:pt x="7019" y="1"/>
                      </a:moveTo>
                      <a:lnTo>
                        <a:pt x="7019" y="1"/>
                      </a:lnTo>
                      <a:cubicBezTo>
                        <a:pt x="6692" y="101"/>
                        <a:pt x="6364" y="195"/>
                        <a:pt x="6036" y="282"/>
                      </a:cubicBezTo>
                      <a:cubicBezTo>
                        <a:pt x="5742" y="1680"/>
                        <a:pt x="5454" y="3038"/>
                        <a:pt x="5360" y="4470"/>
                      </a:cubicBezTo>
                      <a:cubicBezTo>
                        <a:pt x="5355" y="4547"/>
                        <a:pt x="5287" y="4620"/>
                        <a:pt x="5214" y="4620"/>
                      </a:cubicBezTo>
                      <a:cubicBezTo>
                        <a:pt x="5191" y="4620"/>
                        <a:pt x="5168" y="4613"/>
                        <a:pt x="5146" y="4597"/>
                      </a:cubicBezTo>
                      <a:cubicBezTo>
                        <a:pt x="3788" y="3554"/>
                        <a:pt x="2269" y="2430"/>
                        <a:pt x="1219" y="1065"/>
                      </a:cubicBezTo>
                      <a:cubicBezTo>
                        <a:pt x="817" y="1091"/>
                        <a:pt x="409" y="1105"/>
                        <a:pt x="1" y="1118"/>
                      </a:cubicBezTo>
                      <a:cubicBezTo>
                        <a:pt x="1901" y="2764"/>
                        <a:pt x="3741" y="4464"/>
                        <a:pt x="5688" y="6049"/>
                      </a:cubicBezTo>
                      <a:cubicBezTo>
                        <a:pt x="6130" y="4035"/>
                        <a:pt x="6571" y="2015"/>
                        <a:pt x="7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4"/>
                <p:cNvSpPr/>
                <p:nvPr/>
              </p:nvSpPr>
              <p:spPr>
                <a:xfrm>
                  <a:off x="8185833" y="732205"/>
                  <a:ext cx="213480" cy="165276"/>
                </a:xfrm>
                <a:custGeom>
                  <a:avLst/>
                  <a:gdLst/>
                  <a:ahLst/>
                  <a:cxnLst/>
                  <a:rect l="l" t="t" r="r" b="b"/>
                  <a:pathLst>
                    <a:path w="8357" h="6470" extrusionOk="0">
                      <a:moveTo>
                        <a:pt x="0" y="0"/>
                      </a:moveTo>
                      <a:lnTo>
                        <a:pt x="0" y="0"/>
                      </a:lnTo>
                      <a:cubicBezTo>
                        <a:pt x="13" y="13"/>
                        <a:pt x="27" y="27"/>
                        <a:pt x="34" y="40"/>
                      </a:cubicBezTo>
                      <a:cubicBezTo>
                        <a:pt x="1151" y="2262"/>
                        <a:pt x="2409" y="4409"/>
                        <a:pt x="3800" y="6470"/>
                      </a:cubicBezTo>
                      <a:cubicBezTo>
                        <a:pt x="5386" y="5005"/>
                        <a:pt x="6905" y="3473"/>
                        <a:pt x="8357" y="1867"/>
                      </a:cubicBezTo>
                      <a:cubicBezTo>
                        <a:pt x="5721" y="883"/>
                        <a:pt x="2917" y="2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4"/>
                <p:cNvSpPr/>
                <p:nvPr/>
              </p:nvSpPr>
              <p:spPr>
                <a:xfrm>
                  <a:off x="8196077" y="1807573"/>
                  <a:ext cx="117967" cy="99191"/>
                </a:xfrm>
                <a:custGeom>
                  <a:avLst/>
                  <a:gdLst/>
                  <a:ahLst/>
                  <a:cxnLst/>
                  <a:rect l="l" t="t" r="r" b="b"/>
                  <a:pathLst>
                    <a:path w="4618" h="3883" extrusionOk="0">
                      <a:moveTo>
                        <a:pt x="4149" y="0"/>
                      </a:moveTo>
                      <a:cubicBezTo>
                        <a:pt x="2904" y="850"/>
                        <a:pt x="1506" y="1486"/>
                        <a:pt x="1" y="1860"/>
                      </a:cubicBezTo>
                      <a:cubicBezTo>
                        <a:pt x="1" y="1867"/>
                        <a:pt x="7" y="1867"/>
                        <a:pt x="7" y="1874"/>
                      </a:cubicBezTo>
                      <a:cubicBezTo>
                        <a:pt x="232" y="2990"/>
                        <a:pt x="1163" y="3883"/>
                        <a:pt x="2242" y="3883"/>
                      </a:cubicBezTo>
                      <a:cubicBezTo>
                        <a:pt x="2546" y="3883"/>
                        <a:pt x="2863" y="3811"/>
                        <a:pt x="3179" y="3654"/>
                      </a:cubicBezTo>
                      <a:cubicBezTo>
                        <a:pt x="4617" y="2924"/>
                        <a:pt x="4597" y="1365"/>
                        <a:pt x="4155" y="27"/>
                      </a:cubicBezTo>
                      <a:cubicBezTo>
                        <a:pt x="4149" y="14"/>
                        <a:pt x="4149" y="7"/>
                        <a:pt x="4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4"/>
                <p:cNvSpPr/>
                <p:nvPr/>
              </p:nvSpPr>
              <p:spPr>
                <a:xfrm>
                  <a:off x="8126518" y="1509540"/>
                  <a:ext cx="271262" cy="48433"/>
                </a:xfrm>
                <a:custGeom>
                  <a:avLst/>
                  <a:gdLst/>
                  <a:ahLst/>
                  <a:cxnLst/>
                  <a:rect l="l" t="t" r="r" b="b"/>
                  <a:pathLst>
                    <a:path w="10619" h="1896" extrusionOk="0">
                      <a:moveTo>
                        <a:pt x="5433" y="1"/>
                      </a:moveTo>
                      <a:cubicBezTo>
                        <a:pt x="3682" y="1"/>
                        <a:pt x="1929" y="299"/>
                        <a:pt x="208" y="855"/>
                      </a:cubicBezTo>
                      <a:cubicBezTo>
                        <a:pt x="141" y="909"/>
                        <a:pt x="74" y="956"/>
                        <a:pt x="0" y="1003"/>
                      </a:cubicBezTo>
                      <a:cubicBezTo>
                        <a:pt x="2004" y="1442"/>
                        <a:pt x="4084" y="1896"/>
                        <a:pt x="6124" y="1896"/>
                      </a:cubicBezTo>
                      <a:cubicBezTo>
                        <a:pt x="7661" y="1896"/>
                        <a:pt x="9176" y="1638"/>
                        <a:pt x="10618" y="922"/>
                      </a:cubicBezTo>
                      <a:cubicBezTo>
                        <a:pt x="8914" y="295"/>
                        <a:pt x="7174" y="1"/>
                        <a:pt x="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4"/>
                <p:cNvSpPr/>
                <p:nvPr/>
              </p:nvSpPr>
              <p:spPr>
                <a:xfrm>
                  <a:off x="8145498" y="1056397"/>
                  <a:ext cx="188522" cy="199839"/>
                </a:xfrm>
                <a:custGeom>
                  <a:avLst/>
                  <a:gdLst/>
                  <a:ahLst/>
                  <a:cxnLst/>
                  <a:rect l="l" t="t" r="r" b="b"/>
                  <a:pathLst>
                    <a:path w="7380" h="7823" extrusionOk="0">
                      <a:moveTo>
                        <a:pt x="3297" y="1"/>
                      </a:moveTo>
                      <a:cubicBezTo>
                        <a:pt x="796" y="1"/>
                        <a:pt x="237" y="4101"/>
                        <a:pt x="0" y="5969"/>
                      </a:cubicBezTo>
                      <a:lnTo>
                        <a:pt x="0" y="5976"/>
                      </a:lnTo>
                      <a:cubicBezTo>
                        <a:pt x="0" y="5989"/>
                        <a:pt x="7" y="6003"/>
                        <a:pt x="7" y="6009"/>
                      </a:cubicBezTo>
                      <a:cubicBezTo>
                        <a:pt x="7" y="6029"/>
                        <a:pt x="7" y="6050"/>
                        <a:pt x="0" y="6070"/>
                      </a:cubicBezTo>
                      <a:cubicBezTo>
                        <a:pt x="94" y="6076"/>
                        <a:pt x="181" y="6083"/>
                        <a:pt x="268" y="6090"/>
                      </a:cubicBezTo>
                      <a:lnTo>
                        <a:pt x="268" y="6083"/>
                      </a:lnTo>
                      <a:cubicBezTo>
                        <a:pt x="250" y="4761"/>
                        <a:pt x="1425" y="3702"/>
                        <a:pt x="2691" y="3702"/>
                      </a:cubicBezTo>
                      <a:cubicBezTo>
                        <a:pt x="2880" y="3702"/>
                        <a:pt x="3070" y="3725"/>
                        <a:pt x="3258" y="3775"/>
                      </a:cubicBezTo>
                      <a:cubicBezTo>
                        <a:pt x="5065" y="4250"/>
                        <a:pt x="5306" y="6016"/>
                        <a:pt x="5065" y="7595"/>
                      </a:cubicBezTo>
                      <a:cubicBezTo>
                        <a:pt x="5199" y="7669"/>
                        <a:pt x="5326" y="7749"/>
                        <a:pt x="5460" y="7823"/>
                      </a:cubicBezTo>
                      <a:cubicBezTo>
                        <a:pt x="5460" y="7802"/>
                        <a:pt x="5473" y="7789"/>
                        <a:pt x="5473" y="7769"/>
                      </a:cubicBezTo>
                      <a:cubicBezTo>
                        <a:pt x="5386" y="7749"/>
                        <a:pt x="5312" y="7675"/>
                        <a:pt x="5353" y="7568"/>
                      </a:cubicBezTo>
                      <a:cubicBezTo>
                        <a:pt x="6202" y="5300"/>
                        <a:pt x="7380" y="1125"/>
                        <a:pt x="4101" y="128"/>
                      </a:cubicBezTo>
                      <a:cubicBezTo>
                        <a:pt x="3813" y="41"/>
                        <a:pt x="3546" y="1"/>
                        <a:pt x="3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4"/>
                <p:cNvSpPr/>
                <p:nvPr/>
              </p:nvSpPr>
              <p:spPr>
                <a:xfrm>
                  <a:off x="8225479" y="915082"/>
                  <a:ext cx="51294" cy="124430"/>
                </a:xfrm>
                <a:custGeom>
                  <a:avLst/>
                  <a:gdLst/>
                  <a:ahLst/>
                  <a:cxnLst/>
                  <a:rect l="l" t="t" r="r" b="b"/>
                  <a:pathLst>
                    <a:path w="2008" h="4871" extrusionOk="0">
                      <a:moveTo>
                        <a:pt x="2008" y="0"/>
                      </a:moveTo>
                      <a:cubicBezTo>
                        <a:pt x="1499" y="642"/>
                        <a:pt x="1071" y="1325"/>
                        <a:pt x="797" y="2108"/>
                      </a:cubicBezTo>
                      <a:cubicBezTo>
                        <a:pt x="669" y="2482"/>
                        <a:pt x="0" y="4817"/>
                        <a:pt x="710" y="4871"/>
                      </a:cubicBezTo>
                      <a:cubicBezTo>
                        <a:pt x="711" y="4871"/>
                        <a:pt x="712" y="4871"/>
                        <a:pt x="713" y="4871"/>
                      </a:cubicBezTo>
                      <a:cubicBezTo>
                        <a:pt x="949" y="4871"/>
                        <a:pt x="1466" y="3585"/>
                        <a:pt x="1519" y="3432"/>
                      </a:cubicBezTo>
                      <a:cubicBezTo>
                        <a:pt x="1653" y="3071"/>
                        <a:pt x="1740" y="2696"/>
                        <a:pt x="1813" y="2315"/>
                      </a:cubicBezTo>
                      <a:cubicBezTo>
                        <a:pt x="1954" y="1552"/>
                        <a:pt x="1987" y="776"/>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4"/>
                <p:cNvSpPr/>
                <p:nvPr/>
              </p:nvSpPr>
              <p:spPr>
                <a:xfrm>
                  <a:off x="8156942" y="1158066"/>
                  <a:ext cx="116255" cy="88948"/>
                </a:xfrm>
                <a:custGeom>
                  <a:avLst/>
                  <a:gdLst/>
                  <a:ahLst/>
                  <a:cxnLst/>
                  <a:rect l="l" t="t" r="r" b="b"/>
                  <a:pathLst>
                    <a:path w="4551" h="3482" extrusionOk="0">
                      <a:moveTo>
                        <a:pt x="2206" y="0"/>
                      </a:moveTo>
                      <a:cubicBezTo>
                        <a:pt x="1062" y="0"/>
                        <a:pt x="227" y="986"/>
                        <a:pt x="0" y="2130"/>
                      </a:cubicBezTo>
                      <a:cubicBezTo>
                        <a:pt x="1553" y="2317"/>
                        <a:pt x="3018" y="2785"/>
                        <a:pt x="4356" y="3481"/>
                      </a:cubicBezTo>
                      <a:cubicBezTo>
                        <a:pt x="4550" y="2130"/>
                        <a:pt x="4383" y="571"/>
                        <a:pt x="2857" y="102"/>
                      </a:cubicBezTo>
                      <a:cubicBezTo>
                        <a:pt x="2631" y="33"/>
                        <a:pt x="2413"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4"/>
                <p:cNvSpPr/>
                <p:nvPr/>
              </p:nvSpPr>
              <p:spPr>
                <a:xfrm>
                  <a:off x="8167185" y="2173837"/>
                  <a:ext cx="109767" cy="98118"/>
                </a:xfrm>
                <a:custGeom>
                  <a:avLst/>
                  <a:gdLst/>
                  <a:ahLst/>
                  <a:cxnLst/>
                  <a:rect l="l" t="t" r="r" b="b"/>
                  <a:pathLst>
                    <a:path w="4297" h="3841" extrusionOk="0">
                      <a:moveTo>
                        <a:pt x="4296" y="0"/>
                      </a:moveTo>
                      <a:cubicBezTo>
                        <a:pt x="2905" y="348"/>
                        <a:pt x="1473" y="583"/>
                        <a:pt x="1" y="696"/>
                      </a:cubicBezTo>
                      <a:cubicBezTo>
                        <a:pt x="1252" y="1687"/>
                        <a:pt x="2376" y="2844"/>
                        <a:pt x="3641" y="3841"/>
                      </a:cubicBezTo>
                      <a:cubicBezTo>
                        <a:pt x="3734" y="2550"/>
                        <a:pt x="3908" y="1232"/>
                        <a:pt x="4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4"/>
                <p:cNvSpPr/>
                <p:nvPr/>
              </p:nvSpPr>
              <p:spPr>
                <a:xfrm>
                  <a:off x="8106337" y="743982"/>
                  <a:ext cx="168546" cy="156412"/>
                </a:xfrm>
                <a:custGeom>
                  <a:avLst/>
                  <a:gdLst/>
                  <a:ahLst/>
                  <a:cxnLst/>
                  <a:rect l="l" t="t" r="r" b="b"/>
                  <a:pathLst>
                    <a:path w="6598" h="6123" extrusionOk="0">
                      <a:moveTo>
                        <a:pt x="2998" y="1"/>
                      </a:moveTo>
                      <a:cubicBezTo>
                        <a:pt x="1988" y="1787"/>
                        <a:pt x="1025" y="3600"/>
                        <a:pt x="1" y="5380"/>
                      </a:cubicBezTo>
                      <a:lnTo>
                        <a:pt x="610" y="5380"/>
                      </a:lnTo>
                      <a:cubicBezTo>
                        <a:pt x="1265" y="4042"/>
                        <a:pt x="1955" y="2724"/>
                        <a:pt x="2637" y="1399"/>
                      </a:cubicBezTo>
                      <a:cubicBezTo>
                        <a:pt x="2662" y="1348"/>
                        <a:pt x="2709" y="1326"/>
                        <a:pt x="2757" y="1326"/>
                      </a:cubicBezTo>
                      <a:cubicBezTo>
                        <a:pt x="2811" y="1326"/>
                        <a:pt x="2866" y="1353"/>
                        <a:pt x="2898" y="1399"/>
                      </a:cubicBezTo>
                      <a:cubicBezTo>
                        <a:pt x="3868" y="2851"/>
                        <a:pt x="4778" y="4336"/>
                        <a:pt x="5621" y="5868"/>
                      </a:cubicBezTo>
                      <a:cubicBezTo>
                        <a:pt x="5628" y="5882"/>
                        <a:pt x="5628" y="5895"/>
                        <a:pt x="5634" y="5902"/>
                      </a:cubicBezTo>
                      <a:cubicBezTo>
                        <a:pt x="5956" y="5969"/>
                        <a:pt x="6277" y="6042"/>
                        <a:pt x="6598" y="6123"/>
                      </a:cubicBezTo>
                      <a:cubicBezTo>
                        <a:pt x="5273" y="4156"/>
                        <a:pt x="4076" y="2115"/>
                        <a:pt x="2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4"/>
                <p:cNvSpPr/>
                <p:nvPr/>
              </p:nvSpPr>
              <p:spPr>
                <a:xfrm>
                  <a:off x="8123963" y="2021385"/>
                  <a:ext cx="181702" cy="164612"/>
                </a:xfrm>
                <a:custGeom>
                  <a:avLst/>
                  <a:gdLst/>
                  <a:ahLst/>
                  <a:cxnLst/>
                  <a:rect l="l" t="t" r="r" b="b"/>
                  <a:pathLst>
                    <a:path w="7113" h="6444" extrusionOk="0">
                      <a:moveTo>
                        <a:pt x="5446" y="0"/>
                      </a:moveTo>
                      <a:lnTo>
                        <a:pt x="5446" y="0"/>
                      </a:lnTo>
                      <a:cubicBezTo>
                        <a:pt x="3720" y="516"/>
                        <a:pt x="1894" y="810"/>
                        <a:pt x="0" y="830"/>
                      </a:cubicBezTo>
                      <a:cubicBezTo>
                        <a:pt x="1198" y="2496"/>
                        <a:pt x="1291" y="4691"/>
                        <a:pt x="248" y="6444"/>
                      </a:cubicBezTo>
                      <a:cubicBezTo>
                        <a:pt x="2630" y="6397"/>
                        <a:pt x="4931" y="6022"/>
                        <a:pt x="7112" y="5360"/>
                      </a:cubicBezTo>
                      <a:cubicBezTo>
                        <a:pt x="5339" y="4343"/>
                        <a:pt x="5239" y="1800"/>
                        <a:pt x="5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4"/>
                <p:cNvSpPr/>
                <p:nvPr/>
              </p:nvSpPr>
              <p:spPr>
                <a:xfrm>
                  <a:off x="8110961" y="888592"/>
                  <a:ext cx="165302" cy="156744"/>
                </a:xfrm>
                <a:custGeom>
                  <a:avLst/>
                  <a:gdLst/>
                  <a:ahLst/>
                  <a:cxnLst/>
                  <a:rect l="l" t="t" r="r" b="b"/>
                  <a:pathLst>
                    <a:path w="6471" h="6136" extrusionOk="0">
                      <a:moveTo>
                        <a:pt x="262" y="0"/>
                      </a:moveTo>
                      <a:cubicBezTo>
                        <a:pt x="175" y="0"/>
                        <a:pt x="88" y="7"/>
                        <a:pt x="1" y="7"/>
                      </a:cubicBezTo>
                      <a:cubicBezTo>
                        <a:pt x="1225" y="1586"/>
                        <a:pt x="1312" y="3834"/>
                        <a:pt x="496" y="5620"/>
                      </a:cubicBezTo>
                      <a:cubicBezTo>
                        <a:pt x="1961" y="5634"/>
                        <a:pt x="3393" y="5814"/>
                        <a:pt x="4771" y="6135"/>
                      </a:cubicBezTo>
                      <a:cubicBezTo>
                        <a:pt x="4383" y="5654"/>
                        <a:pt x="4778" y="4008"/>
                        <a:pt x="4871" y="3660"/>
                      </a:cubicBezTo>
                      <a:cubicBezTo>
                        <a:pt x="5146" y="2576"/>
                        <a:pt x="5688" y="1566"/>
                        <a:pt x="6470" y="769"/>
                      </a:cubicBezTo>
                      <a:cubicBezTo>
                        <a:pt x="4483" y="268"/>
                        <a:pt x="240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4"/>
                <p:cNvSpPr/>
                <p:nvPr/>
              </p:nvSpPr>
              <p:spPr>
                <a:xfrm>
                  <a:off x="8122584" y="1540960"/>
                  <a:ext cx="202035" cy="184256"/>
                </a:xfrm>
                <a:custGeom>
                  <a:avLst/>
                  <a:gdLst/>
                  <a:ahLst/>
                  <a:cxnLst/>
                  <a:rect l="l" t="t" r="r" b="b"/>
                  <a:pathLst>
                    <a:path w="7909" h="7213" extrusionOk="0">
                      <a:moveTo>
                        <a:pt x="1" y="0"/>
                      </a:moveTo>
                      <a:lnTo>
                        <a:pt x="1" y="0"/>
                      </a:lnTo>
                      <a:cubicBezTo>
                        <a:pt x="2075" y="2964"/>
                        <a:pt x="4283" y="6155"/>
                        <a:pt x="7909" y="7213"/>
                      </a:cubicBezTo>
                      <a:cubicBezTo>
                        <a:pt x="6223" y="3921"/>
                        <a:pt x="3493" y="1546"/>
                        <a:pt x="148" y="34"/>
                      </a:cubicBezTo>
                      <a:cubicBezTo>
                        <a:pt x="94" y="27"/>
                        <a:pt x="47" y="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4"/>
                <p:cNvSpPr/>
                <p:nvPr/>
              </p:nvSpPr>
              <p:spPr>
                <a:xfrm>
                  <a:off x="8123095" y="1324747"/>
                  <a:ext cx="180169" cy="204105"/>
                </a:xfrm>
                <a:custGeom>
                  <a:avLst/>
                  <a:gdLst/>
                  <a:ahLst/>
                  <a:cxnLst/>
                  <a:rect l="l" t="t" r="r" b="b"/>
                  <a:pathLst>
                    <a:path w="7053" h="7990" extrusionOk="0">
                      <a:moveTo>
                        <a:pt x="7053" y="0"/>
                      </a:moveTo>
                      <a:lnTo>
                        <a:pt x="7053" y="0"/>
                      </a:lnTo>
                      <a:cubicBezTo>
                        <a:pt x="3801" y="1740"/>
                        <a:pt x="1479" y="4490"/>
                        <a:pt x="27" y="7849"/>
                      </a:cubicBezTo>
                      <a:cubicBezTo>
                        <a:pt x="21" y="7895"/>
                        <a:pt x="7" y="7942"/>
                        <a:pt x="1" y="7989"/>
                      </a:cubicBezTo>
                      <a:cubicBezTo>
                        <a:pt x="41" y="7969"/>
                        <a:pt x="81" y="7956"/>
                        <a:pt x="121" y="7936"/>
                      </a:cubicBezTo>
                      <a:cubicBezTo>
                        <a:pt x="3005" y="5841"/>
                        <a:pt x="6076" y="3593"/>
                        <a:pt x="7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4"/>
                <p:cNvSpPr/>
                <p:nvPr/>
              </p:nvSpPr>
              <p:spPr>
                <a:xfrm>
                  <a:off x="8130273" y="1898156"/>
                  <a:ext cx="152657" cy="137100"/>
                </a:xfrm>
                <a:custGeom>
                  <a:avLst/>
                  <a:gdLst/>
                  <a:ahLst/>
                  <a:cxnLst/>
                  <a:rect l="l" t="t" r="r" b="b"/>
                  <a:pathLst>
                    <a:path w="5976" h="5367" extrusionOk="0">
                      <a:moveTo>
                        <a:pt x="2041" y="1"/>
                      </a:moveTo>
                      <a:cubicBezTo>
                        <a:pt x="2168" y="2088"/>
                        <a:pt x="1854" y="4497"/>
                        <a:pt x="1" y="5366"/>
                      </a:cubicBezTo>
                      <a:cubicBezTo>
                        <a:pt x="2088" y="5313"/>
                        <a:pt x="4095" y="4931"/>
                        <a:pt x="5975" y="4269"/>
                      </a:cubicBezTo>
                      <a:cubicBezTo>
                        <a:pt x="3908" y="4222"/>
                        <a:pt x="2677" y="2008"/>
                        <a:pt x="2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4"/>
                <p:cNvSpPr/>
                <p:nvPr/>
              </p:nvSpPr>
              <p:spPr>
                <a:xfrm>
                  <a:off x="8129430" y="789273"/>
                  <a:ext cx="110431" cy="103432"/>
                </a:xfrm>
                <a:custGeom>
                  <a:avLst/>
                  <a:gdLst/>
                  <a:ahLst/>
                  <a:cxnLst/>
                  <a:rect l="l" t="t" r="r" b="b"/>
                  <a:pathLst>
                    <a:path w="4323" h="4049" extrusionOk="0">
                      <a:moveTo>
                        <a:pt x="1874" y="1"/>
                      </a:moveTo>
                      <a:cubicBezTo>
                        <a:pt x="1258" y="1205"/>
                        <a:pt x="642" y="2416"/>
                        <a:pt x="0" y="3607"/>
                      </a:cubicBezTo>
                      <a:cubicBezTo>
                        <a:pt x="1472" y="3634"/>
                        <a:pt x="2917" y="3788"/>
                        <a:pt x="4322" y="4049"/>
                      </a:cubicBezTo>
                      <a:cubicBezTo>
                        <a:pt x="3560" y="2670"/>
                        <a:pt x="2743" y="1319"/>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4"/>
                <p:cNvSpPr/>
                <p:nvPr/>
              </p:nvSpPr>
              <p:spPr>
                <a:xfrm>
                  <a:off x="7983644" y="729293"/>
                  <a:ext cx="197591" cy="147344"/>
                </a:xfrm>
                <a:custGeom>
                  <a:avLst/>
                  <a:gdLst/>
                  <a:ahLst/>
                  <a:cxnLst/>
                  <a:rect l="l" t="t" r="r" b="b"/>
                  <a:pathLst>
                    <a:path w="7735" h="5768" extrusionOk="0">
                      <a:moveTo>
                        <a:pt x="5246" y="0"/>
                      </a:moveTo>
                      <a:cubicBezTo>
                        <a:pt x="3459" y="0"/>
                        <a:pt x="1706" y="154"/>
                        <a:pt x="0" y="435"/>
                      </a:cubicBezTo>
                      <a:cubicBezTo>
                        <a:pt x="1773" y="2008"/>
                        <a:pt x="3312" y="3787"/>
                        <a:pt x="4617" y="5768"/>
                      </a:cubicBezTo>
                      <a:cubicBezTo>
                        <a:pt x="5547" y="3854"/>
                        <a:pt x="6617" y="2001"/>
                        <a:pt x="7674" y="154"/>
                      </a:cubicBezTo>
                      <a:cubicBezTo>
                        <a:pt x="7688" y="127"/>
                        <a:pt x="7708" y="114"/>
                        <a:pt x="7734" y="101"/>
                      </a:cubicBezTo>
                      <a:cubicBezTo>
                        <a:pt x="6912" y="34"/>
                        <a:pt x="6082"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4"/>
                <p:cNvSpPr/>
                <p:nvPr/>
              </p:nvSpPr>
              <p:spPr>
                <a:xfrm>
                  <a:off x="8011846" y="1853197"/>
                  <a:ext cx="169568" cy="181702"/>
                </a:xfrm>
                <a:custGeom>
                  <a:avLst/>
                  <a:gdLst/>
                  <a:ahLst/>
                  <a:cxnLst/>
                  <a:rect l="l" t="t" r="r" b="b"/>
                  <a:pathLst>
                    <a:path w="6638" h="7113" extrusionOk="0">
                      <a:moveTo>
                        <a:pt x="783" y="1"/>
                      </a:moveTo>
                      <a:lnTo>
                        <a:pt x="783" y="1"/>
                      </a:lnTo>
                      <a:cubicBezTo>
                        <a:pt x="790" y="14"/>
                        <a:pt x="790" y="28"/>
                        <a:pt x="790" y="41"/>
                      </a:cubicBezTo>
                      <a:cubicBezTo>
                        <a:pt x="716" y="1995"/>
                        <a:pt x="0" y="6598"/>
                        <a:pt x="2723" y="7080"/>
                      </a:cubicBezTo>
                      <a:cubicBezTo>
                        <a:pt x="2937" y="7100"/>
                        <a:pt x="3151" y="7106"/>
                        <a:pt x="3372" y="7113"/>
                      </a:cubicBezTo>
                      <a:cubicBezTo>
                        <a:pt x="4730" y="7026"/>
                        <a:pt x="5821" y="5855"/>
                        <a:pt x="6202" y="4617"/>
                      </a:cubicBezTo>
                      <a:cubicBezTo>
                        <a:pt x="6637" y="3212"/>
                        <a:pt x="6396" y="1707"/>
                        <a:pt x="6189" y="289"/>
                      </a:cubicBezTo>
                      <a:lnTo>
                        <a:pt x="6189" y="282"/>
                      </a:lnTo>
                      <a:cubicBezTo>
                        <a:pt x="6102" y="295"/>
                        <a:pt x="6015" y="309"/>
                        <a:pt x="5928" y="322"/>
                      </a:cubicBezTo>
                      <a:cubicBezTo>
                        <a:pt x="5935" y="329"/>
                        <a:pt x="5941" y="342"/>
                        <a:pt x="5941" y="355"/>
                      </a:cubicBezTo>
                      <a:cubicBezTo>
                        <a:pt x="6157" y="1966"/>
                        <a:pt x="5025" y="3514"/>
                        <a:pt x="3399" y="3514"/>
                      </a:cubicBezTo>
                      <a:cubicBezTo>
                        <a:pt x="3261" y="3514"/>
                        <a:pt x="3121" y="3503"/>
                        <a:pt x="2977" y="3480"/>
                      </a:cubicBezTo>
                      <a:cubicBezTo>
                        <a:pt x="1492" y="3232"/>
                        <a:pt x="422" y="1459"/>
                        <a:pt x="1285" y="121"/>
                      </a:cubicBezTo>
                      <a:cubicBezTo>
                        <a:pt x="1117" y="81"/>
                        <a:pt x="950" y="4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4"/>
                <p:cNvSpPr/>
                <p:nvPr/>
              </p:nvSpPr>
              <p:spPr>
                <a:xfrm>
                  <a:off x="8044135" y="1039333"/>
                  <a:ext cx="176235" cy="148697"/>
                </a:xfrm>
                <a:custGeom>
                  <a:avLst/>
                  <a:gdLst/>
                  <a:ahLst/>
                  <a:cxnLst/>
                  <a:rect l="l" t="t" r="r" b="b"/>
                  <a:pathLst>
                    <a:path w="6899" h="5821" extrusionOk="0">
                      <a:moveTo>
                        <a:pt x="2878" y="0"/>
                      </a:moveTo>
                      <a:cubicBezTo>
                        <a:pt x="1901" y="0"/>
                        <a:pt x="944" y="74"/>
                        <a:pt x="1" y="214"/>
                      </a:cubicBezTo>
                      <a:cubicBezTo>
                        <a:pt x="2362" y="555"/>
                        <a:pt x="3393" y="3546"/>
                        <a:pt x="3828" y="5821"/>
                      </a:cubicBezTo>
                      <a:cubicBezTo>
                        <a:pt x="3948" y="3754"/>
                        <a:pt x="4825" y="776"/>
                        <a:pt x="6899" y="415"/>
                      </a:cubicBezTo>
                      <a:cubicBezTo>
                        <a:pt x="5601" y="147"/>
                        <a:pt x="4256" y="0"/>
                        <a:pt x="2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4"/>
                <p:cNvSpPr/>
                <p:nvPr/>
              </p:nvSpPr>
              <p:spPr>
                <a:xfrm>
                  <a:off x="8037979" y="1857309"/>
                  <a:ext cx="123510" cy="78321"/>
                </a:xfrm>
                <a:custGeom>
                  <a:avLst/>
                  <a:gdLst/>
                  <a:ahLst/>
                  <a:cxnLst/>
                  <a:rect l="l" t="t" r="r" b="b"/>
                  <a:pathLst>
                    <a:path w="4835" h="3066" extrusionOk="0">
                      <a:moveTo>
                        <a:pt x="436" y="0"/>
                      </a:moveTo>
                      <a:lnTo>
                        <a:pt x="436" y="0"/>
                      </a:lnTo>
                      <a:cubicBezTo>
                        <a:pt x="1" y="1318"/>
                        <a:pt x="462" y="2777"/>
                        <a:pt x="1988" y="3031"/>
                      </a:cubicBezTo>
                      <a:cubicBezTo>
                        <a:pt x="2124" y="3054"/>
                        <a:pt x="2257" y="3065"/>
                        <a:pt x="2387" y="3065"/>
                      </a:cubicBezTo>
                      <a:cubicBezTo>
                        <a:pt x="3840" y="3065"/>
                        <a:pt x="4834" y="1678"/>
                        <a:pt x="4644" y="228"/>
                      </a:cubicBezTo>
                      <a:cubicBezTo>
                        <a:pt x="4637" y="215"/>
                        <a:pt x="4644" y="208"/>
                        <a:pt x="4644" y="194"/>
                      </a:cubicBezTo>
                      <a:lnTo>
                        <a:pt x="4644" y="194"/>
                      </a:lnTo>
                      <a:cubicBezTo>
                        <a:pt x="4142" y="255"/>
                        <a:pt x="3634" y="288"/>
                        <a:pt x="3119" y="288"/>
                      </a:cubicBezTo>
                      <a:cubicBezTo>
                        <a:pt x="2202" y="288"/>
                        <a:pt x="1305" y="188"/>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4"/>
                <p:cNvSpPr/>
                <p:nvPr/>
              </p:nvSpPr>
              <p:spPr>
                <a:xfrm>
                  <a:off x="8105852" y="2050736"/>
                  <a:ext cx="37449" cy="132527"/>
                </a:xfrm>
                <a:custGeom>
                  <a:avLst/>
                  <a:gdLst/>
                  <a:ahLst/>
                  <a:cxnLst/>
                  <a:rect l="l" t="t" r="r" b="b"/>
                  <a:pathLst>
                    <a:path w="1466" h="5188" extrusionOk="0">
                      <a:moveTo>
                        <a:pt x="622" y="1"/>
                      </a:moveTo>
                      <a:cubicBezTo>
                        <a:pt x="65" y="1"/>
                        <a:pt x="0" y="2269"/>
                        <a:pt x="33" y="2618"/>
                      </a:cubicBezTo>
                      <a:cubicBezTo>
                        <a:pt x="107" y="3521"/>
                        <a:pt x="375" y="4358"/>
                        <a:pt x="716" y="5187"/>
                      </a:cubicBezTo>
                      <a:cubicBezTo>
                        <a:pt x="1204" y="4385"/>
                        <a:pt x="1465" y="3488"/>
                        <a:pt x="1438" y="2538"/>
                      </a:cubicBezTo>
                      <a:cubicBezTo>
                        <a:pt x="1425" y="2096"/>
                        <a:pt x="1358" y="1641"/>
                        <a:pt x="1224" y="1213"/>
                      </a:cubicBezTo>
                      <a:cubicBezTo>
                        <a:pt x="1171" y="1046"/>
                        <a:pt x="870" y="29"/>
                        <a:pt x="649" y="2"/>
                      </a:cubicBezTo>
                      <a:cubicBezTo>
                        <a:pt x="640" y="1"/>
                        <a:pt x="631"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4"/>
                <p:cNvSpPr/>
                <p:nvPr/>
              </p:nvSpPr>
              <p:spPr>
                <a:xfrm>
                  <a:off x="7937357" y="1052642"/>
                  <a:ext cx="200120" cy="189416"/>
                </a:xfrm>
                <a:custGeom>
                  <a:avLst/>
                  <a:gdLst/>
                  <a:ahLst/>
                  <a:cxnLst/>
                  <a:rect l="l" t="t" r="r" b="b"/>
                  <a:pathLst>
                    <a:path w="7834" h="7415" extrusionOk="0">
                      <a:moveTo>
                        <a:pt x="3531" y="1"/>
                      </a:moveTo>
                      <a:cubicBezTo>
                        <a:pt x="0" y="1"/>
                        <a:pt x="396" y="5244"/>
                        <a:pt x="1544" y="7414"/>
                      </a:cubicBezTo>
                      <a:cubicBezTo>
                        <a:pt x="1718" y="7334"/>
                        <a:pt x="1892" y="7254"/>
                        <a:pt x="2073" y="7173"/>
                      </a:cubicBezTo>
                      <a:cubicBezTo>
                        <a:pt x="1404" y="5614"/>
                        <a:pt x="2642" y="3835"/>
                        <a:pt x="4221" y="3527"/>
                      </a:cubicBezTo>
                      <a:cubicBezTo>
                        <a:pt x="4409" y="3491"/>
                        <a:pt x="4594" y="3474"/>
                        <a:pt x="4774" y="3474"/>
                      </a:cubicBezTo>
                      <a:cubicBezTo>
                        <a:pt x="6272" y="3474"/>
                        <a:pt x="7472" y="4660"/>
                        <a:pt x="7633" y="6176"/>
                      </a:cubicBezTo>
                      <a:cubicBezTo>
                        <a:pt x="7700" y="6183"/>
                        <a:pt x="7767" y="6190"/>
                        <a:pt x="7834" y="6190"/>
                      </a:cubicBezTo>
                      <a:cubicBezTo>
                        <a:pt x="7479" y="3754"/>
                        <a:pt x="6710" y="14"/>
                        <a:pt x="3552" y="1"/>
                      </a:cubicBezTo>
                      <a:cubicBezTo>
                        <a:pt x="3545" y="1"/>
                        <a:pt x="3538"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4"/>
                <p:cNvSpPr/>
                <p:nvPr/>
              </p:nvSpPr>
              <p:spPr>
                <a:xfrm>
                  <a:off x="8089094" y="888745"/>
                  <a:ext cx="42226" cy="139246"/>
                </a:xfrm>
                <a:custGeom>
                  <a:avLst/>
                  <a:gdLst/>
                  <a:ahLst/>
                  <a:cxnLst/>
                  <a:rect l="l" t="t" r="r" b="b"/>
                  <a:pathLst>
                    <a:path w="1653" h="5451" extrusionOk="0">
                      <a:moveTo>
                        <a:pt x="562" y="1"/>
                      </a:moveTo>
                      <a:cubicBezTo>
                        <a:pt x="549" y="7"/>
                        <a:pt x="535" y="14"/>
                        <a:pt x="522" y="14"/>
                      </a:cubicBezTo>
                      <a:cubicBezTo>
                        <a:pt x="214" y="884"/>
                        <a:pt x="0" y="1754"/>
                        <a:pt x="87" y="2697"/>
                      </a:cubicBezTo>
                      <a:cubicBezTo>
                        <a:pt x="134" y="3212"/>
                        <a:pt x="241" y="3721"/>
                        <a:pt x="422" y="4209"/>
                      </a:cubicBezTo>
                      <a:cubicBezTo>
                        <a:pt x="489" y="4383"/>
                        <a:pt x="850" y="5393"/>
                        <a:pt x="1091" y="5447"/>
                      </a:cubicBezTo>
                      <a:cubicBezTo>
                        <a:pt x="1100" y="5449"/>
                        <a:pt x="1110" y="5450"/>
                        <a:pt x="1119" y="5450"/>
                      </a:cubicBezTo>
                      <a:cubicBezTo>
                        <a:pt x="1557" y="5450"/>
                        <a:pt x="1652" y="3006"/>
                        <a:pt x="1633" y="2730"/>
                      </a:cubicBezTo>
                      <a:cubicBezTo>
                        <a:pt x="1539" y="1707"/>
                        <a:pt x="1131" y="850"/>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4"/>
                <p:cNvSpPr/>
                <p:nvPr/>
              </p:nvSpPr>
              <p:spPr>
                <a:xfrm>
                  <a:off x="7990133" y="1148206"/>
                  <a:ext cx="134878" cy="86317"/>
                </a:xfrm>
                <a:custGeom>
                  <a:avLst/>
                  <a:gdLst/>
                  <a:ahLst/>
                  <a:cxnLst/>
                  <a:rect l="l" t="t" r="r" b="b"/>
                  <a:pathLst>
                    <a:path w="5280" h="3379" extrusionOk="0">
                      <a:moveTo>
                        <a:pt x="2683" y="0"/>
                      </a:moveTo>
                      <a:cubicBezTo>
                        <a:pt x="2443" y="0"/>
                        <a:pt x="2197" y="35"/>
                        <a:pt x="1947" y="107"/>
                      </a:cubicBezTo>
                      <a:cubicBezTo>
                        <a:pt x="388" y="555"/>
                        <a:pt x="0" y="1960"/>
                        <a:pt x="141" y="3379"/>
                      </a:cubicBezTo>
                      <a:cubicBezTo>
                        <a:pt x="1640" y="2763"/>
                        <a:pt x="3272" y="2422"/>
                        <a:pt x="4992" y="2422"/>
                      </a:cubicBezTo>
                      <a:cubicBezTo>
                        <a:pt x="5085" y="2422"/>
                        <a:pt x="5186" y="2429"/>
                        <a:pt x="5279" y="2429"/>
                      </a:cubicBezTo>
                      <a:cubicBezTo>
                        <a:pt x="5126" y="1051"/>
                        <a:pt x="4013" y="0"/>
                        <a:pt x="2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4"/>
                <p:cNvSpPr/>
                <p:nvPr/>
              </p:nvSpPr>
              <p:spPr>
                <a:xfrm>
                  <a:off x="8074738" y="1543693"/>
                  <a:ext cx="76073" cy="274328"/>
                </a:xfrm>
                <a:custGeom>
                  <a:avLst/>
                  <a:gdLst/>
                  <a:ahLst/>
                  <a:cxnLst/>
                  <a:rect l="l" t="t" r="r" b="b"/>
                  <a:pathLst>
                    <a:path w="2978" h="10739" extrusionOk="0">
                      <a:moveTo>
                        <a:pt x="1633" y="0"/>
                      </a:moveTo>
                      <a:lnTo>
                        <a:pt x="1633" y="0"/>
                      </a:lnTo>
                      <a:cubicBezTo>
                        <a:pt x="863" y="3539"/>
                        <a:pt x="0" y="7340"/>
                        <a:pt x="1693" y="10739"/>
                      </a:cubicBezTo>
                      <a:cubicBezTo>
                        <a:pt x="2978" y="7219"/>
                        <a:pt x="2864" y="3566"/>
                        <a:pt x="1666" y="40"/>
                      </a:cubicBezTo>
                      <a:cubicBezTo>
                        <a:pt x="1653" y="27"/>
                        <a:pt x="1646" y="14"/>
                        <a:pt x="1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4"/>
                <p:cNvSpPr/>
                <p:nvPr/>
              </p:nvSpPr>
              <p:spPr>
                <a:xfrm>
                  <a:off x="7981575" y="2030785"/>
                  <a:ext cx="138301" cy="155390"/>
                </a:xfrm>
                <a:custGeom>
                  <a:avLst/>
                  <a:gdLst/>
                  <a:ahLst/>
                  <a:cxnLst/>
                  <a:rect l="l" t="t" r="r" b="b"/>
                  <a:pathLst>
                    <a:path w="5414" h="6083" extrusionOk="0">
                      <a:moveTo>
                        <a:pt x="1058" y="0"/>
                      </a:moveTo>
                      <a:cubicBezTo>
                        <a:pt x="1392" y="1907"/>
                        <a:pt x="1620" y="4202"/>
                        <a:pt x="1" y="5513"/>
                      </a:cubicBezTo>
                      <a:cubicBezTo>
                        <a:pt x="1720" y="5888"/>
                        <a:pt x="3500" y="6082"/>
                        <a:pt x="5327" y="6082"/>
                      </a:cubicBezTo>
                      <a:lnTo>
                        <a:pt x="5414" y="6082"/>
                      </a:lnTo>
                      <a:cubicBezTo>
                        <a:pt x="4570" y="4316"/>
                        <a:pt x="4269" y="2195"/>
                        <a:pt x="5333" y="469"/>
                      </a:cubicBezTo>
                      <a:lnTo>
                        <a:pt x="5327" y="469"/>
                      </a:lnTo>
                      <a:cubicBezTo>
                        <a:pt x="5159" y="469"/>
                        <a:pt x="4992" y="462"/>
                        <a:pt x="4825" y="462"/>
                      </a:cubicBezTo>
                      <a:cubicBezTo>
                        <a:pt x="4758" y="469"/>
                        <a:pt x="4698" y="475"/>
                        <a:pt x="4631" y="482"/>
                      </a:cubicBezTo>
                      <a:cubicBezTo>
                        <a:pt x="4514" y="495"/>
                        <a:pt x="4401" y="500"/>
                        <a:pt x="4293" y="500"/>
                      </a:cubicBezTo>
                      <a:cubicBezTo>
                        <a:pt x="3994" y="500"/>
                        <a:pt x="3728" y="456"/>
                        <a:pt x="3487" y="382"/>
                      </a:cubicBezTo>
                      <a:cubicBezTo>
                        <a:pt x="2664" y="301"/>
                        <a:pt x="1847" y="174"/>
                        <a:pt x="1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4"/>
                <p:cNvSpPr/>
                <p:nvPr/>
              </p:nvSpPr>
              <p:spPr>
                <a:xfrm>
                  <a:off x="8079336" y="1253298"/>
                  <a:ext cx="75741" cy="273842"/>
                </a:xfrm>
                <a:custGeom>
                  <a:avLst/>
                  <a:gdLst/>
                  <a:ahLst/>
                  <a:cxnLst/>
                  <a:rect l="l" t="t" r="r" b="b"/>
                  <a:pathLst>
                    <a:path w="2965" h="10720" extrusionOk="0">
                      <a:moveTo>
                        <a:pt x="1219" y="1"/>
                      </a:moveTo>
                      <a:cubicBezTo>
                        <a:pt x="1" y="3520"/>
                        <a:pt x="168" y="7160"/>
                        <a:pt x="1419" y="10646"/>
                      </a:cubicBezTo>
                      <a:cubicBezTo>
                        <a:pt x="1433" y="10666"/>
                        <a:pt x="1453" y="10692"/>
                        <a:pt x="1473" y="10719"/>
                      </a:cubicBezTo>
                      <a:cubicBezTo>
                        <a:pt x="2182" y="7166"/>
                        <a:pt x="2965" y="3359"/>
                        <a:pt x="1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4"/>
                <p:cNvSpPr/>
                <p:nvPr/>
              </p:nvSpPr>
              <p:spPr>
                <a:xfrm>
                  <a:off x="7971843" y="2177414"/>
                  <a:ext cx="146501" cy="160525"/>
                </a:xfrm>
                <a:custGeom>
                  <a:avLst/>
                  <a:gdLst/>
                  <a:ahLst/>
                  <a:cxnLst/>
                  <a:rect l="l" t="t" r="r" b="b"/>
                  <a:pathLst>
                    <a:path w="5735" h="6284" extrusionOk="0">
                      <a:moveTo>
                        <a:pt x="67" y="1"/>
                      </a:moveTo>
                      <a:cubicBezTo>
                        <a:pt x="54" y="14"/>
                        <a:pt x="34" y="21"/>
                        <a:pt x="21" y="34"/>
                      </a:cubicBezTo>
                      <a:cubicBezTo>
                        <a:pt x="14" y="34"/>
                        <a:pt x="7" y="34"/>
                        <a:pt x="0" y="41"/>
                      </a:cubicBezTo>
                      <a:cubicBezTo>
                        <a:pt x="904" y="1935"/>
                        <a:pt x="1312" y="4216"/>
                        <a:pt x="1686" y="6283"/>
                      </a:cubicBezTo>
                      <a:cubicBezTo>
                        <a:pt x="3292" y="4571"/>
                        <a:pt x="4597" y="2677"/>
                        <a:pt x="5734" y="623"/>
                      </a:cubicBezTo>
                      <a:lnTo>
                        <a:pt x="5708" y="623"/>
                      </a:lnTo>
                      <a:cubicBezTo>
                        <a:pt x="5453" y="623"/>
                        <a:pt x="5199" y="623"/>
                        <a:pt x="4945" y="617"/>
                      </a:cubicBezTo>
                      <a:cubicBezTo>
                        <a:pt x="4938" y="637"/>
                        <a:pt x="4938" y="657"/>
                        <a:pt x="4925" y="683"/>
                      </a:cubicBezTo>
                      <a:cubicBezTo>
                        <a:pt x="4175" y="2109"/>
                        <a:pt x="3292" y="3440"/>
                        <a:pt x="2262" y="4678"/>
                      </a:cubicBezTo>
                      <a:cubicBezTo>
                        <a:pt x="2238" y="4709"/>
                        <a:pt x="2201" y="4723"/>
                        <a:pt x="2164" y="4723"/>
                      </a:cubicBezTo>
                      <a:cubicBezTo>
                        <a:pt x="2097" y="4723"/>
                        <a:pt x="2027" y="4679"/>
                        <a:pt x="2014" y="4611"/>
                      </a:cubicBezTo>
                      <a:cubicBezTo>
                        <a:pt x="1713" y="3139"/>
                        <a:pt x="1318" y="1680"/>
                        <a:pt x="1037" y="202"/>
                      </a:cubicBezTo>
                      <a:cubicBezTo>
                        <a:pt x="710" y="141"/>
                        <a:pt x="388" y="75"/>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4"/>
                <p:cNvSpPr/>
                <p:nvPr/>
              </p:nvSpPr>
              <p:spPr>
                <a:xfrm>
                  <a:off x="7925862" y="1542825"/>
                  <a:ext cx="184103" cy="202061"/>
                </a:xfrm>
                <a:custGeom>
                  <a:avLst/>
                  <a:gdLst/>
                  <a:ahLst/>
                  <a:cxnLst/>
                  <a:rect l="l" t="t" r="r" b="b"/>
                  <a:pathLst>
                    <a:path w="7207" h="7910" extrusionOk="0">
                      <a:moveTo>
                        <a:pt x="7206" y="1"/>
                      </a:moveTo>
                      <a:cubicBezTo>
                        <a:pt x="4249" y="2075"/>
                        <a:pt x="1051" y="4283"/>
                        <a:pt x="1" y="7909"/>
                      </a:cubicBezTo>
                      <a:cubicBezTo>
                        <a:pt x="3292" y="6223"/>
                        <a:pt x="5668" y="3493"/>
                        <a:pt x="7180" y="148"/>
                      </a:cubicBezTo>
                      <a:cubicBezTo>
                        <a:pt x="7186" y="94"/>
                        <a:pt x="7200" y="48"/>
                        <a:pt x="7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4"/>
                <p:cNvSpPr/>
                <p:nvPr/>
              </p:nvSpPr>
              <p:spPr>
                <a:xfrm>
                  <a:off x="7904506" y="1347814"/>
                  <a:ext cx="205126" cy="180348"/>
                </a:xfrm>
                <a:custGeom>
                  <a:avLst/>
                  <a:gdLst/>
                  <a:ahLst/>
                  <a:cxnLst/>
                  <a:rect l="l" t="t" r="r" b="b"/>
                  <a:pathLst>
                    <a:path w="8030" h="7060" extrusionOk="0">
                      <a:moveTo>
                        <a:pt x="0" y="1"/>
                      </a:moveTo>
                      <a:lnTo>
                        <a:pt x="0" y="1"/>
                      </a:lnTo>
                      <a:cubicBezTo>
                        <a:pt x="1740" y="3246"/>
                        <a:pt x="4490" y="5574"/>
                        <a:pt x="7848" y="7019"/>
                      </a:cubicBezTo>
                      <a:cubicBezTo>
                        <a:pt x="7909" y="7033"/>
                        <a:pt x="7969" y="7046"/>
                        <a:pt x="8029" y="7059"/>
                      </a:cubicBezTo>
                      <a:cubicBezTo>
                        <a:pt x="5908" y="4136"/>
                        <a:pt x="3647" y="9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4"/>
                <p:cNvSpPr/>
                <p:nvPr/>
              </p:nvSpPr>
              <p:spPr>
                <a:xfrm>
                  <a:off x="7942619" y="888924"/>
                  <a:ext cx="170079" cy="159477"/>
                </a:xfrm>
                <a:custGeom>
                  <a:avLst/>
                  <a:gdLst/>
                  <a:ahLst/>
                  <a:cxnLst/>
                  <a:rect l="l" t="t" r="r" b="b"/>
                  <a:pathLst>
                    <a:path w="6658" h="6243" extrusionOk="0">
                      <a:moveTo>
                        <a:pt x="6055" y="0"/>
                      </a:moveTo>
                      <a:lnTo>
                        <a:pt x="6055" y="0"/>
                      </a:lnTo>
                      <a:cubicBezTo>
                        <a:pt x="3961" y="67"/>
                        <a:pt x="1934" y="388"/>
                        <a:pt x="0" y="930"/>
                      </a:cubicBezTo>
                      <a:cubicBezTo>
                        <a:pt x="1706" y="2074"/>
                        <a:pt x="2001" y="4215"/>
                        <a:pt x="1887" y="6169"/>
                      </a:cubicBezTo>
                      <a:cubicBezTo>
                        <a:pt x="1887" y="6203"/>
                        <a:pt x="1874" y="6223"/>
                        <a:pt x="1860" y="6243"/>
                      </a:cubicBezTo>
                      <a:cubicBezTo>
                        <a:pt x="3392" y="5841"/>
                        <a:pt x="5005" y="5621"/>
                        <a:pt x="6658" y="5607"/>
                      </a:cubicBezTo>
                      <a:cubicBezTo>
                        <a:pt x="5540" y="4015"/>
                        <a:pt x="5172" y="1780"/>
                        <a:pt x="6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4"/>
                <p:cNvSpPr/>
                <p:nvPr/>
              </p:nvSpPr>
              <p:spPr>
                <a:xfrm>
                  <a:off x="7931839" y="746051"/>
                  <a:ext cx="162747" cy="161700"/>
                </a:xfrm>
                <a:custGeom>
                  <a:avLst/>
                  <a:gdLst/>
                  <a:ahLst/>
                  <a:cxnLst/>
                  <a:rect l="l" t="t" r="r" b="b"/>
                  <a:pathLst>
                    <a:path w="6371" h="6330" extrusionOk="0">
                      <a:moveTo>
                        <a:pt x="1767" y="0"/>
                      </a:moveTo>
                      <a:cubicBezTo>
                        <a:pt x="1178" y="2108"/>
                        <a:pt x="590" y="4222"/>
                        <a:pt x="1" y="6329"/>
                      </a:cubicBezTo>
                      <a:cubicBezTo>
                        <a:pt x="28" y="6323"/>
                        <a:pt x="48" y="6323"/>
                        <a:pt x="74" y="6323"/>
                      </a:cubicBezTo>
                      <a:cubicBezTo>
                        <a:pt x="262" y="6269"/>
                        <a:pt x="449" y="6216"/>
                        <a:pt x="636" y="6169"/>
                      </a:cubicBezTo>
                      <a:cubicBezTo>
                        <a:pt x="636" y="6155"/>
                        <a:pt x="636" y="6149"/>
                        <a:pt x="636" y="6135"/>
                      </a:cubicBezTo>
                      <a:cubicBezTo>
                        <a:pt x="911" y="4530"/>
                        <a:pt x="1520" y="2931"/>
                        <a:pt x="1981" y="1372"/>
                      </a:cubicBezTo>
                      <a:cubicBezTo>
                        <a:pt x="2003" y="1306"/>
                        <a:pt x="2070" y="1258"/>
                        <a:pt x="2135" y="1258"/>
                      </a:cubicBezTo>
                      <a:cubicBezTo>
                        <a:pt x="2169" y="1258"/>
                        <a:pt x="2203" y="1272"/>
                        <a:pt x="2229" y="1305"/>
                      </a:cubicBezTo>
                      <a:cubicBezTo>
                        <a:pt x="3333" y="2650"/>
                        <a:pt x="4443" y="3981"/>
                        <a:pt x="5547" y="5326"/>
                      </a:cubicBezTo>
                      <a:cubicBezTo>
                        <a:pt x="5554" y="5332"/>
                        <a:pt x="5561" y="5346"/>
                        <a:pt x="5567" y="5353"/>
                      </a:cubicBezTo>
                      <a:cubicBezTo>
                        <a:pt x="5828" y="5339"/>
                        <a:pt x="6096" y="5326"/>
                        <a:pt x="6370" y="5312"/>
                      </a:cubicBezTo>
                      <a:cubicBezTo>
                        <a:pt x="5072" y="3339"/>
                        <a:pt x="3533" y="1566"/>
                        <a:pt x="1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44"/>
                <p:cNvSpPr/>
                <p:nvPr/>
              </p:nvSpPr>
              <p:spPr>
                <a:xfrm>
                  <a:off x="8005000" y="2183749"/>
                  <a:ext cx="84963" cy="101720"/>
                </a:xfrm>
                <a:custGeom>
                  <a:avLst/>
                  <a:gdLst/>
                  <a:ahLst/>
                  <a:cxnLst/>
                  <a:rect l="l" t="t" r="r" b="b"/>
                  <a:pathLst>
                    <a:path w="3326" h="3982" extrusionOk="0">
                      <a:moveTo>
                        <a:pt x="0" y="1"/>
                      </a:moveTo>
                      <a:cubicBezTo>
                        <a:pt x="402" y="1299"/>
                        <a:pt x="669" y="2650"/>
                        <a:pt x="944" y="3981"/>
                      </a:cubicBezTo>
                      <a:cubicBezTo>
                        <a:pt x="1854" y="2851"/>
                        <a:pt x="2650" y="1646"/>
                        <a:pt x="3326" y="355"/>
                      </a:cubicBezTo>
                      <a:cubicBezTo>
                        <a:pt x="2195" y="308"/>
                        <a:pt x="1084" y="1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4"/>
                <p:cNvSpPr/>
                <p:nvPr/>
              </p:nvSpPr>
              <p:spPr>
                <a:xfrm>
                  <a:off x="7953220" y="790141"/>
                  <a:ext cx="110942" cy="112143"/>
                </a:xfrm>
                <a:custGeom>
                  <a:avLst/>
                  <a:gdLst/>
                  <a:ahLst/>
                  <a:cxnLst/>
                  <a:rect l="l" t="t" r="r" b="b"/>
                  <a:pathLst>
                    <a:path w="4343" h="4390" extrusionOk="0">
                      <a:moveTo>
                        <a:pt x="1352" y="0"/>
                      </a:moveTo>
                      <a:cubicBezTo>
                        <a:pt x="937" y="1459"/>
                        <a:pt x="589" y="2991"/>
                        <a:pt x="0" y="4389"/>
                      </a:cubicBezTo>
                      <a:cubicBezTo>
                        <a:pt x="1405" y="4021"/>
                        <a:pt x="2857" y="3774"/>
                        <a:pt x="4342" y="3653"/>
                      </a:cubicBezTo>
                      <a:cubicBezTo>
                        <a:pt x="3345" y="2436"/>
                        <a:pt x="2355" y="1218"/>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4"/>
                <p:cNvSpPr/>
                <p:nvPr/>
              </p:nvSpPr>
              <p:spPr>
                <a:xfrm>
                  <a:off x="7825036" y="1773573"/>
                  <a:ext cx="200145" cy="196109"/>
                </a:xfrm>
                <a:custGeom>
                  <a:avLst/>
                  <a:gdLst/>
                  <a:ahLst/>
                  <a:cxnLst/>
                  <a:rect l="l" t="t" r="r" b="b"/>
                  <a:pathLst>
                    <a:path w="7835" h="7677" extrusionOk="0">
                      <a:moveTo>
                        <a:pt x="2603" y="0"/>
                      </a:moveTo>
                      <a:cubicBezTo>
                        <a:pt x="1552" y="816"/>
                        <a:pt x="743" y="1860"/>
                        <a:pt x="388" y="3158"/>
                      </a:cubicBezTo>
                      <a:cubicBezTo>
                        <a:pt x="20" y="4483"/>
                        <a:pt x="0" y="6530"/>
                        <a:pt x="1399" y="7259"/>
                      </a:cubicBezTo>
                      <a:cubicBezTo>
                        <a:pt x="1950" y="7549"/>
                        <a:pt x="2491" y="7676"/>
                        <a:pt x="3010" y="7676"/>
                      </a:cubicBezTo>
                      <a:cubicBezTo>
                        <a:pt x="5303" y="7676"/>
                        <a:pt x="7187" y="5190"/>
                        <a:pt x="7781" y="3118"/>
                      </a:cubicBezTo>
                      <a:cubicBezTo>
                        <a:pt x="7795" y="3084"/>
                        <a:pt x="7815" y="3058"/>
                        <a:pt x="7835" y="3038"/>
                      </a:cubicBezTo>
                      <a:cubicBezTo>
                        <a:pt x="7668" y="2991"/>
                        <a:pt x="7507" y="2937"/>
                        <a:pt x="7340" y="2884"/>
                      </a:cubicBezTo>
                      <a:cubicBezTo>
                        <a:pt x="7119" y="4219"/>
                        <a:pt x="5983" y="5166"/>
                        <a:pt x="4734" y="5166"/>
                      </a:cubicBezTo>
                      <a:cubicBezTo>
                        <a:pt x="4319" y="5166"/>
                        <a:pt x="3890" y="5061"/>
                        <a:pt x="3479" y="4831"/>
                      </a:cubicBezTo>
                      <a:cubicBezTo>
                        <a:pt x="1874" y="3934"/>
                        <a:pt x="1673" y="1612"/>
                        <a:pt x="3178" y="515"/>
                      </a:cubicBezTo>
                      <a:cubicBezTo>
                        <a:pt x="2978" y="348"/>
                        <a:pt x="2790" y="181"/>
                        <a:pt x="2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4"/>
                <p:cNvSpPr/>
                <p:nvPr/>
              </p:nvSpPr>
              <p:spPr>
                <a:xfrm>
                  <a:off x="7876994" y="1882957"/>
                  <a:ext cx="176235" cy="148187"/>
                </a:xfrm>
                <a:custGeom>
                  <a:avLst/>
                  <a:gdLst/>
                  <a:ahLst/>
                  <a:cxnLst/>
                  <a:rect l="l" t="t" r="r" b="b"/>
                  <a:pathLst>
                    <a:path w="6899" h="5801" extrusionOk="0">
                      <a:moveTo>
                        <a:pt x="5687" y="0"/>
                      </a:moveTo>
                      <a:cubicBezTo>
                        <a:pt x="5172" y="1211"/>
                        <a:pt x="4389" y="2302"/>
                        <a:pt x="3232" y="2971"/>
                      </a:cubicBezTo>
                      <a:cubicBezTo>
                        <a:pt x="2536" y="3376"/>
                        <a:pt x="1678" y="3628"/>
                        <a:pt x="836" y="3628"/>
                      </a:cubicBezTo>
                      <a:cubicBezTo>
                        <a:pt x="554" y="3628"/>
                        <a:pt x="273" y="3600"/>
                        <a:pt x="0" y="3539"/>
                      </a:cubicBezTo>
                      <a:lnTo>
                        <a:pt x="0" y="3539"/>
                      </a:lnTo>
                      <a:cubicBezTo>
                        <a:pt x="315" y="3707"/>
                        <a:pt x="629" y="3874"/>
                        <a:pt x="944" y="4028"/>
                      </a:cubicBezTo>
                      <a:lnTo>
                        <a:pt x="950" y="4028"/>
                      </a:lnTo>
                      <a:cubicBezTo>
                        <a:pt x="2797" y="4924"/>
                        <a:pt x="4797" y="5533"/>
                        <a:pt x="6898" y="5801"/>
                      </a:cubicBezTo>
                      <a:cubicBezTo>
                        <a:pt x="5527" y="4697"/>
                        <a:pt x="5580" y="1927"/>
                        <a:pt x="5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4"/>
                <p:cNvSpPr/>
                <p:nvPr/>
              </p:nvSpPr>
              <p:spPr>
                <a:xfrm>
                  <a:off x="7964486" y="2039726"/>
                  <a:ext cx="45164" cy="129871"/>
                </a:xfrm>
                <a:custGeom>
                  <a:avLst/>
                  <a:gdLst/>
                  <a:ahLst/>
                  <a:cxnLst/>
                  <a:rect l="l" t="t" r="r" b="b"/>
                  <a:pathLst>
                    <a:path w="1768" h="5084" extrusionOk="0">
                      <a:moveTo>
                        <a:pt x="1512" y="1"/>
                      </a:moveTo>
                      <a:cubicBezTo>
                        <a:pt x="1442" y="1"/>
                        <a:pt x="1335" y="92"/>
                        <a:pt x="1172" y="319"/>
                      </a:cubicBezTo>
                      <a:cubicBezTo>
                        <a:pt x="155" y="1751"/>
                        <a:pt x="1" y="3424"/>
                        <a:pt x="342" y="5083"/>
                      </a:cubicBezTo>
                      <a:cubicBezTo>
                        <a:pt x="1218" y="4454"/>
                        <a:pt x="1640" y="3464"/>
                        <a:pt x="1727" y="2387"/>
                      </a:cubicBezTo>
                      <a:cubicBezTo>
                        <a:pt x="1767" y="1925"/>
                        <a:pt x="1734" y="1464"/>
                        <a:pt x="1687" y="1002"/>
                      </a:cubicBezTo>
                      <a:cubicBezTo>
                        <a:pt x="1639" y="580"/>
                        <a:pt x="1690"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4"/>
                <p:cNvSpPr/>
                <p:nvPr/>
              </p:nvSpPr>
              <p:spPr>
                <a:xfrm>
                  <a:off x="7832035" y="2181016"/>
                  <a:ext cx="174345" cy="156744"/>
                </a:xfrm>
                <a:custGeom>
                  <a:avLst/>
                  <a:gdLst/>
                  <a:ahLst/>
                  <a:cxnLst/>
                  <a:rect l="l" t="t" r="r" b="b"/>
                  <a:pathLst>
                    <a:path w="6825" h="6136" extrusionOk="0">
                      <a:moveTo>
                        <a:pt x="5293" y="0"/>
                      </a:moveTo>
                      <a:cubicBezTo>
                        <a:pt x="3694" y="1593"/>
                        <a:pt x="1914" y="3179"/>
                        <a:pt x="0" y="4396"/>
                      </a:cubicBezTo>
                      <a:cubicBezTo>
                        <a:pt x="2175" y="5219"/>
                        <a:pt x="4456" y="5808"/>
                        <a:pt x="6825" y="6136"/>
                      </a:cubicBezTo>
                      <a:cubicBezTo>
                        <a:pt x="6638" y="5125"/>
                        <a:pt x="6417" y="4129"/>
                        <a:pt x="6169" y="3132"/>
                      </a:cubicBezTo>
                      <a:cubicBezTo>
                        <a:pt x="5902" y="2088"/>
                        <a:pt x="5514" y="1058"/>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4"/>
                <p:cNvSpPr/>
                <p:nvPr/>
              </p:nvSpPr>
              <p:spPr>
                <a:xfrm>
                  <a:off x="7775453" y="916947"/>
                  <a:ext cx="211104" cy="185993"/>
                </a:xfrm>
                <a:custGeom>
                  <a:avLst/>
                  <a:gdLst/>
                  <a:ahLst/>
                  <a:cxnLst/>
                  <a:rect l="l" t="t" r="r" b="b"/>
                  <a:pathLst>
                    <a:path w="8264" h="7281" extrusionOk="0">
                      <a:moveTo>
                        <a:pt x="5962" y="1"/>
                      </a:moveTo>
                      <a:lnTo>
                        <a:pt x="5962" y="1"/>
                      </a:lnTo>
                      <a:cubicBezTo>
                        <a:pt x="3841" y="656"/>
                        <a:pt x="1841" y="1573"/>
                        <a:pt x="1" y="2724"/>
                      </a:cubicBezTo>
                      <a:cubicBezTo>
                        <a:pt x="1700" y="3721"/>
                        <a:pt x="2885" y="5346"/>
                        <a:pt x="3299" y="7280"/>
                      </a:cubicBezTo>
                      <a:cubicBezTo>
                        <a:pt x="4832" y="6370"/>
                        <a:pt x="6504" y="5654"/>
                        <a:pt x="8264" y="5179"/>
                      </a:cubicBezTo>
                      <a:lnTo>
                        <a:pt x="8250" y="5179"/>
                      </a:lnTo>
                      <a:cubicBezTo>
                        <a:pt x="6263" y="4316"/>
                        <a:pt x="5139" y="2041"/>
                        <a:pt x="59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4"/>
                <p:cNvSpPr/>
                <p:nvPr/>
              </p:nvSpPr>
              <p:spPr>
                <a:xfrm>
                  <a:off x="7923818" y="915082"/>
                  <a:ext cx="70938" cy="126371"/>
                </a:xfrm>
                <a:custGeom>
                  <a:avLst/>
                  <a:gdLst/>
                  <a:ahLst/>
                  <a:cxnLst/>
                  <a:rect l="l" t="t" r="r" b="b"/>
                  <a:pathLst>
                    <a:path w="2777" h="4947" extrusionOk="0">
                      <a:moveTo>
                        <a:pt x="415" y="0"/>
                      </a:moveTo>
                      <a:cubicBezTo>
                        <a:pt x="402" y="0"/>
                        <a:pt x="388" y="7"/>
                        <a:pt x="375" y="7"/>
                      </a:cubicBezTo>
                      <a:cubicBezTo>
                        <a:pt x="74" y="1057"/>
                        <a:pt x="0" y="2121"/>
                        <a:pt x="495" y="3138"/>
                      </a:cubicBezTo>
                      <a:cubicBezTo>
                        <a:pt x="690" y="3526"/>
                        <a:pt x="950" y="3887"/>
                        <a:pt x="1258" y="4188"/>
                      </a:cubicBezTo>
                      <a:cubicBezTo>
                        <a:pt x="1359" y="4295"/>
                        <a:pt x="2033" y="4946"/>
                        <a:pt x="2275" y="4946"/>
                      </a:cubicBezTo>
                      <a:cubicBezTo>
                        <a:pt x="2290" y="4946"/>
                        <a:pt x="2304" y="4943"/>
                        <a:pt x="2315" y="4938"/>
                      </a:cubicBezTo>
                      <a:cubicBezTo>
                        <a:pt x="2777" y="4717"/>
                        <a:pt x="2222" y="2489"/>
                        <a:pt x="2115" y="2161"/>
                      </a:cubicBezTo>
                      <a:cubicBezTo>
                        <a:pt x="1814" y="1245"/>
                        <a:pt x="1245" y="488"/>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4"/>
                <p:cNvSpPr/>
                <p:nvPr/>
              </p:nvSpPr>
              <p:spPr>
                <a:xfrm>
                  <a:off x="7780587" y="743139"/>
                  <a:ext cx="188037" cy="156923"/>
                </a:xfrm>
                <a:custGeom>
                  <a:avLst/>
                  <a:gdLst/>
                  <a:ahLst/>
                  <a:cxnLst/>
                  <a:rect l="l" t="t" r="r" b="b"/>
                  <a:pathLst>
                    <a:path w="7361" h="6143" extrusionOk="0">
                      <a:moveTo>
                        <a:pt x="7360" y="0"/>
                      </a:moveTo>
                      <a:lnTo>
                        <a:pt x="7360" y="0"/>
                      </a:lnTo>
                      <a:cubicBezTo>
                        <a:pt x="4784" y="482"/>
                        <a:pt x="2322" y="1278"/>
                        <a:pt x="1" y="2342"/>
                      </a:cubicBezTo>
                      <a:cubicBezTo>
                        <a:pt x="1887" y="3613"/>
                        <a:pt x="3774" y="4878"/>
                        <a:pt x="5654" y="6142"/>
                      </a:cubicBezTo>
                      <a:cubicBezTo>
                        <a:pt x="6223" y="4095"/>
                        <a:pt x="6792" y="2048"/>
                        <a:pt x="7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4"/>
                <p:cNvSpPr/>
                <p:nvPr/>
              </p:nvSpPr>
              <p:spPr>
                <a:xfrm>
                  <a:off x="7833057" y="1513525"/>
                  <a:ext cx="275017" cy="48306"/>
                </a:xfrm>
                <a:custGeom>
                  <a:avLst/>
                  <a:gdLst/>
                  <a:ahLst/>
                  <a:cxnLst/>
                  <a:rect l="l" t="t" r="r" b="b"/>
                  <a:pathLst>
                    <a:path w="10766" h="1891" extrusionOk="0">
                      <a:moveTo>
                        <a:pt x="4724" y="0"/>
                      </a:moveTo>
                      <a:cubicBezTo>
                        <a:pt x="3101" y="0"/>
                        <a:pt x="1506" y="275"/>
                        <a:pt x="1" y="1061"/>
                      </a:cubicBezTo>
                      <a:cubicBezTo>
                        <a:pt x="1630" y="1624"/>
                        <a:pt x="3284" y="1890"/>
                        <a:pt x="4937" y="1890"/>
                      </a:cubicBezTo>
                      <a:cubicBezTo>
                        <a:pt x="6896" y="1890"/>
                        <a:pt x="8854" y="1517"/>
                        <a:pt x="10766" y="820"/>
                      </a:cubicBezTo>
                      <a:cubicBezTo>
                        <a:pt x="8791" y="423"/>
                        <a:pt x="6737" y="0"/>
                        <a:pt x="4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4"/>
                <p:cNvSpPr/>
                <p:nvPr/>
              </p:nvSpPr>
              <p:spPr>
                <a:xfrm>
                  <a:off x="7842125" y="1056755"/>
                  <a:ext cx="144789" cy="130612"/>
                </a:xfrm>
                <a:custGeom>
                  <a:avLst/>
                  <a:gdLst/>
                  <a:ahLst/>
                  <a:cxnLst/>
                  <a:rect l="l" t="t" r="r" b="b"/>
                  <a:pathLst>
                    <a:path w="5668" h="5113" extrusionOk="0">
                      <a:moveTo>
                        <a:pt x="5667" y="1"/>
                      </a:moveTo>
                      <a:lnTo>
                        <a:pt x="5667" y="1"/>
                      </a:lnTo>
                      <a:cubicBezTo>
                        <a:pt x="3627" y="556"/>
                        <a:pt x="1720" y="1439"/>
                        <a:pt x="0" y="2583"/>
                      </a:cubicBezTo>
                      <a:cubicBezTo>
                        <a:pt x="203" y="2545"/>
                        <a:pt x="408" y="2526"/>
                        <a:pt x="613" y="2526"/>
                      </a:cubicBezTo>
                      <a:cubicBezTo>
                        <a:pt x="1341" y="2526"/>
                        <a:pt x="2068" y="2764"/>
                        <a:pt x="2690" y="3219"/>
                      </a:cubicBezTo>
                      <a:cubicBezTo>
                        <a:pt x="3379" y="3714"/>
                        <a:pt x="3874" y="4383"/>
                        <a:pt x="4269" y="5112"/>
                      </a:cubicBezTo>
                      <a:cubicBezTo>
                        <a:pt x="4122" y="4182"/>
                        <a:pt x="4128" y="3205"/>
                        <a:pt x="4242" y="2469"/>
                      </a:cubicBezTo>
                      <a:cubicBezTo>
                        <a:pt x="4396" y="1493"/>
                        <a:pt x="4871" y="549"/>
                        <a:pt x="5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4"/>
                <p:cNvSpPr/>
                <p:nvPr/>
              </p:nvSpPr>
              <p:spPr>
                <a:xfrm>
                  <a:off x="7745386" y="1128843"/>
                  <a:ext cx="221858" cy="197642"/>
                </a:xfrm>
                <a:custGeom>
                  <a:avLst/>
                  <a:gdLst/>
                  <a:ahLst/>
                  <a:cxnLst/>
                  <a:rect l="l" t="t" r="r" b="b"/>
                  <a:pathLst>
                    <a:path w="8685" h="7737" extrusionOk="0">
                      <a:moveTo>
                        <a:pt x="4332" y="0"/>
                      </a:moveTo>
                      <a:cubicBezTo>
                        <a:pt x="3836" y="0"/>
                        <a:pt x="3343" y="123"/>
                        <a:pt x="2897" y="390"/>
                      </a:cubicBezTo>
                      <a:cubicBezTo>
                        <a:pt x="2717" y="524"/>
                        <a:pt x="2543" y="664"/>
                        <a:pt x="2369" y="805"/>
                      </a:cubicBezTo>
                      <a:cubicBezTo>
                        <a:pt x="0" y="3100"/>
                        <a:pt x="2904" y="6244"/>
                        <a:pt x="4784" y="7736"/>
                      </a:cubicBezTo>
                      <a:cubicBezTo>
                        <a:pt x="4885" y="7623"/>
                        <a:pt x="4985" y="7502"/>
                        <a:pt x="5085" y="7395"/>
                      </a:cubicBezTo>
                      <a:cubicBezTo>
                        <a:pt x="4423" y="7107"/>
                        <a:pt x="4142" y="6171"/>
                        <a:pt x="4062" y="5508"/>
                      </a:cubicBezTo>
                      <a:cubicBezTo>
                        <a:pt x="3981" y="4806"/>
                        <a:pt x="4202" y="4144"/>
                        <a:pt x="4777" y="3715"/>
                      </a:cubicBezTo>
                      <a:cubicBezTo>
                        <a:pt x="5186" y="3411"/>
                        <a:pt x="5618" y="3280"/>
                        <a:pt x="6044" y="3280"/>
                      </a:cubicBezTo>
                      <a:cubicBezTo>
                        <a:pt x="6986" y="3280"/>
                        <a:pt x="7896" y="3921"/>
                        <a:pt x="8444" y="4746"/>
                      </a:cubicBezTo>
                      <a:cubicBezTo>
                        <a:pt x="8524" y="4706"/>
                        <a:pt x="8604" y="4665"/>
                        <a:pt x="8685" y="4625"/>
                      </a:cubicBezTo>
                      <a:cubicBezTo>
                        <a:pt x="8203" y="3287"/>
                        <a:pt x="7708" y="1895"/>
                        <a:pt x="6624" y="919"/>
                      </a:cubicBezTo>
                      <a:cubicBezTo>
                        <a:pt x="5985" y="338"/>
                        <a:pt x="5154" y="0"/>
                        <a:pt x="4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44"/>
                <p:cNvSpPr/>
                <p:nvPr/>
              </p:nvSpPr>
              <p:spPr>
                <a:xfrm>
                  <a:off x="7827258" y="2125481"/>
                  <a:ext cx="135388" cy="159988"/>
                </a:xfrm>
                <a:custGeom>
                  <a:avLst/>
                  <a:gdLst/>
                  <a:ahLst/>
                  <a:cxnLst/>
                  <a:rect l="l" t="t" r="r" b="b"/>
                  <a:pathLst>
                    <a:path w="5300" h="6263" extrusionOk="0">
                      <a:moveTo>
                        <a:pt x="0" y="0"/>
                      </a:moveTo>
                      <a:lnTo>
                        <a:pt x="0" y="0"/>
                      </a:lnTo>
                      <a:cubicBezTo>
                        <a:pt x="281" y="2054"/>
                        <a:pt x="194" y="4195"/>
                        <a:pt x="40" y="6262"/>
                      </a:cubicBezTo>
                      <a:cubicBezTo>
                        <a:pt x="1954" y="5025"/>
                        <a:pt x="3499" y="3365"/>
                        <a:pt x="5279" y="1947"/>
                      </a:cubicBezTo>
                      <a:cubicBezTo>
                        <a:pt x="5286" y="1940"/>
                        <a:pt x="5292" y="1934"/>
                        <a:pt x="5299" y="1934"/>
                      </a:cubicBezTo>
                      <a:cubicBezTo>
                        <a:pt x="4824" y="1820"/>
                        <a:pt x="4349" y="1686"/>
                        <a:pt x="3887" y="1546"/>
                      </a:cubicBezTo>
                      <a:cubicBezTo>
                        <a:pt x="3881" y="1559"/>
                        <a:pt x="3874" y="1572"/>
                        <a:pt x="3861" y="1586"/>
                      </a:cubicBezTo>
                      <a:cubicBezTo>
                        <a:pt x="2891" y="2797"/>
                        <a:pt x="1766" y="3901"/>
                        <a:pt x="642" y="4971"/>
                      </a:cubicBezTo>
                      <a:cubicBezTo>
                        <a:pt x="617" y="4995"/>
                        <a:pt x="581" y="5006"/>
                        <a:pt x="545" y="5006"/>
                      </a:cubicBezTo>
                      <a:cubicBezTo>
                        <a:pt x="469" y="5006"/>
                        <a:pt x="393" y="4957"/>
                        <a:pt x="402" y="4871"/>
                      </a:cubicBezTo>
                      <a:cubicBezTo>
                        <a:pt x="502" y="4048"/>
                        <a:pt x="596" y="3232"/>
                        <a:pt x="663" y="2402"/>
                      </a:cubicBezTo>
                      <a:cubicBezTo>
                        <a:pt x="716" y="1746"/>
                        <a:pt x="683" y="1044"/>
                        <a:pt x="857" y="408"/>
                      </a:cubicBezTo>
                      <a:cubicBezTo>
                        <a:pt x="569" y="274"/>
                        <a:pt x="281" y="1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44"/>
                <p:cNvSpPr/>
                <p:nvPr/>
              </p:nvSpPr>
              <p:spPr>
                <a:xfrm>
                  <a:off x="7831856" y="1994563"/>
                  <a:ext cx="169925" cy="174166"/>
                </a:xfrm>
                <a:custGeom>
                  <a:avLst/>
                  <a:gdLst/>
                  <a:ahLst/>
                  <a:cxnLst/>
                  <a:rect l="l" t="t" r="r" b="b"/>
                  <a:pathLst>
                    <a:path w="6652" h="6818" extrusionOk="0">
                      <a:moveTo>
                        <a:pt x="2764" y="0"/>
                      </a:moveTo>
                      <a:cubicBezTo>
                        <a:pt x="2630" y="1880"/>
                        <a:pt x="1680" y="3934"/>
                        <a:pt x="1" y="4898"/>
                      </a:cubicBezTo>
                      <a:cubicBezTo>
                        <a:pt x="1680" y="5727"/>
                        <a:pt x="3467" y="6376"/>
                        <a:pt x="5340" y="6818"/>
                      </a:cubicBezTo>
                      <a:cubicBezTo>
                        <a:pt x="4718" y="4931"/>
                        <a:pt x="5340" y="2803"/>
                        <a:pt x="6651" y="1358"/>
                      </a:cubicBezTo>
                      <a:cubicBezTo>
                        <a:pt x="5293" y="1037"/>
                        <a:pt x="3995" y="582"/>
                        <a:pt x="2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44"/>
                <p:cNvSpPr/>
                <p:nvPr/>
              </p:nvSpPr>
              <p:spPr>
                <a:xfrm>
                  <a:off x="7877658" y="1790305"/>
                  <a:ext cx="127878" cy="107774"/>
                </a:xfrm>
                <a:custGeom>
                  <a:avLst/>
                  <a:gdLst/>
                  <a:ahLst/>
                  <a:cxnLst/>
                  <a:rect l="l" t="t" r="r" b="b"/>
                  <a:pathLst>
                    <a:path w="5006" h="4219" extrusionOk="0">
                      <a:moveTo>
                        <a:pt x="1272" y="1"/>
                      </a:moveTo>
                      <a:cubicBezTo>
                        <a:pt x="135" y="1145"/>
                        <a:pt x="1" y="3045"/>
                        <a:pt x="1567" y="3921"/>
                      </a:cubicBezTo>
                      <a:cubicBezTo>
                        <a:pt x="1936" y="4126"/>
                        <a:pt x="2313" y="4218"/>
                        <a:pt x="2676" y="4218"/>
                      </a:cubicBezTo>
                      <a:cubicBezTo>
                        <a:pt x="3799" y="4218"/>
                        <a:pt x="4788" y="3333"/>
                        <a:pt x="5005" y="2135"/>
                      </a:cubicBezTo>
                      <a:cubicBezTo>
                        <a:pt x="3641" y="1633"/>
                        <a:pt x="2383" y="904"/>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4"/>
                <p:cNvSpPr/>
                <p:nvPr/>
              </p:nvSpPr>
              <p:spPr>
                <a:xfrm>
                  <a:off x="7769986" y="810654"/>
                  <a:ext cx="154701" cy="170590"/>
                </a:xfrm>
                <a:custGeom>
                  <a:avLst/>
                  <a:gdLst/>
                  <a:ahLst/>
                  <a:cxnLst/>
                  <a:rect l="l" t="t" r="r" b="b"/>
                  <a:pathLst>
                    <a:path w="6056" h="6678" extrusionOk="0">
                      <a:moveTo>
                        <a:pt x="288" y="0"/>
                      </a:moveTo>
                      <a:cubicBezTo>
                        <a:pt x="61" y="2228"/>
                        <a:pt x="21" y="4443"/>
                        <a:pt x="1" y="6677"/>
                      </a:cubicBezTo>
                      <a:cubicBezTo>
                        <a:pt x="175" y="6570"/>
                        <a:pt x="342" y="6470"/>
                        <a:pt x="516" y="6363"/>
                      </a:cubicBezTo>
                      <a:cubicBezTo>
                        <a:pt x="596" y="4657"/>
                        <a:pt x="683" y="2957"/>
                        <a:pt x="596" y="1251"/>
                      </a:cubicBezTo>
                      <a:cubicBezTo>
                        <a:pt x="596" y="1159"/>
                        <a:pt x="679" y="1090"/>
                        <a:pt x="762" y="1090"/>
                      </a:cubicBezTo>
                      <a:cubicBezTo>
                        <a:pt x="788" y="1090"/>
                        <a:pt x="814" y="1097"/>
                        <a:pt x="837" y="1111"/>
                      </a:cubicBezTo>
                      <a:cubicBezTo>
                        <a:pt x="2302" y="2047"/>
                        <a:pt x="3942" y="2904"/>
                        <a:pt x="5280" y="4014"/>
                      </a:cubicBezTo>
                      <a:cubicBezTo>
                        <a:pt x="5327" y="4055"/>
                        <a:pt x="5327" y="4108"/>
                        <a:pt x="5306" y="4148"/>
                      </a:cubicBezTo>
                      <a:cubicBezTo>
                        <a:pt x="5554" y="4061"/>
                        <a:pt x="5802" y="3981"/>
                        <a:pt x="6056" y="3901"/>
                      </a:cubicBezTo>
                      <a:cubicBezTo>
                        <a:pt x="4129" y="2603"/>
                        <a:pt x="2209" y="1298"/>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44"/>
                <p:cNvSpPr/>
                <p:nvPr/>
              </p:nvSpPr>
              <p:spPr>
                <a:xfrm>
                  <a:off x="7847771" y="1220038"/>
                  <a:ext cx="106829" cy="93801"/>
                </a:xfrm>
                <a:custGeom>
                  <a:avLst/>
                  <a:gdLst/>
                  <a:ahLst/>
                  <a:cxnLst/>
                  <a:rect l="l" t="t" r="r" b="b"/>
                  <a:pathLst>
                    <a:path w="4182" h="3672" extrusionOk="0">
                      <a:moveTo>
                        <a:pt x="2088" y="1"/>
                      </a:moveTo>
                      <a:cubicBezTo>
                        <a:pt x="1835" y="1"/>
                        <a:pt x="1574" y="54"/>
                        <a:pt x="1311" y="172"/>
                      </a:cubicBezTo>
                      <a:cubicBezTo>
                        <a:pt x="0" y="761"/>
                        <a:pt x="54" y="2902"/>
                        <a:pt x="1224" y="3671"/>
                      </a:cubicBezTo>
                      <a:cubicBezTo>
                        <a:pt x="2088" y="2748"/>
                        <a:pt x="3084" y="1958"/>
                        <a:pt x="4182" y="1323"/>
                      </a:cubicBezTo>
                      <a:cubicBezTo>
                        <a:pt x="3702" y="596"/>
                        <a:pt x="2937" y="1"/>
                        <a:pt x="2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4"/>
                <p:cNvSpPr/>
                <p:nvPr/>
              </p:nvSpPr>
              <p:spPr>
                <a:xfrm>
                  <a:off x="7679914" y="1647610"/>
                  <a:ext cx="203772" cy="185329"/>
                </a:xfrm>
                <a:custGeom>
                  <a:avLst/>
                  <a:gdLst/>
                  <a:ahLst/>
                  <a:cxnLst/>
                  <a:rect l="l" t="t" r="r" b="b"/>
                  <a:pathLst>
                    <a:path w="7977" h="7255" extrusionOk="0">
                      <a:moveTo>
                        <a:pt x="5079" y="0"/>
                      </a:moveTo>
                      <a:cubicBezTo>
                        <a:pt x="4651" y="87"/>
                        <a:pt x="4223" y="201"/>
                        <a:pt x="3788" y="328"/>
                      </a:cubicBezTo>
                      <a:cubicBezTo>
                        <a:pt x="2891" y="703"/>
                        <a:pt x="2035" y="1124"/>
                        <a:pt x="1352" y="1900"/>
                      </a:cubicBezTo>
                      <a:cubicBezTo>
                        <a:pt x="436" y="2944"/>
                        <a:pt x="1" y="4396"/>
                        <a:pt x="596" y="5700"/>
                      </a:cubicBezTo>
                      <a:cubicBezTo>
                        <a:pt x="690" y="5901"/>
                        <a:pt x="790" y="6068"/>
                        <a:pt x="897" y="6229"/>
                      </a:cubicBezTo>
                      <a:cubicBezTo>
                        <a:pt x="951" y="6236"/>
                        <a:pt x="984" y="6289"/>
                        <a:pt x="984" y="6349"/>
                      </a:cubicBezTo>
                      <a:cubicBezTo>
                        <a:pt x="1488" y="6998"/>
                        <a:pt x="2152" y="7255"/>
                        <a:pt x="2879" y="7255"/>
                      </a:cubicBezTo>
                      <a:cubicBezTo>
                        <a:pt x="4666" y="7255"/>
                        <a:pt x="6840" y="5709"/>
                        <a:pt x="7976" y="4630"/>
                      </a:cubicBezTo>
                      <a:cubicBezTo>
                        <a:pt x="7916" y="4563"/>
                        <a:pt x="7856" y="4503"/>
                        <a:pt x="7795" y="4436"/>
                      </a:cubicBezTo>
                      <a:cubicBezTo>
                        <a:pt x="7789" y="4443"/>
                        <a:pt x="7789" y="4449"/>
                        <a:pt x="7782" y="4456"/>
                      </a:cubicBezTo>
                      <a:cubicBezTo>
                        <a:pt x="7191" y="4971"/>
                        <a:pt x="6405" y="5263"/>
                        <a:pt x="5635" y="5263"/>
                      </a:cubicBezTo>
                      <a:cubicBezTo>
                        <a:pt x="4836" y="5263"/>
                        <a:pt x="4055" y="4948"/>
                        <a:pt x="3533" y="4242"/>
                      </a:cubicBezTo>
                      <a:cubicBezTo>
                        <a:pt x="2409" y="2723"/>
                        <a:pt x="3915" y="1204"/>
                        <a:pt x="5273" y="569"/>
                      </a:cubicBezTo>
                      <a:lnTo>
                        <a:pt x="5293" y="569"/>
                      </a:lnTo>
                      <a:cubicBezTo>
                        <a:pt x="5220" y="381"/>
                        <a:pt x="5146" y="194"/>
                        <a:pt x="50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44"/>
                <p:cNvSpPr/>
                <p:nvPr/>
              </p:nvSpPr>
              <p:spPr>
                <a:xfrm>
                  <a:off x="7825546" y="1994026"/>
                  <a:ext cx="70428" cy="121211"/>
                </a:xfrm>
                <a:custGeom>
                  <a:avLst/>
                  <a:gdLst/>
                  <a:ahLst/>
                  <a:cxnLst/>
                  <a:rect l="l" t="t" r="r" b="b"/>
                  <a:pathLst>
                    <a:path w="2757" h="4745" extrusionOk="0">
                      <a:moveTo>
                        <a:pt x="2757" y="1"/>
                      </a:moveTo>
                      <a:cubicBezTo>
                        <a:pt x="990" y="931"/>
                        <a:pt x="0" y="2757"/>
                        <a:pt x="74" y="4745"/>
                      </a:cubicBezTo>
                      <a:cubicBezTo>
                        <a:pt x="1573" y="3460"/>
                        <a:pt x="2610" y="2028"/>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4"/>
                <p:cNvSpPr/>
                <p:nvPr/>
              </p:nvSpPr>
              <p:spPr>
                <a:xfrm>
                  <a:off x="7751875" y="1666565"/>
                  <a:ext cx="122565" cy="107774"/>
                </a:xfrm>
                <a:custGeom>
                  <a:avLst/>
                  <a:gdLst/>
                  <a:ahLst/>
                  <a:cxnLst/>
                  <a:rect l="l" t="t" r="r" b="b"/>
                  <a:pathLst>
                    <a:path w="4798" h="4219" extrusionOk="0">
                      <a:moveTo>
                        <a:pt x="2550" y="1"/>
                      </a:moveTo>
                      <a:cubicBezTo>
                        <a:pt x="1586" y="730"/>
                        <a:pt x="1" y="1707"/>
                        <a:pt x="844" y="3152"/>
                      </a:cubicBezTo>
                      <a:cubicBezTo>
                        <a:pt x="1280" y="3898"/>
                        <a:pt x="2030" y="4218"/>
                        <a:pt x="2808" y="4218"/>
                      </a:cubicBezTo>
                      <a:cubicBezTo>
                        <a:pt x="3509" y="4218"/>
                        <a:pt x="4231" y="3957"/>
                        <a:pt x="4764" y="3513"/>
                      </a:cubicBezTo>
                      <a:cubicBezTo>
                        <a:pt x="4778" y="3507"/>
                        <a:pt x="4784" y="3507"/>
                        <a:pt x="4798" y="3500"/>
                      </a:cubicBezTo>
                      <a:cubicBezTo>
                        <a:pt x="3868" y="2470"/>
                        <a:pt x="3112" y="1292"/>
                        <a:pt x="2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4"/>
                <p:cNvSpPr/>
                <p:nvPr/>
              </p:nvSpPr>
              <p:spPr>
                <a:xfrm>
                  <a:off x="7845701" y="2137436"/>
                  <a:ext cx="74029" cy="102921"/>
                </a:xfrm>
                <a:custGeom>
                  <a:avLst/>
                  <a:gdLst/>
                  <a:ahLst/>
                  <a:cxnLst/>
                  <a:rect l="l" t="t" r="r" b="b"/>
                  <a:pathLst>
                    <a:path w="2898" h="4029" extrusionOk="0">
                      <a:moveTo>
                        <a:pt x="268" y="0"/>
                      </a:moveTo>
                      <a:cubicBezTo>
                        <a:pt x="362" y="636"/>
                        <a:pt x="262" y="1298"/>
                        <a:pt x="208" y="1934"/>
                      </a:cubicBezTo>
                      <a:cubicBezTo>
                        <a:pt x="155" y="2636"/>
                        <a:pt x="81" y="3332"/>
                        <a:pt x="1" y="4028"/>
                      </a:cubicBezTo>
                      <a:cubicBezTo>
                        <a:pt x="998" y="3045"/>
                        <a:pt x="1934" y="2014"/>
                        <a:pt x="2898" y="997"/>
                      </a:cubicBezTo>
                      <a:cubicBezTo>
                        <a:pt x="2001" y="710"/>
                        <a:pt x="1125" y="382"/>
                        <a:pt x="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4"/>
                <p:cNvSpPr/>
                <p:nvPr/>
              </p:nvSpPr>
              <p:spPr>
                <a:xfrm>
                  <a:off x="7655136" y="1292893"/>
                  <a:ext cx="206148" cy="195956"/>
                </a:xfrm>
                <a:custGeom>
                  <a:avLst/>
                  <a:gdLst/>
                  <a:ahLst/>
                  <a:cxnLst/>
                  <a:rect l="l" t="t" r="r" b="b"/>
                  <a:pathLst>
                    <a:path w="8070" h="7671" extrusionOk="0">
                      <a:moveTo>
                        <a:pt x="3397" y="0"/>
                      </a:moveTo>
                      <a:cubicBezTo>
                        <a:pt x="1996" y="0"/>
                        <a:pt x="795" y="561"/>
                        <a:pt x="516" y="2151"/>
                      </a:cubicBezTo>
                      <a:cubicBezTo>
                        <a:pt x="1" y="5068"/>
                        <a:pt x="2831" y="7329"/>
                        <a:pt x="5440" y="7670"/>
                      </a:cubicBezTo>
                      <a:cubicBezTo>
                        <a:pt x="5467" y="7476"/>
                        <a:pt x="5500" y="7282"/>
                        <a:pt x="5541" y="7088"/>
                      </a:cubicBezTo>
                      <a:cubicBezTo>
                        <a:pt x="4075" y="6787"/>
                        <a:pt x="3333" y="4753"/>
                        <a:pt x="3841" y="3455"/>
                      </a:cubicBezTo>
                      <a:cubicBezTo>
                        <a:pt x="4281" y="2328"/>
                        <a:pt x="5405" y="1705"/>
                        <a:pt x="6544" y="1705"/>
                      </a:cubicBezTo>
                      <a:cubicBezTo>
                        <a:pt x="6947" y="1705"/>
                        <a:pt x="7351" y="1783"/>
                        <a:pt x="7728" y="1943"/>
                      </a:cubicBezTo>
                      <a:cubicBezTo>
                        <a:pt x="7762" y="1957"/>
                        <a:pt x="7775" y="1970"/>
                        <a:pt x="7789" y="1990"/>
                      </a:cubicBezTo>
                      <a:cubicBezTo>
                        <a:pt x="7882" y="1863"/>
                        <a:pt x="7976" y="1743"/>
                        <a:pt x="8070" y="1622"/>
                      </a:cubicBezTo>
                      <a:cubicBezTo>
                        <a:pt x="7064" y="814"/>
                        <a:pt x="5086" y="0"/>
                        <a:pt x="3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4"/>
                <p:cNvSpPr/>
                <p:nvPr/>
              </p:nvSpPr>
              <p:spPr>
                <a:xfrm>
                  <a:off x="7790167" y="850121"/>
                  <a:ext cx="110942" cy="118989"/>
                </a:xfrm>
                <a:custGeom>
                  <a:avLst/>
                  <a:gdLst/>
                  <a:ahLst/>
                  <a:cxnLst/>
                  <a:rect l="l" t="t" r="r" b="b"/>
                  <a:pathLst>
                    <a:path w="4343" h="4658" extrusionOk="0">
                      <a:moveTo>
                        <a:pt x="127" y="1"/>
                      </a:moveTo>
                      <a:cubicBezTo>
                        <a:pt x="141" y="1560"/>
                        <a:pt x="141" y="3112"/>
                        <a:pt x="0" y="4657"/>
                      </a:cubicBezTo>
                      <a:cubicBezTo>
                        <a:pt x="1372" y="3861"/>
                        <a:pt x="2824" y="3192"/>
                        <a:pt x="4343" y="2663"/>
                      </a:cubicBezTo>
                      <a:cubicBezTo>
                        <a:pt x="2871" y="1954"/>
                        <a:pt x="1499" y="91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4"/>
                <p:cNvSpPr/>
                <p:nvPr/>
              </p:nvSpPr>
              <p:spPr>
                <a:xfrm>
                  <a:off x="7767432" y="990108"/>
                  <a:ext cx="93163" cy="110457"/>
                </a:xfrm>
                <a:custGeom>
                  <a:avLst/>
                  <a:gdLst/>
                  <a:ahLst/>
                  <a:cxnLst/>
                  <a:rect l="l" t="t" r="r" b="b"/>
                  <a:pathLst>
                    <a:path w="3647" h="4324" extrusionOk="0">
                      <a:moveTo>
                        <a:pt x="87" y="0"/>
                      </a:moveTo>
                      <a:cubicBezTo>
                        <a:pt x="61" y="20"/>
                        <a:pt x="27" y="34"/>
                        <a:pt x="0" y="54"/>
                      </a:cubicBezTo>
                      <a:cubicBezTo>
                        <a:pt x="148" y="937"/>
                        <a:pt x="415" y="1767"/>
                        <a:pt x="944" y="2496"/>
                      </a:cubicBezTo>
                      <a:cubicBezTo>
                        <a:pt x="1232" y="2911"/>
                        <a:pt x="1586" y="3272"/>
                        <a:pt x="1988" y="3580"/>
                      </a:cubicBezTo>
                      <a:cubicBezTo>
                        <a:pt x="2135" y="3691"/>
                        <a:pt x="2964" y="4324"/>
                        <a:pt x="3241" y="4324"/>
                      </a:cubicBezTo>
                      <a:cubicBezTo>
                        <a:pt x="3264" y="4324"/>
                        <a:pt x="3284" y="4319"/>
                        <a:pt x="3299" y="4309"/>
                      </a:cubicBezTo>
                      <a:cubicBezTo>
                        <a:pt x="3647" y="4075"/>
                        <a:pt x="2523" y="2262"/>
                        <a:pt x="2309" y="1967"/>
                      </a:cubicBezTo>
                      <a:cubicBezTo>
                        <a:pt x="1727" y="1144"/>
                        <a:pt x="964" y="489"/>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4"/>
                <p:cNvSpPr/>
                <p:nvPr/>
              </p:nvSpPr>
              <p:spPr>
                <a:xfrm>
                  <a:off x="7747609" y="1343267"/>
                  <a:ext cx="102921" cy="126601"/>
                </a:xfrm>
                <a:custGeom>
                  <a:avLst/>
                  <a:gdLst/>
                  <a:ahLst/>
                  <a:cxnLst/>
                  <a:rect l="l" t="t" r="r" b="b"/>
                  <a:pathLst>
                    <a:path w="4029" h="4956" extrusionOk="0">
                      <a:moveTo>
                        <a:pt x="2941" y="0"/>
                      </a:moveTo>
                      <a:cubicBezTo>
                        <a:pt x="1829" y="0"/>
                        <a:pt x="717" y="659"/>
                        <a:pt x="402" y="1791"/>
                      </a:cubicBezTo>
                      <a:cubicBezTo>
                        <a:pt x="0" y="3210"/>
                        <a:pt x="890" y="4220"/>
                        <a:pt x="1954" y="4956"/>
                      </a:cubicBezTo>
                      <a:cubicBezTo>
                        <a:pt x="2315" y="3223"/>
                        <a:pt x="3038" y="1617"/>
                        <a:pt x="4028" y="219"/>
                      </a:cubicBezTo>
                      <a:cubicBezTo>
                        <a:pt x="4008" y="219"/>
                        <a:pt x="3995" y="212"/>
                        <a:pt x="3975" y="205"/>
                      </a:cubicBezTo>
                      <a:cubicBezTo>
                        <a:pt x="3647" y="67"/>
                        <a:pt x="3294" y="0"/>
                        <a:pt x="2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4"/>
                <p:cNvSpPr/>
                <p:nvPr/>
              </p:nvSpPr>
              <p:spPr>
                <a:xfrm>
                  <a:off x="7714783" y="1800063"/>
                  <a:ext cx="139322" cy="147676"/>
                </a:xfrm>
                <a:custGeom>
                  <a:avLst/>
                  <a:gdLst/>
                  <a:ahLst/>
                  <a:cxnLst/>
                  <a:rect l="l" t="t" r="r" b="b"/>
                  <a:pathLst>
                    <a:path w="5454" h="5781" extrusionOk="0">
                      <a:moveTo>
                        <a:pt x="5454" y="0"/>
                      </a:moveTo>
                      <a:cubicBezTo>
                        <a:pt x="4262" y="840"/>
                        <a:pt x="2781" y="1580"/>
                        <a:pt x="1478" y="1580"/>
                      </a:cubicBezTo>
                      <a:cubicBezTo>
                        <a:pt x="945" y="1580"/>
                        <a:pt x="442" y="1456"/>
                        <a:pt x="1" y="1164"/>
                      </a:cubicBezTo>
                      <a:lnTo>
                        <a:pt x="1" y="1164"/>
                      </a:lnTo>
                      <a:cubicBezTo>
                        <a:pt x="1305" y="2957"/>
                        <a:pt x="2911" y="4523"/>
                        <a:pt x="4738" y="5781"/>
                      </a:cubicBezTo>
                      <a:cubicBezTo>
                        <a:pt x="4102" y="4864"/>
                        <a:pt x="4109" y="3466"/>
                        <a:pt x="4316" y="2435"/>
                      </a:cubicBezTo>
                      <a:cubicBezTo>
                        <a:pt x="4504" y="1546"/>
                        <a:pt x="4892" y="703"/>
                        <a:pt x="5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4"/>
                <p:cNvSpPr/>
                <p:nvPr/>
              </p:nvSpPr>
              <p:spPr>
                <a:xfrm>
                  <a:off x="7625580" y="994042"/>
                  <a:ext cx="228015" cy="218282"/>
                </a:xfrm>
                <a:custGeom>
                  <a:avLst/>
                  <a:gdLst/>
                  <a:ahLst/>
                  <a:cxnLst/>
                  <a:rect l="l" t="t" r="r" b="b"/>
                  <a:pathLst>
                    <a:path w="8926" h="8545" extrusionOk="0">
                      <a:moveTo>
                        <a:pt x="5406" y="0"/>
                      </a:moveTo>
                      <a:cubicBezTo>
                        <a:pt x="3392" y="1318"/>
                        <a:pt x="1566" y="2911"/>
                        <a:pt x="0" y="4737"/>
                      </a:cubicBezTo>
                      <a:lnTo>
                        <a:pt x="27" y="4737"/>
                      </a:lnTo>
                      <a:cubicBezTo>
                        <a:pt x="1914" y="5279"/>
                        <a:pt x="3392" y="6751"/>
                        <a:pt x="4135" y="8544"/>
                      </a:cubicBezTo>
                      <a:cubicBezTo>
                        <a:pt x="4958" y="7561"/>
                        <a:pt x="5881" y="6657"/>
                        <a:pt x="6885" y="5854"/>
                      </a:cubicBezTo>
                      <a:cubicBezTo>
                        <a:pt x="6965" y="5774"/>
                        <a:pt x="7045" y="5707"/>
                        <a:pt x="7132" y="5640"/>
                      </a:cubicBezTo>
                      <a:cubicBezTo>
                        <a:pt x="7213" y="5573"/>
                        <a:pt x="7293" y="5520"/>
                        <a:pt x="7373" y="5466"/>
                      </a:cubicBezTo>
                      <a:cubicBezTo>
                        <a:pt x="7875" y="5092"/>
                        <a:pt x="8390" y="4737"/>
                        <a:pt x="8926" y="4409"/>
                      </a:cubicBezTo>
                      <a:cubicBezTo>
                        <a:pt x="7052" y="3747"/>
                        <a:pt x="5533" y="2021"/>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4"/>
                <p:cNvSpPr/>
                <p:nvPr/>
              </p:nvSpPr>
              <p:spPr>
                <a:xfrm>
                  <a:off x="7705383" y="1926868"/>
                  <a:ext cx="186146" cy="188190"/>
                </a:xfrm>
                <a:custGeom>
                  <a:avLst/>
                  <a:gdLst/>
                  <a:ahLst/>
                  <a:cxnLst/>
                  <a:rect l="l" t="t" r="r" b="b"/>
                  <a:pathLst>
                    <a:path w="7287" h="7367" extrusionOk="0">
                      <a:moveTo>
                        <a:pt x="3553" y="1"/>
                      </a:moveTo>
                      <a:cubicBezTo>
                        <a:pt x="3192" y="1212"/>
                        <a:pt x="2677" y="2409"/>
                        <a:pt x="1740" y="3286"/>
                      </a:cubicBezTo>
                      <a:cubicBezTo>
                        <a:pt x="1466" y="3547"/>
                        <a:pt x="636" y="4196"/>
                        <a:pt x="1" y="4349"/>
                      </a:cubicBezTo>
                      <a:cubicBezTo>
                        <a:pt x="1412" y="5514"/>
                        <a:pt x="2951" y="6524"/>
                        <a:pt x="4591" y="7367"/>
                      </a:cubicBezTo>
                      <a:cubicBezTo>
                        <a:pt x="4390" y="5333"/>
                        <a:pt x="5514" y="3399"/>
                        <a:pt x="7287" y="2443"/>
                      </a:cubicBezTo>
                      <a:cubicBezTo>
                        <a:pt x="5949" y="1767"/>
                        <a:pt x="4698" y="951"/>
                        <a:pt x="3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4"/>
                <p:cNvSpPr/>
                <p:nvPr/>
              </p:nvSpPr>
              <p:spPr>
                <a:xfrm>
                  <a:off x="7671382" y="2126145"/>
                  <a:ext cx="151967" cy="162236"/>
                </a:xfrm>
                <a:custGeom>
                  <a:avLst/>
                  <a:gdLst/>
                  <a:ahLst/>
                  <a:cxnLst/>
                  <a:rect l="l" t="t" r="r" b="b"/>
                  <a:pathLst>
                    <a:path w="5949" h="6351" extrusionOk="0">
                      <a:moveTo>
                        <a:pt x="5868" y="1"/>
                      </a:moveTo>
                      <a:cubicBezTo>
                        <a:pt x="4048" y="1279"/>
                        <a:pt x="1974" y="2302"/>
                        <a:pt x="0" y="3313"/>
                      </a:cubicBezTo>
                      <a:cubicBezTo>
                        <a:pt x="1813" y="4510"/>
                        <a:pt x="3747" y="5534"/>
                        <a:pt x="5794" y="6350"/>
                      </a:cubicBezTo>
                      <a:cubicBezTo>
                        <a:pt x="5948" y="4223"/>
                        <a:pt x="5861" y="2128"/>
                        <a:pt x="5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4"/>
                <p:cNvSpPr/>
                <p:nvPr/>
              </p:nvSpPr>
              <p:spPr>
                <a:xfrm>
                  <a:off x="7666938" y="1167850"/>
                  <a:ext cx="170411" cy="157945"/>
                </a:xfrm>
                <a:custGeom>
                  <a:avLst/>
                  <a:gdLst/>
                  <a:ahLst/>
                  <a:cxnLst/>
                  <a:rect l="l" t="t" r="r" b="b"/>
                  <a:pathLst>
                    <a:path w="6671" h="6183" extrusionOk="0">
                      <a:moveTo>
                        <a:pt x="4590" y="0"/>
                      </a:moveTo>
                      <a:lnTo>
                        <a:pt x="4590" y="0"/>
                      </a:lnTo>
                      <a:cubicBezTo>
                        <a:pt x="2677" y="1727"/>
                        <a:pt x="1111" y="3828"/>
                        <a:pt x="0" y="6183"/>
                      </a:cubicBezTo>
                      <a:lnTo>
                        <a:pt x="7" y="6183"/>
                      </a:lnTo>
                      <a:cubicBezTo>
                        <a:pt x="543" y="5021"/>
                        <a:pt x="1673" y="4589"/>
                        <a:pt x="2943" y="4589"/>
                      </a:cubicBezTo>
                      <a:cubicBezTo>
                        <a:pt x="4196" y="4589"/>
                        <a:pt x="5585" y="5009"/>
                        <a:pt x="6671" y="5560"/>
                      </a:cubicBezTo>
                      <a:cubicBezTo>
                        <a:pt x="5741" y="4751"/>
                        <a:pt x="4918" y="3607"/>
                        <a:pt x="4517" y="2610"/>
                      </a:cubicBezTo>
                      <a:cubicBezTo>
                        <a:pt x="4175" y="1760"/>
                        <a:pt x="4215" y="810"/>
                        <a:pt x="4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4"/>
                <p:cNvSpPr/>
                <p:nvPr/>
              </p:nvSpPr>
              <p:spPr>
                <a:xfrm>
                  <a:off x="7623179" y="1494800"/>
                  <a:ext cx="183745" cy="168214"/>
                </a:xfrm>
                <a:custGeom>
                  <a:avLst/>
                  <a:gdLst/>
                  <a:ahLst/>
                  <a:cxnLst/>
                  <a:rect l="l" t="t" r="r" b="b"/>
                  <a:pathLst>
                    <a:path w="7193" h="6585" extrusionOk="0">
                      <a:moveTo>
                        <a:pt x="6564" y="1"/>
                      </a:moveTo>
                      <a:cubicBezTo>
                        <a:pt x="5126" y="61"/>
                        <a:pt x="3714" y="41"/>
                        <a:pt x="2376" y="690"/>
                      </a:cubicBezTo>
                      <a:cubicBezTo>
                        <a:pt x="1138" y="1285"/>
                        <a:pt x="161" y="2376"/>
                        <a:pt x="88" y="3794"/>
                      </a:cubicBezTo>
                      <a:cubicBezTo>
                        <a:pt x="1" y="5535"/>
                        <a:pt x="1350" y="6584"/>
                        <a:pt x="3016" y="6584"/>
                      </a:cubicBezTo>
                      <a:cubicBezTo>
                        <a:pt x="3021" y="6584"/>
                        <a:pt x="3026" y="6584"/>
                        <a:pt x="3031" y="6584"/>
                      </a:cubicBezTo>
                      <a:cubicBezTo>
                        <a:pt x="4463" y="6584"/>
                        <a:pt x="5801" y="5955"/>
                        <a:pt x="7193" y="5681"/>
                      </a:cubicBezTo>
                      <a:cubicBezTo>
                        <a:pt x="7139" y="5507"/>
                        <a:pt x="7086" y="5333"/>
                        <a:pt x="7032" y="5152"/>
                      </a:cubicBezTo>
                      <a:cubicBezTo>
                        <a:pt x="6685" y="5265"/>
                        <a:pt x="6325" y="5321"/>
                        <a:pt x="5974" y="5321"/>
                      </a:cubicBezTo>
                      <a:cubicBezTo>
                        <a:pt x="4677" y="5321"/>
                        <a:pt x="3495" y="4555"/>
                        <a:pt x="3453" y="3038"/>
                      </a:cubicBezTo>
                      <a:cubicBezTo>
                        <a:pt x="3418" y="1671"/>
                        <a:pt x="4653" y="562"/>
                        <a:pt x="5963" y="562"/>
                      </a:cubicBezTo>
                      <a:cubicBezTo>
                        <a:pt x="6172" y="562"/>
                        <a:pt x="6383" y="590"/>
                        <a:pt x="6591" y="650"/>
                      </a:cubicBezTo>
                      <a:cubicBezTo>
                        <a:pt x="6604" y="436"/>
                        <a:pt x="6631" y="221"/>
                        <a:pt x="6658" y="7"/>
                      </a:cubicBezTo>
                      <a:cubicBezTo>
                        <a:pt x="6631" y="7"/>
                        <a:pt x="6598" y="7"/>
                        <a:pt x="6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4"/>
                <p:cNvSpPr/>
                <p:nvPr/>
              </p:nvSpPr>
              <p:spPr>
                <a:xfrm>
                  <a:off x="7670693" y="2037274"/>
                  <a:ext cx="145811" cy="164459"/>
                </a:xfrm>
                <a:custGeom>
                  <a:avLst/>
                  <a:gdLst/>
                  <a:ahLst/>
                  <a:cxnLst/>
                  <a:rect l="l" t="t" r="r" b="b"/>
                  <a:pathLst>
                    <a:path w="5708" h="6438" extrusionOk="0">
                      <a:moveTo>
                        <a:pt x="850" y="1"/>
                      </a:moveTo>
                      <a:cubicBezTo>
                        <a:pt x="629" y="2148"/>
                        <a:pt x="295" y="4296"/>
                        <a:pt x="1" y="6437"/>
                      </a:cubicBezTo>
                      <a:cubicBezTo>
                        <a:pt x="1927" y="5420"/>
                        <a:pt x="3774" y="4249"/>
                        <a:pt x="5708" y="3239"/>
                      </a:cubicBezTo>
                      <a:cubicBezTo>
                        <a:pt x="5360" y="3058"/>
                        <a:pt x="5012" y="2871"/>
                        <a:pt x="4671" y="2677"/>
                      </a:cubicBezTo>
                      <a:cubicBezTo>
                        <a:pt x="3419" y="3573"/>
                        <a:pt x="2182" y="4483"/>
                        <a:pt x="951" y="5407"/>
                      </a:cubicBezTo>
                      <a:cubicBezTo>
                        <a:pt x="928" y="5424"/>
                        <a:pt x="903" y="5431"/>
                        <a:pt x="879" y="5431"/>
                      </a:cubicBezTo>
                      <a:cubicBezTo>
                        <a:pt x="789" y="5431"/>
                        <a:pt x="703" y="5329"/>
                        <a:pt x="730" y="5239"/>
                      </a:cubicBezTo>
                      <a:cubicBezTo>
                        <a:pt x="1191" y="3681"/>
                        <a:pt x="1305" y="2128"/>
                        <a:pt x="1533" y="536"/>
                      </a:cubicBezTo>
                      <a:cubicBezTo>
                        <a:pt x="1325" y="369"/>
                        <a:pt x="1118" y="195"/>
                        <a:pt x="910" y="21"/>
                      </a:cubicBezTo>
                      <a:cubicBezTo>
                        <a:pt x="890" y="14"/>
                        <a:pt x="870" y="7"/>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4"/>
                <p:cNvSpPr/>
                <p:nvPr/>
              </p:nvSpPr>
              <p:spPr>
                <a:xfrm>
                  <a:off x="7717900" y="1515466"/>
                  <a:ext cx="83047" cy="107851"/>
                </a:xfrm>
                <a:custGeom>
                  <a:avLst/>
                  <a:gdLst/>
                  <a:ahLst/>
                  <a:cxnLst/>
                  <a:rect l="l" t="t" r="r" b="b"/>
                  <a:pathLst>
                    <a:path w="3251" h="4222" extrusionOk="0">
                      <a:moveTo>
                        <a:pt x="2792" y="0"/>
                      </a:moveTo>
                      <a:cubicBezTo>
                        <a:pt x="1461" y="0"/>
                        <a:pt x="0" y="680"/>
                        <a:pt x="53" y="2229"/>
                      </a:cubicBezTo>
                      <a:cubicBezTo>
                        <a:pt x="73" y="2912"/>
                        <a:pt x="421" y="3607"/>
                        <a:pt x="1016" y="3955"/>
                      </a:cubicBezTo>
                      <a:cubicBezTo>
                        <a:pt x="1361" y="4158"/>
                        <a:pt x="1716" y="4222"/>
                        <a:pt x="2076" y="4222"/>
                      </a:cubicBezTo>
                      <a:cubicBezTo>
                        <a:pt x="2465" y="4222"/>
                        <a:pt x="2859" y="4148"/>
                        <a:pt x="3251" y="4096"/>
                      </a:cubicBezTo>
                      <a:cubicBezTo>
                        <a:pt x="2983" y="3059"/>
                        <a:pt x="2836" y="1975"/>
                        <a:pt x="2836" y="858"/>
                      </a:cubicBezTo>
                      <a:cubicBezTo>
                        <a:pt x="2836" y="570"/>
                        <a:pt x="2849" y="282"/>
                        <a:pt x="2869" y="1"/>
                      </a:cubicBezTo>
                      <a:cubicBezTo>
                        <a:pt x="2844" y="1"/>
                        <a:pt x="2818"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4"/>
                <p:cNvSpPr/>
                <p:nvPr/>
              </p:nvSpPr>
              <p:spPr>
                <a:xfrm>
                  <a:off x="7691537" y="1924978"/>
                  <a:ext cx="97965" cy="106625"/>
                </a:xfrm>
                <a:custGeom>
                  <a:avLst/>
                  <a:gdLst/>
                  <a:ahLst/>
                  <a:cxnLst/>
                  <a:rect l="l" t="t" r="r" b="b"/>
                  <a:pathLst>
                    <a:path w="3835" h="4174" extrusionOk="0">
                      <a:moveTo>
                        <a:pt x="3835" y="1"/>
                      </a:moveTo>
                      <a:lnTo>
                        <a:pt x="3835" y="1"/>
                      </a:lnTo>
                      <a:cubicBezTo>
                        <a:pt x="2925" y="188"/>
                        <a:pt x="2155" y="697"/>
                        <a:pt x="1546" y="1399"/>
                      </a:cubicBezTo>
                      <a:cubicBezTo>
                        <a:pt x="877" y="2175"/>
                        <a:pt x="610" y="3166"/>
                        <a:pt x="1" y="3962"/>
                      </a:cubicBezTo>
                      <a:cubicBezTo>
                        <a:pt x="7" y="3968"/>
                        <a:pt x="21" y="3975"/>
                        <a:pt x="28" y="3989"/>
                      </a:cubicBezTo>
                      <a:cubicBezTo>
                        <a:pt x="68" y="3989"/>
                        <a:pt x="101" y="4002"/>
                        <a:pt x="115" y="4055"/>
                      </a:cubicBezTo>
                      <a:cubicBezTo>
                        <a:pt x="121" y="4055"/>
                        <a:pt x="121" y="4062"/>
                        <a:pt x="121" y="4069"/>
                      </a:cubicBezTo>
                      <a:cubicBezTo>
                        <a:pt x="161" y="4102"/>
                        <a:pt x="202" y="4129"/>
                        <a:pt x="242" y="4169"/>
                      </a:cubicBezTo>
                      <a:cubicBezTo>
                        <a:pt x="257" y="4172"/>
                        <a:pt x="273" y="4173"/>
                        <a:pt x="290" y="4173"/>
                      </a:cubicBezTo>
                      <a:cubicBezTo>
                        <a:pt x="839" y="4173"/>
                        <a:pt x="2454" y="2758"/>
                        <a:pt x="2603" y="2570"/>
                      </a:cubicBezTo>
                      <a:cubicBezTo>
                        <a:pt x="3199" y="1814"/>
                        <a:pt x="3560" y="924"/>
                        <a:pt x="3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4"/>
                <p:cNvSpPr/>
                <p:nvPr/>
              </p:nvSpPr>
              <p:spPr>
                <a:xfrm>
                  <a:off x="7594977" y="808253"/>
                  <a:ext cx="174370" cy="173834"/>
                </a:xfrm>
                <a:custGeom>
                  <a:avLst/>
                  <a:gdLst/>
                  <a:ahLst/>
                  <a:cxnLst/>
                  <a:rect l="l" t="t" r="r" b="b"/>
                  <a:pathLst>
                    <a:path w="6826" h="6805" extrusionOk="0">
                      <a:moveTo>
                        <a:pt x="6825" y="0"/>
                      </a:moveTo>
                      <a:lnTo>
                        <a:pt x="6825" y="0"/>
                      </a:lnTo>
                      <a:cubicBezTo>
                        <a:pt x="4356" y="1185"/>
                        <a:pt x="2068" y="2683"/>
                        <a:pt x="1" y="4436"/>
                      </a:cubicBezTo>
                      <a:cubicBezTo>
                        <a:pt x="2188" y="5219"/>
                        <a:pt x="4376" y="5995"/>
                        <a:pt x="6564" y="6785"/>
                      </a:cubicBezTo>
                      <a:cubicBezTo>
                        <a:pt x="6577" y="6785"/>
                        <a:pt x="6584" y="6798"/>
                        <a:pt x="6598" y="6805"/>
                      </a:cubicBezTo>
                      <a:cubicBezTo>
                        <a:pt x="6464" y="4543"/>
                        <a:pt x="6591" y="2255"/>
                        <a:pt x="6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4"/>
                <p:cNvSpPr/>
                <p:nvPr/>
              </p:nvSpPr>
              <p:spPr>
                <a:xfrm>
                  <a:off x="7595667" y="930971"/>
                  <a:ext cx="162211" cy="175213"/>
                </a:xfrm>
                <a:custGeom>
                  <a:avLst/>
                  <a:gdLst/>
                  <a:ahLst/>
                  <a:cxnLst/>
                  <a:rect l="l" t="t" r="r" b="b"/>
                  <a:pathLst>
                    <a:path w="6350" h="6859" extrusionOk="0">
                      <a:moveTo>
                        <a:pt x="0" y="0"/>
                      </a:moveTo>
                      <a:lnTo>
                        <a:pt x="0" y="0"/>
                      </a:lnTo>
                      <a:cubicBezTo>
                        <a:pt x="482" y="2268"/>
                        <a:pt x="843" y="4550"/>
                        <a:pt x="1098" y="6858"/>
                      </a:cubicBezTo>
                      <a:cubicBezTo>
                        <a:pt x="1318" y="6604"/>
                        <a:pt x="1546" y="6356"/>
                        <a:pt x="1773" y="6116"/>
                      </a:cubicBezTo>
                      <a:cubicBezTo>
                        <a:pt x="1312" y="4603"/>
                        <a:pt x="1272" y="2891"/>
                        <a:pt x="1252" y="1325"/>
                      </a:cubicBezTo>
                      <a:cubicBezTo>
                        <a:pt x="1252" y="1252"/>
                        <a:pt x="1322" y="1175"/>
                        <a:pt x="1395" y="1175"/>
                      </a:cubicBezTo>
                      <a:cubicBezTo>
                        <a:pt x="1410" y="1175"/>
                        <a:pt x="1425" y="1178"/>
                        <a:pt x="1439" y="1185"/>
                      </a:cubicBezTo>
                      <a:cubicBezTo>
                        <a:pt x="2871" y="1747"/>
                        <a:pt x="4329" y="2201"/>
                        <a:pt x="5821" y="2549"/>
                      </a:cubicBezTo>
                      <a:cubicBezTo>
                        <a:pt x="5855" y="2556"/>
                        <a:pt x="5875" y="2569"/>
                        <a:pt x="5888" y="2583"/>
                      </a:cubicBezTo>
                      <a:cubicBezTo>
                        <a:pt x="6042" y="2476"/>
                        <a:pt x="6196" y="2375"/>
                        <a:pt x="6350" y="2275"/>
                      </a:cubicBezTo>
                      <a:cubicBezTo>
                        <a:pt x="4236" y="1519"/>
                        <a:pt x="2121" y="75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4"/>
                <p:cNvSpPr/>
                <p:nvPr/>
              </p:nvSpPr>
              <p:spPr>
                <a:xfrm>
                  <a:off x="7575844" y="1821087"/>
                  <a:ext cx="210746" cy="203389"/>
                </a:xfrm>
                <a:custGeom>
                  <a:avLst/>
                  <a:gdLst/>
                  <a:ahLst/>
                  <a:cxnLst/>
                  <a:rect l="l" t="t" r="r" b="b"/>
                  <a:pathLst>
                    <a:path w="8250" h="7962" extrusionOk="0">
                      <a:moveTo>
                        <a:pt x="4851" y="0"/>
                      </a:moveTo>
                      <a:cubicBezTo>
                        <a:pt x="3914" y="1661"/>
                        <a:pt x="2121" y="2848"/>
                        <a:pt x="202" y="2848"/>
                      </a:cubicBezTo>
                      <a:cubicBezTo>
                        <a:pt x="135" y="2848"/>
                        <a:pt x="68" y="2846"/>
                        <a:pt x="0" y="2844"/>
                      </a:cubicBezTo>
                      <a:lnTo>
                        <a:pt x="0" y="2844"/>
                      </a:lnTo>
                      <a:cubicBezTo>
                        <a:pt x="1258" y="4744"/>
                        <a:pt x="2757" y="6470"/>
                        <a:pt x="4456" y="7962"/>
                      </a:cubicBezTo>
                      <a:cubicBezTo>
                        <a:pt x="4791" y="6142"/>
                        <a:pt x="6410" y="4242"/>
                        <a:pt x="8250" y="3827"/>
                      </a:cubicBezTo>
                      <a:cubicBezTo>
                        <a:pt x="6959" y="2703"/>
                        <a:pt x="5814" y="1418"/>
                        <a:pt x="4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4"/>
                <p:cNvSpPr/>
                <p:nvPr/>
              </p:nvSpPr>
              <p:spPr>
                <a:xfrm>
                  <a:off x="7699737" y="2054874"/>
                  <a:ext cx="82766" cy="107544"/>
                </a:xfrm>
                <a:custGeom>
                  <a:avLst/>
                  <a:gdLst/>
                  <a:ahLst/>
                  <a:cxnLst/>
                  <a:rect l="l" t="t" r="r" b="b"/>
                  <a:pathLst>
                    <a:path w="3240" h="4210" extrusionOk="0">
                      <a:moveTo>
                        <a:pt x="590" y="1"/>
                      </a:moveTo>
                      <a:lnTo>
                        <a:pt x="590" y="1"/>
                      </a:lnTo>
                      <a:cubicBezTo>
                        <a:pt x="683" y="1386"/>
                        <a:pt x="369" y="2871"/>
                        <a:pt x="1" y="4209"/>
                      </a:cubicBezTo>
                      <a:cubicBezTo>
                        <a:pt x="1071" y="3400"/>
                        <a:pt x="2149" y="2603"/>
                        <a:pt x="3239" y="1814"/>
                      </a:cubicBezTo>
                      <a:cubicBezTo>
                        <a:pt x="2316" y="1259"/>
                        <a:pt x="1433" y="656"/>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4"/>
                <p:cNvSpPr/>
                <p:nvPr/>
              </p:nvSpPr>
              <p:spPr>
                <a:xfrm>
                  <a:off x="7624380" y="1120336"/>
                  <a:ext cx="97735" cy="88462"/>
                </a:xfrm>
                <a:custGeom>
                  <a:avLst/>
                  <a:gdLst/>
                  <a:ahLst/>
                  <a:cxnLst/>
                  <a:rect l="l" t="t" r="r" b="b"/>
                  <a:pathLst>
                    <a:path w="3826" h="3463" extrusionOk="0">
                      <a:moveTo>
                        <a:pt x="0" y="0"/>
                      </a:moveTo>
                      <a:cubicBezTo>
                        <a:pt x="81" y="1098"/>
                        <a:pt x="683" y="2021"/>
                        <a:pt x="1613" y="2637"/>
                      </a:cubicBezTo>
                      <a:cubicBezTo>
                        <a:pt x="2034" y="2918"/>
                        <a:pt x="2509" y="3125"/>
                        <a:pt x="2998" y="3279"/>
                      </a:cubicBezTo>
                      <a:cubicBezTo>
                        <a:pt x="3165" y="3332"/>
                        <a:pt x="3372" y="3419"/>
                        <a:pt x="3553" y="3426"/>
                      </a:cubicBezTo>
                      <a:cubicBezTo>
                        <a:pt x="3672" y="3435"/>
                        <a:pt x="3742" y="3463"/>
                        <a:pt x="3779" y="3463"/>
                      </a:cubicBezTo>
                      <a:cubicBezTo>
                        <a:pt x="3825" y="3463"/>
                        <a:pt x="3820" y="3420"/>
                        <a:pt x="3794" y="3245"/>
                      </a:cubicBezTo>
                      <a:cubicBezTo>
                        <a:pt x="3680" y="2556"/>
                        <a:pt x="2804" y="1753"/>
                        <a:pt x="2315" y="1312"/>
                      </a:cubicBezTo>
                      <a:cubicBezTo>
                        <a:pt x="1633" y="710"/>
                        <a:pt x="863" y="322"/>
                        <a:pt x="14" y="14"/>
                      </a:cubicBezTo>
                      <a:cubicBezTo>
                        <a:pt x="7" y="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4"/>
                <p:cNvSpPr/>
                <p:nvPr/>
              </p:nvSpPr>
              <p:spPr>
                <a:xfrm>
                  <a:off x="7630025" y="1639053"/>
                  <a:ext cx="110610" cy="138454"/>
                </a:xfrm>
                <a:custGeom>
                  <a:avLst/>
                  <a:gdLst/>
                  <a:ahLst/>
                  <a:cxnLst/>
                  <a:rect l="l" t="t" r="r" b="b"/>
                  <a:pathLst>
                    <a:path w="4330" h="5420" extrusionOk="0">
                      <a:moveTo>
                        <a:pt x="0" y="1"/>
                      </a:moveTo>
                      <a:lnTo>
                        <a:pt x="0" y="1"/>
                      </a:lnTo>
                      <a:cubicBezTo>
                        <a:pt x="402" y="1927"/>
                        <a:pt x="1091" y="3747"/>
                        <a:pt x="2014" y="5420"/>
                      </a:cubicBezTo>
                      <a:cubicBezTo>
                        <a:pt x="1639" y="3654"/>
                        <a:pt x="2783" y="2028"/>
                        <a:pt x="4329" y="1051"/>
                      </a:cubicBezTo>
                      <a:lnTo>
                        <a:pt x="4329" y="1051"/>
                      </a:lnTo>
                      <a:cubicBezTo>
                        <a:pt x="3794" y="1176"/>
                        <a:pt x="3258" y="1265"/>
                        <a:pt x="2721" y="1265"/>
                      </a:cubicBezTo>
                      <a:cubicBezTo>
                        <a:pt x="2339" y="1265"/>
                        <a:pt x="1956" y="1220"/>
                        <a:pt x="1572" y="1111"/>
                      </a:cubicBezTo>
                      <a:cubicBezTo>
                        <a:pt x="897" y="917"/>
                        <a:pt x="361" y="52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4"/>
                <p:cNvSpPr/>
                <p:nvPr/>
              </p:nvSpPr>
              <p:spPr>
                <a:xfrm>
                  <a:off x="7630025" y="972635"/>
                  <a:ext cx="107851" cy="110124"/>
                </a:xfrm>
                <a:custGeom>
                  <a:avLst/>
                  <a:gdLst/>
                  <a:ahLst/>
                  <a:cxnLst/>
                  <a:rect l="l" t="t" r="r" b="b"/>
                  <a:pathLst>
                    <a:path w="4222" h="4311" extrusionOk="0">
                      <a:moveTo>
                        <a:pt x="373" y="0"/>
                      </a:moveTo>
                      <a:cubicBezTo>
                        <a:pt x="329" y="0"/>
                        <a:pt x="296" y="7"/>
                        <a:pt x="274" y="22"/>
                      </a:cubicBezTo>
                      <a:cubicBezTo>
                        <a:pt x="0" y="203"/>
                        <a:pt x="301" y="1942"/>
                        <a:pt x="335" y="2310"/>
                      </a:cubicBezTo>
                      <a:cubicBezTo>
                        <a:pt x="408" y="2979"/>
                        <a:pt x="529" y="3641"/>
                        <a:pt x="589" y="4311"/>
                      </a:cubicBezTo>
                      <a:cubicBezTo>
                        <a:pt x="1700" y="3160"/>
                        <a:pt x="2917" y="2109"/>
                        <a:pt x="4222" y="1173"/>
                      </a:cubicBezTo>
                      <a:cubicBezTo>
                        <a:pt x="3540" y="1012"/>
                        <a:pt x="2850" y="831"/>
                        <a:pt x="2181" y="624"/>
                      </a:cubicBezTo>
                      <a:cubicBezTo>
                        <a:pt x="1928" y="540"/>
                        <a:pt x="760" y="0"/>
                        <a:pt x="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4"/>
                <p:cNvSpPr/>
                <p:nvPr/>
              </p:nvSpPr>
              <p:spPr>
                <a:xfrm>
                  <a:off x="7530195" y="1122048"/>
                  <a:ext cx="197769" cy="203926"/>
                </a:xfrm>
                <a:custGeom>
                  <a:avLst/>
                  <a:gdLst/>
                  <a:ahLst/>
                  <a:cxnLst/>
                  <a:rect l="l" t="t" r="r" b="b"/>
                  <a:pathLst>
                    <a:path w="7742" h="7983" extrusionOk="0">
                      <a:moveTo>
                        <a:pt x="3500" y="0"/>
                      </a:moveTo>
                      <a:cubicBezTo>
                        <a:pt x="2115" y="1666"/>
                        <a:pt x="931" y="3506"/>
                        <a:pt x="1" y="5487"/>
                      </a:cubicBezTo>
                      <a:cubicBezTo>
                        <a:pt x="191" y="5457"/>
                        <a:pt x="379" y="5443"/>
                        <a:pt x="562" y="5443"/>
                      </a:cubicBezTo>
                      <a:cubicBezTo>
                        <a:pt x="2328" y="5443"/>
                        <a:pt x="3790" y="6740"/>
                        <a:pt x="5032" y="7982"/>
                      </a:cubicBezTo>
                      <a:cubicBezTo>
                        <a:pt x="5748" y="6430"/>
                        <a:pt x="6665" y="4985"/>
                        <a:pt x="7742" y="3680"/>
                      </a:cubicBezTo>
                      <a:cubicBezTo>
                        <a:pt x="5795" y="3319"/>
                        <a:pt x="3580" y="2195"/>
                        <a:pt x="3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4"/>
                <p:cNvSpPr/>
                <p:nvPr/>
              </p:nvSpPr>
              <p:spPr>
                <a:xfrm>
                  <a:off x="7619603" y="1325769"/>
                  <a:ext cx="135388" cy="244772"/>
                </a:xfrm>
                <a:custGeom>
                  <a:avLst/>
                  <a:gdLst/>
                  <a:ahLst/>
                  <a:cxnLst/>
                  <a:rect l="l" t="t" r="r" b="b"/>
                  <a:pathLst>
                    <a:path w="5300" h="9582" extrusionOk="0">
                      <a:moveTo>
                        <a:pt x="1853" y="1"/>
                      </a:moveTo>
                      <a:cubicBezTo>
                        <a:pt x="662" y="2516"/>
                        <a:pt x="0" y="5320"/>
                        <a:pt x="0" y="8284"/>
                      </a:cubicBezTo>
                      <a:cubicBezTo>
                        <a:pt x="0" y="8718"/>
                        <a:pt x="13" y="9153"/>
                        <a:pt x="47" y="9582"/>
                      </a:cubicBezTo>
                      <a:cubicBezTo>
                        <a:pt x="642" y="7487"/>
                        <a:pt x="3084" y="6350"/>
                        <a:pt x="5299" y="6303"/>
                      </a:cubicBezTo>
                      <a:cubicBezTo>
                        <a:pt x="2977" y="5453"/>
                        <a:pt x="1004" y="3072"/>
                        <a:pt x="1666" y="543"/>
                      </a:cubicBezTo>
                      <a:cubicBezTo>
                        <a:pt x="1720" y="349"/>
                        <a:pt x="1780" y="168"/>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4"/>
                <p:cNvSpPr/>
                <p:nvPr/>
              </p:nvSpPr>
              <p:spPr>
                <a:xfrm>
                  <a:off x="7519262" y="1895601"/>
                  <a:ext cx="163411" cy="172812"/>
                </a:xfrm>
                <a:custGeom>
                  <a:avLst/>
                  <a:gdLst/>
                  <a:ahLst/>
                  <a:cxnLst/>
                  <a:rect l="l" t="t" r="r" b="b"/>
                  <a:pathLst>
                    <a:path w="6397" h="6765" extrusionOk="0">
                      <a:moveTo>
                        <a:pt x="1921" y="0"/>
                      </a:moveTo>
                      <a:cubicBezTo>
                        <a:pt x="1747" y="1091"/>
                        <a:pt x="1412" y="2175"/>
                        <a:pt x="1091" y="3232"/>
                      </a:cubicBezTo>
                      <a:cubicBezTo>
                        <a:pt x="804" y="4188"/>
                        <a:pt x="242" y="5239"/>
                        <a:pt x="88" y="6216"/>
                      </a:cubicBezTo>
                      <a:cubicBezTo>
                        <a:pt x="21" y="6644"/>
                        <a:pt x="1" y="6677"/>
                        <a:pt x="462" y="6751"/>
                      </a:cubicBezTo>
                      <a:cubicBezTo>
                        <a:pt x="513" y="6760"/>
                        <a:pt x="565" y="6764"/>
                        <a:pt x="618" y="6764"/>
                      </a:cubicBezTo>
                      <a:cubicBezTo>
                        <a:pt x="913" y="6764"/>
                        <a:pt x="1236" y="6637"/>
                        <a:pt x="1519" y="6564"/>
                      </a:cubicBezTo>
                      <a:cubicBezTo>
                        <a:pt x="2041" y="6437"/>
                        <a:pt x="2556" y="6276"/>
                        <a:pt x="3078" y="6129"/>
                      </a:cubicBezTo>
                      <a:cubicBezTo>
                        <a:pt x="4182" y="5814"/>
                        <a:pt x="5293" y="5486"/>
                        <a:pt x="6397" y="5185"/>
                      </a:cubicBezTo>
                      <a:cubicBezTo>
                        <a:pt x="6163" y="4978"/>
                        <a:pt x="5935" y="4771"/>
                        <a:pt x="5708" y="4550"/>
                      </a:cubicBezTo>
                      <a:cubicBezTo>
                        <a:pt x="5688" y="4570"/>
                        <a:pt x="5668" y="4590"/>
                        <a:pt x="5634" y="4597"/>
                      </a:cubicBezTo>
                      <a:cubicBezTo>
                        <a:pt x="4216" y="5052"/>
                        <a:pt x="2797" y="5507"/>
                        <a:pt x="1372" y="5961"/>
                      </a:cubicBezTo>
                      <a:cubicBezTo>
                        <a:pt x="1362" y="5964"/>
                        <a:pt x="1351" y="5966"/>
                        <a:pt x="1340" y="5966"/>
                      </a:cubicBezTo>
                      <a:cubicBezTo>
                        <a:pt x="1247" y="5966"/>
                        <a:pt x="1149" y="5869"/>
                        <a:pt x="1185" y="5767"/>
                      </a:cubicBezTo>
                      <a:cubicBezTo>
                        <a:pt x="1807" y="4188"/>
                        <a:pt x="2108" y="2576"/>
                        <a:pt x="2577" y="950"/>
                      </a:cubicBezTo>
                      <a:cubicBezTo>
                        <a:pt x="2349" y="636"/>
                        <a:pt x="2135" y="321"/>
                        <a:pt x="1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4"/>
                <p:cNvSpPr/>
                <p:nvPr/>
              </p:nvSpPr>
              <p:spPr>
                <a:xfrm>
                  <a:off x="7514996" y="2036073"/>
                  <a:ext cx="170768" cy="168214"/>
                </a:xfrm>
                <a:custGeom>
                  <a:avLst/>
                  <a:gdLst/>
                  <a:ahLst/>
                  <a:cxnLst/>
                  <a:rect l="l" t="t" r="r" b="b"/>
                  <a:pathLst>
                    <a:path w="6685" h="6585" extrusionOk="0">
                      <a:moveTo>
                        <a:pt x="6684" y="1"/>
                      </a:moveTo>
                      <a:lnTo>
                        <a:pt x="6684" y="1"/>
                      </a:lnTo>
                      <a:cubicBezTo>
                        <a:pt x="5393" y="382"/>
                        <a:pt x="4095" y="730"/>
                        <a:pt x="2797" y="1098"/>
                      </a:cubicBezTo>
                      <a:cubicBezTo>
                        <a:pt x="2032" y="1313"/>
                        <a:pt x="1284" y="1564"/>
                        <a:pt x="506" y="1564"/>
                      </a:cubicBezTo>
                      <a:cubicBezTo>
                        <a:pt x="339" y="1564"/>
                        <a:pt x="171" y="1552"/>
                        <a:pt x="0" y="1526"/>
                      </a:cubicBezTo>
                      <a:lnTo>
                        <a:pt x="0" y="1526"/>
                      </a:lnTo>
                      <a:cubicBezTo>
                        <a:pt x="1706" y="3433"/>
                        <a:pt x="3633" y="5133"/>
                        <a:pt x="5754" y="6584"/>
                      </a:cubicBezTo>
                      <a:cubicBezTo>
                        <a:pt x="6049" y="4390"/>
                        <a:pt x="6310" y="2182"/>
                        <a:pt x="6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4"/>
                <p:cNvSpPr/>
                <p:nvPr/>
              </p:nvSpPr>
              <p:spPr>
                <a:xfrm>
                  <a:off x="7559955" y="1926025"/>
                  <a:ext cx="99140" cy="111785"/>
                </a:xfrm>
                <a:custGeom>
                  <a:avLst/>
                  <a:gdLst/>
                  <a:ahLst/>
                  <a:cxnLst/>
                  <a:rect l="l" t="t" r="r" b="b"/>
                  <a:pathLst>
                    <a:path w="3881" h="4376" extrusionOk="0">
                      <a:moveTo>
                        <a:pt x="1157" y="0"/>
                      </a:moveTo>
                      <a:cubicBezTo>
                        <a:pt x="1037" y="1479"/>
                        <a:pt x="529" y="2991"/>
                        <a:pt x="0" y="4376"/>
                      </a:cubicBezTo>
                      <a:cubicBezTo>
                        <a:pt x="1291" y="3961"/>
                        <a:pt x="2589" y="3546"/>
                        <a:pt x="3881" y="3131"/>
                      </a:cubicBezTo>
                      <a:cubicBezTo>
                        <a:pt x="2890" y="2161"/>
                        <a:pt x="1980" y="1117"/>
                        <a:pt x="1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4"/>
                <p:cNvSpPr/>
                <p:nvPr/>
              </p:nvSpPr>
              <p:spPr>
                <a:xfrm>
                  <a:off x="7509529" y="1720746"/>
                  <a:ext cx="182545" cy="159145"/>
                </a:xfrm>
                <a:custGeom>
                  <a:avLst/>
                  <a:gdLst/>
                  <a:ahLst/>
                  <a:cxnLst/>
                  <a:rect l="l" t="t" r="r" b="b"/>
                  <a:pathLst>
                    <a:path w="7146" h="6230" extrusionOk="0">
                      <a:moveTo>
                        <a:pt x="5373" y="1"/>
                      </a:moveTo>
                      <a:cubicBezTo>
                        <a:pt x="4386" y="1095"/>
                        <a:pt x="2910" y="1795"/>
                        <a:pt x="1436" y="1795"/>
                      </a:cubicBezTo>
                      <a:cubicBezTo>
                        <a:pt x="981" y="1795"/>
                        <a:pt x="527" y="1728"/>
                        <a:pt x="87" y="1586"/>
                      </a:cubicBezTo>
                      <a:cubicBezTo>
                        <a:pt x="60" y="1613"/>
                        <a:pt x="27" y="1640"/>
                        <a:pt x="0" y="1673"/>
                      </a:cubicBezTo>
                      <a:cubicBezTo>
                        <a:pt x="596" y="3272"/>
                        <a:pt x="1352" y="4798"/>
                        <a:pt x="2248" y="6230"/>
                      </a:cubicBezTo>
                      <a:cubicBezTo>
                        <a:pt x="3546" y="4784"/>
                        <a:pt x="5339" y="4089"/>
                        <a:pt x="7146" y="3480"/>
                      </a:cubicBezTo>
                      <a:cubicBezTo>
                        <a:pt x="6450" y="2389"/>
                        <a:pt x="5855" y="1225"/>
                        <a:pt x="5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4"/>
                <p:cNvSpPr/>
                <p:nvPr/>
              </p:nvSpPr>
              <p:spPr>
                <a:xfrm>
                  <a:off x="7571042" y="1815594"/>
                  <a:ext cx="124276" cy="73365"/>
                </a:xfrm>
                <a:custGeom>
                  <a:avLst/>
                  <a:gdLst/>
                  <a:ahLst/>
                  <a:cxnLst/>
                  <a:rect l="l" t="t" r="r" b="b"/>
                  <a:pathLst>
                    <a:path w="4865" h="2872" extrusionOk="0">
                      <a:moveTo>
                        <a:pt x="4865" y="1"/>
                      </a:moveTo>
                      <a:lnTo>
                        <a:pt x="4865" y="1"/>
                      </a:lnTo>
                      <a:cubicBezTo>
                        <a:pt x="3079" y="610"/>
                        <a:pt x="1272" y="1326"/>
                        <a:pt x="1" y="2771"/>
                      </a:cubicBezTo>
                      <a:cubicBezTo>
                        <a:pt x="1" y="2778"/>
                        <a:pt x="1" y="2778"/>
                        <a:pt x="1" y="2778"/>
                      </a:cubicBezTo>
                      <a:lnTo>
                        <a:pt x="8" y="2778"/>
                      </a:lnTo>
                      <a:cubicBezTo>
                        <a:pt x="12" y="2777"/>
                        <a:pt x="16" y="2777"/>
                        <a:pt x="20" y="2777"/>
                      </a:cubicBezTo>
                      <a:cubicBezTo>
                        <a:pt x="80" y="2777"/>
                        <a:pt x="123" y="2821"/>
                        <a:pt x="148" y="2871"/>
                      </a:cubicBezTo>
                      <a:cubicBezTo>
                        <a:pt x="2142" y="2744"/>
                        <a:pt x="3908" y="1794"/>
                        <a:pt x="4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44"/>
                <p:cNvSpPr/>
                <p:nvPr/>
              </p:nvSpPr>
              <p:spPr>
                <a:xfrm>
                  <a:off x="7524218" y="1267858"/>
                  <a:ext cx="136410" cy="62713"/>
                </a:xfrm>
                <a:custGeom>
                  <a:avLst/>
                  <a:gdLst/>
                  <a:ahLst/>
                  <a:cxnLst/>
                  <a:rect l="l" t="t" r="r" b="b"/>
                  <a:pathLst>
                    <a:path w="5340" h="2455" extrusionOk="0">
                      <a:moveTo>
                        <a:pt x="811" y="1"/>
                      </a:moveTo>
                      <a:cubicBezTo>
                        <a:pt x="576" y="1"/>
                        <a:pt x="339" y="24"/>
                        <a:pt x="101" y="73"/>
                      </a:cubicBezTo>
                      <a:cubicBezTo>
                        <a:pt x="61" y="147"/>
                        <a:pt x="34" y="220"/>
                        <a:pt x="1" y="301"/>
                      </a:cubicBezTo>
                      <a:cubicBezTo>
                        <a:pt x="973" y="1593"/>
                        <a:pt x="2409" y="2455"/>
                        <a:pt x="4039" y="2455"/>
                      </a:cubicBezTo>
                      <a:cubicBezTo>
                        <a:pt x="4181" y="2455"/>
                        <a:pt x="4325" y="2448"/>
                        <a:pt x="4470" y="2435"/>
                      </a:cubicBezTo>
                      <a:cubicBezTo>
                        <a:pt x="5340" y="2355"/>
                        <a:pt x="4744" y="2067"/>
                        <a:pt x="4363" y="1719"/>
                      </a:cubicBezTo>
                      <a:cubicBezTo>
                        <a:pt x="3988" y="1371"/>
                        <a:pt x="3594" y="1043"/>
                        <a:pt x="3159" y="756"/>
                      </a:cubicBezTo>
                      <a:cubicBezTo>
                        <a:pt x="2440" y="287"/>
                        <a:pt x="1637"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4"/>
                <p:cNvSpPr/>
                <p:nvPr/>
              </p:nvSpPr>
              <p:spPr>
                <a:xfrm>
                  <a:off x="7515839" y="1709991"/>
                  <a:ext cx="126856" cy="50170"/>
                </a:xfrm>
                <a:custGeom>
                  <a:avLst/>
                  <a:gdLst/>
                  <a:ahLst/>
                  <a:cxnLst/>
                  <a:rect l="l" t="t" r="r" b="b"/>
                  <a:pathLst>
                    <a:path w="4966" h="1964" extrusionOk="0">
                      <a:moveTo>
                        <a:pt x="3778" y="13"/>
                      </a:moveTo>
                      <a:cubicBezTo>
                        <a:pt x="3225" y="13"/>
                        <a:pt x="2697" y="139"/>
                        <a:pt x="2189" y="348"/>
                      </a:cubicBezTo>
                      <a:cubicBezTo>
                        <a:pt x="1352" y="689"/>
                        <a:pt x="650" y="1238"/>
                        <a:pt x="1" y="1847"/>
                      </a:cubicBezTo>
                      <a:cubicBezTo>
                        <a:pt x="401" y="1920"/>
                        <a:pt x="793" y="1963"/>
                        <a:pt x="1185" y="1963"/>
                      </a:cubicBezTo>
                      <a:cubicBezTo>
                        <a:pt x="1614" y="1963"/>
                        <a:pt x="2043" y="1912"/>
                        <a:pt x="2483" y="1793"/>
                      </a:cubicBezTo>
                      <a:cubicBezTo>
                        <a:pt x="3206" y="1592"/>
                        <a:pt x="4296" y="1138"/>
                        <a:pt x="4738" y="489"/>
                      </a:cubicBezTo>
                      <a:cubicBezTo>
                        <a:pt x="4959" y="167"/>
                        <a:pt x="4965" y="301"/>
                        <a:pt x="4711" y="134"/>
                      </a:cubicBezTo>
                      <a:cubicBezTo>
                        <a:pt x="4497" y="0"/>
                        <a:pt x="4062" y="20"/>
                        <a:pt x="3821" y="14"/>
                      </a:cubicBezTo>
                      <a:cubicBezTo>
                        <a:pt x="3807" y="13"/>
                        <a:pt x="3793" y="13"/>
                        <a:pt x="3778"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4"/>
                <p:cNvSpPr/>
                <p:nvPr/>
              </p:nvSpPr>
              <p:spPr>
                <a:xfrm>
                  <a:off x="7480306" y="1280810"/>
                  <a:ext cx="175213" cy="164459"/>
                </a:xfrm>
                <a:custGeom>
                  <a:avLst/>
                  <a:gdLst/>
                  <a:ahLst/>
                  <a:cxnLst/>
                  <a:rect l="l" t="t" r="r" b="b"/>
                  <a:pathLst>
                    <a:path w="6859" h="6438" extrusionOk="0">
                      <a:moveTo>
                        <a:pt x="1626" y="1"/>
                      </a:moveTo>
                      <a:cubicBezTo>
                        <a:pt x="903" y="1680"/>
                        <a:pt x="355" y="3447"/>
                        <a:pt x="0" y="5287"/>
                      </a:cubicBezTo>
                      <a:cubicBezTo>
                        <a:pt x="506" y="5123"/>
                        <a:pt x="1032" y="5047"/>
                        <a:pt x="1559" y="5047"/>
                      </a:cubicBezTo>
                      <a:cubicBezTo>
                        <a:pt x="2972" y="5047"/>
                        <a:pt x="4399" y="5590"/>
                        <a:pt x="5500" y="6437"/>
                      </a:cubicBezTo>
                      <a:cubicBezTo>
                        <a:pt x="5781" y="4905"/>
                        <a:pt x="6243" y="3427"/>
                        <a:pt x="6858" y="2042"/>
                      </a:cubicBezTo>
                      <a:lnTo>
                        <a:pt x="6858" y="2042"/>
                      </a:lnTo>
                      <a:cubicBezTo>
                        <a:pt x="6507" y="2116"/>
                        <a:pt x="6148" y="2153"/>
                        <a:pt x="5789" y="2153"/>
                      </a:cubicBezTo>
                      <a:cubicBezTo>
                        <a:pt x="4158" y="2153"/>
                        <a:pt x="2525" y="1394"/>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4"/>
                <p:cNvSpPr/>
                <p:nvPr/>
              </p:nvSpPr>
              <p:spPr>
                <a:xfrm>
                  <a:off x="7471237" y="1589828"/>
                  <a:ext cx="171100" cy="165813"/>
                </a:xfrm>
                <a:custGeom>
                  <a:avLst/>
                  <a:gdLst/>
                  <a:ahLst/>
                  <a:cxnLst/>
                  <a:rect l="l" t="t" r="r" b="b"/>
                  <a:pathLst>
                    <a:path w="6698" h="6491" extrusionOk="0">
                      <a:moveTo>
                        <a:pt x="5627" y="1"/>
                      </a:moveTo>
                      <a:cubicBezTo>
                        <a:pt x="4816" y="605"/>
                        <a:pt x="3814" y="924"/>
                        <a:pt x="2818" y="924"/>
                      </a:cubicBezTo>
                      <a:cubicBezTo>
                        <a:pt x="1884" y="924"/>
                        <a:pt x="955" y="643"/>
                        <a:pt x="195" y="54"/>
                      </a:cubicBezTo>
                      <a:cubicBezTo>
                        <a:pt x="128" y="88"/>
                        <a:pt x="61" y="108"/>
                        <a:pt x="1" y="108"/>
                      </a:cubicBezTo>
                      <a:cubicBezTo>
                        <a:pt x="188" y="2322"/>
                        <a:pt x="663" y="4463"/>
                        <a:pt x="1386" y="6484"/>
                      </a:cubicBezTo>
                      <a:cubicBezTo>
                        <a:pt x="1399" y="6484"/>
                        <a:pt x="1419" y="6491"/>
                        <a:pt x="1432" y="6491"/>
                      </a:cubicBezTo>
                      <a:cubicBezTo>
                        <a:pt x="2579" y="5397"/>
                        <a:pt x="3988" y="4475"/>
                        <a:pt x="5529" y="4475"/>
                      </a:cubicBezTo>
                      <a:cubicBezTo>
                        <a:pt x="5911" y="4475"/>
                        <a:pt x="6301" y="4532"/>
                        <a:pt x="6698" y="4657"/>
                      </a:cubicBezTo>
                      <a:cubicBezTo>
                        <a:pt x="6163" y="3179"/>
                        <a:pt x="5795" y="1620"/>
                        <a:pt x="5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44"/>
                <p:cNvSpPr/>
                <p:nvPr/>
              </p:nvSpPr>
              <p:spPr>
                <a:xfrm>
                  <a:off x="7468836" y="1425420"/>
                  <a:ext cx="150435" cy="158456"/>
                </a:xfrm>
                <a:custGeom>
                  <a:avLst/>
                  <a:gdLst/>
                  <a:ahLst/>
                  <a:cxnLst/>
                  <a:rect l="l" t="t" r="r" b="b"/>
                  <a:pathLst>
                    <a:path w="5889" h="6203" extrusionOk="0">
                      <a:moveTo>
                        <a:pt x="382" y="0"/>
                      </a:moveTo>
                      <a:cubicBezTo>
                        <a:pt x="135" y="1425"/>
                        <a:pt x="1" y="2891"/>
                        <a:pt x="1" y="4383"/>
                      </a:cubicBezTo>
                      <a:cubicBezTo>
                        <a:pt x="1" y="4911"/>
                        <a:pt x="21" y="5433"/>
                        <a:pt x="54" y="5955"/>
                      </a:cubicBezTo>
                      <a:cubicBezTo>
                        <a:pt x="101" y="5988"/>
                        <a:pt x="115" y="6042"/>
                        <a:pt x="101" y="6095"/>
                      </a:cubicBezTo>
                      <a:lnTo>
                        <a:pt x="108" y="6095"/>
                      </a:lnTo>
                      <a:cubicBezTo>
                        <a:pt x="155" y="6136"/>
                        <a:pt x="202" y="6162"/>
                        <a:pt x="248" y="6202"/>
                      </a:cubicBezTo>
                      <a:cubicBezTo>
                        <a:pt x="563" y="5955"/>
                        <a:pt x="1205" y="5540"/>
                        <a:pt x="1286" y="5507"/>
                      </a:cubicBezTo>
                      <a:cubicBezTo>
                        <a:pt x="1754" y="5306"/>
                        <a:pt x="2269" y="5212"/>
                        <a:pt x="2771" y="5206"/>
                      </a:cubicBezTo>
                      <a:cubicBezTo>
                        <a:pt x="2791" y="5205"/>
                        <a:pt x="2810" y="5205"/>
                        <a:pt x="2830" y="5205"/>
                      </a:cubicBezTo>
                      <a:cubicBezTo>
                        <a:pt x="3825" y="5205"/>
                        <a:pt x="4776" y="5534"/>
                        <a:pt x="5681" y="5928"/>
                      </a:cubicBezTo>
                      <a:cubicBezTo>
                        <a:pt x="5641" y="5420"/>
                        <a:pt x="5614" y="4904"/>
                        <a:pt x="5614" y="4383"/>
                      </a:cubicBezTo>
                      <a:cubicBezTo>
                        <a:pt x="5614" y="3272"/>
                        <a:pt x="5708" y="2181"/>
                        <a:pt x="5889" y="1118"/>
                      </a:cubicBezTo>
                      <a:lnTo>
                        <a:pt x="5889" y="1118"/>
                      </a:lnTo>
                      <a:cubicBezTo>
                        <a:pt x="5289" y="1334"/>
                        <a:pt x="4657" y="1441"/>
                        <a:pt x="4028" y="1441"/>
                      </a:cubicBezTo>
                      <a:cubicBezTo>
                        <a:pt x="2689" y="1441"/>
                        <a:pt x="1361" y="956"/>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44"/>
                <p:cNvSpPr/>
                <p:nvPr/>
              </p:nvSpPr>
              <p:spPr>
                <a:xfrm>
                  <a:off x="7436726" y="1112417"/>
                  <a:ext cx="181344" cy="151686"/>
                </a:xfrm>
                <a:custGeom>
                  <a:avLst/>
                  <a:gdLst/>
                  <a:ahLst/>
                  <a:cxnLst/>
                  <a:rect l="l" t="t" r="r" b="b"/>
                  <a:pathLst>
                    <a:path w="7099" h="5938" extrusionOk="0">
                      <a:moveTo>
                        <a:pt x="5557" y="1"/>
                      </a:moveTo>
                      <a:cubicBezTo>
                        <a:pt x="3703" y="1"/>
                        <a:pt x="1849" y="39"/>
                        <a:pt x="0" y="123"/>
                      </a:cubicBezTo>
                      <a:cubicBezTo>
                        <a:pt x="917" y="2117"/>
                        <a:pt x="2047" y="3977"/>
                        <a:pt x="3205" y="5844"/>
                      </a:cubicBezTo>
                      <a:cubicBezTo>
                        <a:pt x="3225" y="5870"/>
                        <a:pt x="3225" y="5897"/>
                        <a:pt x="3212" y="5924"/>
                      </a:cubicBezTo>
                      <a:cubicBezTo>
                        <a:pt x="3217" y="5923"/>
                        <a:pt x="3222" y="5922"/>
                        <a:pt x="3227" y="5922"/>
                      </a:cubicBezTo>
                      <a:cubicBezTo>
                        <a:pt x="3249" y="5922"/>
                        <a:pt x="3270" y="5932"/>
                        <a:pt x="3292" y="5937"/>
                      </a:cubicBezTo>
                      <a:lnTo>
                        <a:pt x="3312" y="5937"/>
                      </a:lnTo>
                      <a:cubicBezTo>
                        <a:pt x="3419" y="5696"/>
                        <a:pt x="3539" y="5456"/>
                        <a:pt x="3653" y="5221"/>
                      </a:cubicBezTo>
                      <a:cubicBezTo>
                        <a:pt x="2516" y="4057"/>
                        <a:pt x="1699" y="2485"/>
                        <a:pt x="990" y="1040"/>
                      </a:cubicBezTo>
                      <a:cubicBezTo>
                        <a:pt x="937" y="926"/>
                        <a:pt x="1004" y="812"/>
                        <a:pt x="1124" y="806"/>
                      </a:cubicBezTo>
                      <a:cubicBezTo>
                        <a:pt x="2657" y="672"/>
                        <a:pt x="4239" y="498"/>
                        <a:pt x="5785" y="498"/>
                      </a:cubicBezTo>
                      <a:cubicBezTo>
                        <a:pt x="6021" y="498"/>
                        <a:pt x="6256" y="502"/>
                        <a:pt x="6490" y="511"/>
                      </a:cubicBezTo>
                      <a:cubicBezTo>
                        <a:pt x="6557" y="518"/>
                        <a:pt x="6597" y="551"/>
                        <a:pt x="6617" y="598"/>
                      </a:cubicBezTo>
                      <a:cubicBezTo>
                        <a:pt x="6778" y="397"/>
                        <a:pt x="6938" y="203"/>
                        <a:pt x="7099" y="9"/>
                      </a:cubicBezTo>
                      <a:cubicBezTo>
                        <a:pt x="6585" y="4"/>
                        <a:pt x="6071" y="1"/>
                        <a:pt x="5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4"/>
                <p:cNvSpPr/>
                <p:nvPr/>
              </p:nvSpPr>
              <p:spPr>
                <a:xfrm>
                  <a:off x="7481838" y="1416965"/>
                  <a:ext cx="134188" cy="39595"/>
                </a:xfrm>
                <a:custGeom>
                  <a:avLst/>
                  <a:gdLst/>
                  <a:ahLst/>
                  <a:cxnLst/>
                  <a:rect l="l" t="t" r="r" b="b"/>
                  <a:pathLst>
                    <a:path w="5253" h="1550" extrusionOk="0">
                      <a:moveTo>
                        <a:pt x="1671" y="1"/>
                      </a:moveTo>
                      <a:cubicBezTo>
                        <a:pt x="1116" y="1"/>
                        <a:pt x="571" y="77"/>
                        <a:pt x="0" y="184"/>
                      </a:cubicBezTo>
                      <a:cubicBezTo>
                        <a:pt x="669" y="759"/>
                        <a:pt x="1426" y="1201"/>
                        <a:pt x="2302" y="1408"/>
                      </a:cubicBezTo>
                      <a:cubicBezTo>
                        <a:pt x="2696" y="1497"/>
                        <a:pt x="3103" y="1549"/>
                        <a:pt x="3509" y="1549"/>
                      </a:cubicBezTo>
                      <a:cubicBezTo>
                        <a:pt x="3593" y="1549"/>
                        <a:pt x="3677" y="1547"/>
                        <a:pt x="3761" y="1542"/>
                      </a:cubicBezTo>
                      <a:cubicBezTo>
                        <a:pt x="4021" y="1529"/>
                        <a:pt x="4844" y="1536"/>
                        <a:pt x="5065" y="1308"/>
                      </a:cubicBezTo>
                      <a:cubicBezTo>
                        <a:pt x="5253" y="1121"/>
                        <a:pt x="4938" y="1020"/>
                        <a:pt x="4717" y="880"/>
                      </a:cubicBezTo>
                      <a:cubicBezTo>
                        <a:pt x="4563" y="773"/>
                        <a:pt x="4383" y="686"/>
                        <a:pt x="4215" y="599"/>
                      </a:cubicBezTo>
                      <a:cubicBezTo>
                        <a:pt x="3754" y="378"/>
                        <a:pt x="3252" y="204"/>
                        <a:pt x="2744" y="104"/>
                      </a:cubicBezTo>
                      <a:cubicBezTo>
                        <a:pt x="2376" y="31"/>
                        <a:pt x="2022" y="1"/>
                        <a:pt x="1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4"/>
                <p:cNvSpPr/>
                <p:nvPr/>
              </p:nvSpPr>
              <p:spPr>
                <a:xfrm>
                  <a:off x="7433303" y="928749"/>
                  <a:ext cx="186836" cy="179479"/>
                </a:xfrm>
                <a:custGeom>
                  <a:avLst/>
                  <a:gdLst/>
                  <a:ahLst/>
                  <a:cxnLst/>
                  <a:rect l="l" t="t" r="r" b="b"/>
                  <a:pathLst>
                    <a:path w="7314" h="7026" extrusionOk="0">
                      <a:moveTo>
                        <a:pt x="6002" y="0"/>
                      </a:moveTo>
                      <a:cubicBezTo>
                        <a:pt x="3680" y="2034"/>
                        <a:pt x="1653" y="4403"/>
                        <a:pt x="0" y="7025"/>
                      </a:cubicBezTo>
                      <a:cubicBezTo>
                        <a:pt x="1198" y="6965"/>
                        <a:pt x="2402" y="6918"/>
                        <a:pt x="3607" y="6892"/>
                      </a:cubicBezTo>
                      <a:cubicBezTo>
                        <a:pt x="4162" y="6878"/>
                        <a:pt x="4710" y="6872"/>
                        <a:pt x="5266" y="6865"/>
                      </a:cubicBezTo>
                      <a:cubicBezTo>
                        <a:pt x="5498" y="6865"/>
                        <a:pt x="6042" y="6954"/>
                        <a:pt x="6458" y="6954"/>
                      </a:cubicBezTo>
                      <a:cubicBezTo>
                        <a:pt x="6666" y="6954"/>
                        <a:pt x="6843" y="6932"/>
                        <a:pt x="6932" y="6865"/>
                      </a:cubicBezTo>
                      <a:cubicBezTo>
                        <a:pt x="7313" y="6591"/>
                        <a:pt x="6925" y="5279"/>
                        <a:pt x="6878" y="4905"/>
                      </a:cubicBezTo>
                      <a:cubicBezTo>
                        <a:pt x="6798" y="4363"/>
                        <a:pt x="6718" y="3821"/>
                        <a:pt x="6624" y="3279"/>
                      </a:cubicBezTo>
                      <a:cubicBezTo>
                        <a:pt x="6443" y="2181"/>
                        <a:pt x="6236" y="1091"/>
                        <a:pt x="6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4"/>
                <p:cNvSpPr/>
                <p:nvPr/>
              </p:nvSpPr>
              <p:spPr>
                <a:xfrm>
                  <a:off x="7481149" y="1564896"/>
                  <a:ext cx="131633" cy="42635"/>
                </a:xfrm>
                <a:custGeom>
                  <a:avLst/>
                  <a:gdLst/>
                  <a:ahLst/>
                  <a:cxnLst/>
                  <a:rect l="l" t="t" r="r" b="b"/>
                  <a:pathLst>
                    <a:path w="5153" h="1669" extrusionOk="0">
                      <a:moveTo>
                        <a:pt x="2330" y="1"/>
                      </a:moveTo>
                      <a:cubicBezTo>
                        <a:pt x="1646" y="1"/>
                        <a:pt x="972" y="157"/>
                        <a:pt x="389" y="555"/>
                      </a:cubicBezTo>
                      <a:cubicBezTo>
                        <a:pt x="288" y="629"/>
                        <a:pt x="148" y="776"/>
                        <a:pt x="1" y="896"/>
                      </a:cubicBezTo>
                      <a:cubicBezTo>
                        <a:pt x="742" y="1384"/>
                        <a:pt x="1568" y="1668"/>
                        <a:pt x="2472" y="1668"/>
                      </a:cubicBezTo>
                      <a:cubicBezTo>
                        <a:pt x="2522" y="1668"/>
                        <a:pt x="2573" y="1668"/>
                        <a:pt x="2623" y="1666"/>
                      </a:cubicBezTo>
                      <a:cubicBezTo>
                        <a:pt x="3205" y="1646"/>
                        <a:pt x="3767" y="1512"/>
                        <a:pt x="4303" y="1271"/>
                      </a:cubicBezTo>
                      <a:cubicBezTo>
                        <a:pt x="4450" y="1204"/>
                        <a:pt x="4871" y="1070"/>
                        <a:pt x="4952" y="910"/>
                      </a:cubicBezTo>
                      <a:cubicBezTo>
                        <a:pt x="5152" y="502"/>
                        <a:pt x="4631" y="488"/>
                        <a:pt x="4309" y="374"/>
                      </a:cubicBezTo>
                      <a:cubicBezTo>
                        <a:pt x="3689" y="152"/>
                        <a:pt x="3004"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4"/>
                <p:cNvSpPr/>
                <p:nvPr/>
              </p:nvSpPr>
              <p:spPr>
                <a:xfrm>
                  <a:off x="7397923" y="1766395"/>
                  <a:ext cx="164791" cy="122616"/>
                </a:xfrm>
                <a:custGeom>
                  <a:avLst/>
                  <a:gdLst/>
                  <a:ahLst/>
                  <a:cxnLst/>
                  <a:rect l="l" t="t" r="r" b="b"/>
                  <a:pathLst>
                    <a:path w="6451" h="4800" extrusionOk="0">
                      <a:moveTo>
                        <a:pt x="4108" y="0"/>
                      </a:moveTo>
                      <a:cubicBezTo>
                        <a:pt x="2737" y="1525"/>
                        <a:pt x="1365" y="3058"/>
                        <a:pt x="0" y="4583"/>
                      </a:cubicBezTo>
                      <a:cubicBezTo>
                        <a:pt x="1250" y="4742"/>
                        <a:pt x="2485" y="4800"/>
                        <a:pt x="3725" y="4800"/>
                      </a:cubicBezTo>
                      <a:cubicBezTo>
                        <a:pt x="4629" y="4800"/>
                        <a:pt x="5535" y="4769"/>
                        <a:pt x="6450" y="4724"/>
                      </a:cubicBezTo>
                      <a:cubicBezTo>
                        <a:pt x="6450" y="4717"/>
                        <a:pt x="6450" y="4717"/>
                        <a:pt x="6450" y="4710"/>
                      </a:cubicBezTo>
                      <a:cubicBezTo>
                        <a:pt x="6283" y="4456"/>
                        <a:pt x="6129" y="4195"/>
                        <a:pt x="5975" y="3934"/>
                      </a:cubicBezTo>
                      <a:cubicBezTo>
                        <a:pt x="4624" y="3914"/>
                        <a:pt x="3252" y="3720"/>
                        <a:pt x="1907" y="3593"/>
                      </a:cubicBezTo>
                      <a:cubicBezTo>
                        <a:pt x="1760" y="3580"/>
                        <a:pt x="1700" y="3432"/>
                        <a:pt x="1793" y="3319"/>
                      </a:cubicBezTo>
                      <a:cubicBezTo>
                        <a:pt x="2596" y="2308"/>
                        <a:pt x="3372" y="1278"/>
                        <a:pt x="4209" y="301"/>
                      </a:cubicBezTo>
                      <a:cubicBezTo>
                        <a:pt x="4215" y="301"/>
                        <a:pt x="4215" y="301"/>
                        <a:pt x="4222" y="294"/>
                      </a:cubicBezTo>
                      <a:cubicBezTo>
                        <a:pt x="4182" y="194"/>
                        <a:pt x="4142" y="100"/>
                        <a:pt x="4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4"/>
                <p:cNvSpPr/>
                <p:nvPr/>
              </p:nvSpPr>
              <p:spPr>
                <a:xfrm>
                  <a:off x="7471748" y="1132649"/>
                  <a:ext cx="129922" cy="108030"/>
                </a:xfrm>
                <a:custGeom>
                  <a:avLst/>
                  <a:gdLst/>
                  <a:ahLst/>
                  <a:cxnLst/>
                  <a:rect l="l" t="t" r="r" b="b"/>
                  <a:pathLst>
                    <a:path w="5086" h="4229" extrusionOk="0">
                      <a:moveTo>
                        <a:pt x="5086" y="0"/>
                      </a:moveTo>
                      <a:lnTo>
                        <a:pt x="5086" y="0"/>
                      </a:lnTo>
                      <a:cubicBezTo>
                        <a:pt x="3406" y="181"/>
                        <a:pt x="1693" y="188"/>
                        <a:pt x="1" y="308"/>
                      </a:cubicBezTo>
                      <a:cubicBezTo>
                        <a:pt x="703" y="1693"/>
                        <a:pt x="1593" y="2904"/>
                        <a:pt x="2383" y="4229"/>
                      </a:cubicBezTo>
                      <a:cubicBezTo>
                        <a:pt x="3152" y="2730"/>
                        <a:pt x="4055" y="1312"/>
                        <a:pt x="5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4"/>
                <p:cNvSpPr/>
                <p:nvPr/>
              </p:nvSpPr>
              <p:spPr>
                <a:xfrm>
                  <a:off x="7391435" y="1891489"/>
                  <a:ext cx="170743" cy="175545"/>
                </a:xfrm>
                <a:custGeom>
                  <a:avLst/>
                  <a:gdLst/>
                  <a:ahLst/>
                  <a:cxnLst/>
                  <a:rect l="l" t="t" r="r" b="b"/>
                  <a:pathLst>
                    <a:path w="6684" h="6872" extrusionOk="0">
                      <a:moveTo>
                        <a:pt x="0" y="1"/>
                      </a:moveTo>
                      <a:lnTo>
                        <a:pt x="0" y="1"/>
                      </a:lnTo>
                      <a:cubicBezTo>
                        <a:pt x="1218" y="2489"/>
                        <a:pt x="2757" y="4798"/>
                        <a:pt x="4556" y="6872"/>
                      </a:cubicBezTo>
                      <a:cubicBezTo>
                        <a:pt x="5399" y="4664"/>
                        <a:pt x="5955" y="2389"/>
                        <a:pt x="6684" y="154"/>
                      </a:cubicBezTo>
                      <a:lnTo>
                        <a:pt x="6684" y="154"/>
                      </a:lnTo>
                      <a:cubicBezTo>
                        <a:pt x="5841" y="254"/>
                        <a:pt x="4989" y="298"/>
                        <a:pt x="4134" y="298"/>
                      </a:cubicBezTo>
                      <a:cubicBezTo>
                        <a:pt x="2750" y="298"/>
                        <a:pt x="1361" y="18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4"/>
                <p:cNvSpPr/>
                <p:nvPr/>
              </p:nvSpPr>
              <p:spPr>
                <a:xfrm>
                  <a:off x="7353986" y="1271077"/>
                  <a:ext cx="163437" cy="141877"/>
                </a:xfrm>
                <a:custGeom>
                  <a:avLst/>
                  <a:gdLst/>
                  <a:ahLst/>
                  <a:cxnLst/>
                  <a:rect l="l" t="t" r="r" b="b"/>
                  <a:pathLst>
                    <a:path w="6398" h="5554" extrusionOk="0">
                      <a:moveTo>
                        <a:pt x="6370" y="1"/>
                      </a:moveTo>
                      <a:cubicBezTo>
                        <a:pt x="4276" y="476"/>
                        <a:pt x="2135" y="770"/>
                        <a:pt x="1" y="971"/>
                      </a:cubicBezTo>
                      <a:cubicBezTo>
                        <a:pt x="1366" y="2690"/>
                        <a:pt x="2931" y="4222"/>
                        <a:pt x="4678" y="5554"/>
                      </a:cubicBezTo>
                      <a:cubicBezTo>
                        <a:pt x="4731" y="5286"/>
                        <a:pt x="4785" y="5025"/>
                        <a:pt x="4845" y="4764"/>
                      </a:cubicBezTo>
                      <a:lnTo>
                        <a:pt x="4838" y="4764"/>
                      </a:lnTo>
                      <a:cubicBezTo>
                        <a:pt x="3641" y="3961"/>
                        <a:pt x="2550" y="2985"/>
                        <a:pt x="1546" y="1954"/>
                      </a:cubicBezTo>
                      <a:cubicBezTo>
                        <a:pt x="1473" y="1874"/>
                        <a:pt x="1500" y="1720"/>
                        <a:pt x="1613" y="1700"/>
                      </a:cubicBezTo>
                      <a:cubicBezTo>
                        <a:pt x="3099" y="1412"/>
                        <a:pt x="4584" y="1118"/>
                        <a:pt x="6069" y="837"/>
                      </a:cubicBezTo>
                      <a:cubicBezTo>
                        <a:pt x="6176" y="583"/>
                        <a:pt x="6283" y="328"/>
                        <a:pt x="6390" y="81"/>
                      </a:cubicBezTo>
                      <a:cubicBezTo>
                        <a:pt x="6384" y="54"/>
                        <a:pt x="6384" y="34"/>
                        <a:pt x="6397" y="14"/>
                      </a:cubicBezTo>
                      <a:cubicBezTo>
                        <a:pt x="6390" y="7"/>
                        <a:pt x="6377" y="7"/>
                        <a:pt x="6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4"/>
                <p:cNvSpPr/>
                <p:nvPr/>
              </p:nvSpPr>
              <p:spPr>
                <a:xfrm>
                  <a:off x="7454659" y="1782105"/>
                  <a:ext cx="92320" cy="78474"/>
                </a:xfrm>
                <a:custGeom>
                  <a:avLst/>
                  <a:gdLst/>
                  <a:ahLst/>
                  <a:cxnLst/>
                  <a:rect l="l" t="t" r="r" b="b"/>
                  <a:pathLst>
                    <a:path w="3614" h="3072" extrusionOk="0">
                      <a:moveTo>
                        <a:pt x="2128" y="1"/>
                      </a:moveTo>
                      <a:cubicBezTo>
                        <a:pt x="1446" y="917"/>
                        <a:pt x="716" y="1800"/>
                        <a:pt x="1" y="2684"/>
                      </a:cubicBezTo>
                      <a:cubicBezTo>
                        <a:pt x="1198" y="2797"/>
                        <a:pt x="2423" y="2871"/>
                        <a:pt x="3614" y="3072"/>
                      </a:cubicBezTo>
                      <a:cubicBezTo>
                        <a:pt x="3052" y="2088"/>
                        <a:pt x="2556" y="1064"/>
                        <a:pt x="2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4"/>
                <p:cNvSpPr/>
                <p:nvPr/>
              </p:nvSpPr>
              <p:spPr>
                <a:xfrm>
                  <a:off x="7326831" y="1703835"/>
                  <a:ext cx="168367" cy="178611"/>
                </a:xfrm>
                <a:custGeom>
                  <a:avLst/>
                  <a:gdLst/>
                  <a:ahLst/>
                  <a:cxnLst/>
                  <a:rect l="l" t="t" r="r" b="b"/>
                  <a:pathLst>
                    <a:path w="6591" h="6992" extrusionOk="0">
                      <a:moveTo>
                        <a:pt x="0" y="0"/>
                      </a:moveTo>
                      <a:lnTo>
                        <a:pt x="0" y="0"/>
                      </a:lnTo>
                      <a:cubicBezTo>
                        <a:pt x="515" y="2449"/>
                        <a:pt x="1311" y="4791"/>
                        <a:pt x="2362" y="6992"/>
                      </a:cubicBezTo>
                      <a:cubicBezTo>
                        <a:pt x="3774" y="5420"/>
                        <a:pt x="5179" y="3854"/>
                        <a:pt x="6590" y="2282"/>
                      </a:cubicBezTo>
                      <a:cubicBezTo>
                        <a:pt x="4302" y="1780"/>
                        <a:pt x="2108" y="101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4"/>
                <p:cNvSpPr/>
                <p:nvPr/>
              </p:nvSpPr>
              <p:spPr>
                <a:xfrm>
                  <a:off x="7331787" y="1592740"/>
                  <a:ext cx="166656" cy="161189"/>
                </a:xfrm>
                <a:custGeom>
                  <a:avLst/>
                  <a:gdLst/>
                  <a:ahLst/>
                  <a:cxnLst/>
                  <a:rect l="l" t="t" r="r" b="b"/>
                  <a:pathLst>
                    <a:path w="6524" h="6310" extrusionOk="0">
                      <a:moveTo>
                        <a:pt x="5172" y="0"/>
                      </a:moveTo>
                      <a:cubicBezTo>
                        <a:pt x="3506" y="1419"/>
                        <a:pt x="1666" y="2630"/>
                        <a:pt x="0" y="4068"/>
                      </a:cubicBezTo>
                      <a:cubicBezTo>
                        <a:pt x="2081" y="5085"/>
                        <a:pt x="4262" y="5828"/>
                        <a:pt x="6523" y="6310"/>
                      </a:cubicBezTo>
                      <a:cubicBezTo>
                        <a:pt x="6430" y="6035"/>
                        <a:pt x="6336" y="5761"/>
                        <a:pt x="6242" y="5487"/>
                      </a:cubicBezTo>
                      <a:cubicBezTo>
                        <a:pt x="6231" y="5504"/>
                        <a:pt x="6209" y="5521"/>
                        <a:pt x="6182" y="5521"/>
                      </a:cubicBezTo>
                      <a:cubicBezTo>
                        <a:pt x="6178" y="5521"/>
                        <a:pt x="6173" y="5521"/>
                        <a:pt x="6169" y="5520"/>
                      </a:cubicBezTo>
                      <a:cubicBezTo>
                        <a:pt x="4617" y="5266"/>
                        <a:pt x="3024" y="4463"/>
                        <a:pt x="1539" y="3934"/>
                      </a:cubicBezTo>
                      <a:cubicBezTo>
                        <a:pt x="1439" y="3901"/>
                        <a:pt x="1378" y="3754"/>
                        <a:pt x="1472" y="3667"/>
                      </a:cubicBezTo>
                      <a:cubicBezTo>
                        <a:pt x="2596" y="2663"/>
                        <a:pt x="3881" y="1566"/>
                        <a:pt x="5272" y="944"/>
                      </a:cubicBezTo>
                      <a:cubicBezTo>
                        <a:pt x="5232" y="636"/>
                        <a:pt x="5199" y="322"/>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4"/>
                <p:cNvSpPr/>
                <p:nvPr/>
              </p:nvSpPr>
              <p:spPr>
                <a:xfrm>
                  <a:off x="7404079" y="1301169"/>
                  <a:ext cx="101541" cy="84963"/>
                </a:xfrm>
                <a:custGeom>
                  <a:avLst/>
                  <a:gdLst/>
                  <a:ahLst/>
                  <a:cxnLst/>
                  <a:rect l="l" t="t" r="r" b="b"/>
                  <a:pathLst>
                    <a:path w="3975" h="3326" extrusionOk="0">
                      <a:moveTo>
                        <a:pt x="3974" y="0"/>
                      </a:moveTo>
                      <a:lnTo>
                        <a:pt x="3974" y="0"/>
                      </a:lnTo>
                      <a:cubicBezTo>
                        <a:pt x="2650" y="261"/>
                        <a:pt x="1325" y="509"/>
                        <a:pt x="0" y="763"/>
                      </a:cubicBezTo>
                      <a:cubicBezTo>
                        <a:pt x="917" y="1700"/>
                        <a:pt x="1907" y="2523"/>
                        <a:pt x="2944" y="3325"/>
                      </a:cubicBezTo>
                      <a:cubicBezTo>
                        <a:pt x="3212" y="2188"/>
                        <a:pt x="3560" y="1077"/>
                        <a:pt x="3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4"/>
                <p:cNvSpPr/>
                <p:nvPr/>
              </p:nvSpPr>
              <p:spPr>
                <a:xfrm>
                  <a:off x="7349030" y="1115712"/>
                  <a:ext cx="165813" cy="172148"/>
                </a:xfrm>
                <a:custGeom>
                  <a:avLst/>
                  <a:gdLst/>
                  <a:ahLst/>
                  <a:cxnLst/>
                  <a:rect l="l" t="t" r="r" b="b"/>
                  <a:pathLst>
                    <a:path w="6491" h="6739" extrusionOk="0">
                      <a:moveTo>
                        <a:pt x="3112" y="1"/>
                      </a:moveTo>
                      <a:cubicBezTo>
                        <a:pt x="1827" y="2102"/>
                        <a:pt x="777" y="4363"/>
                        <a:pt x="1" y="6738"/>
                      </a:cubicBezTo>
                      <a:cubicBezTo>
                        <a:pt x="2182" y="6544"/>
                        <a:pt x="4336" y="6203"/>
                        <a:pt x="6491" y="5815"/>
                      </a:cubicBezTo>
                      <a:cubicBezTo>
                        <a:pt x="5112" y="4049"/>
                        <a:pt x="4035" y="2041"/>
                        <a:pt x="3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4"/>
                <p:cNvSpPr/>
                <p:nvPr/>
              </p:nvSpPr>
              <p:spPr>
                <a:xfrm>
                  <a:off x="7380323" y="1624364"/>
                  <a:ext cx="110252" cy="105807"/>
                </a:xfrm>
                <a:custGeom>
                  <a:avLst/>
                  <a:gdLst/>
                  <a:ahLst/>
                  <a:cxnLst/>
                  <a:rect l="l" t="t" r="r" b="b"/>
                  <a:pathLst>
                    <a:path w="4316" h="4142" extrusionOk="0">
                      <a:moveTo>
                        <a:pt x="3406" y="0"/>
                      </a:moveTo>
                      <a:cubicBezTo>
                        <a:pt x="2268" y="836"/>
                        <a:pt x="1084" y="1566"/>
                        <a:pt x="0" y="2489"/>
                      </a:cubicBezTo>
                      <a:cubicBezTo>
                        <a:pt x="1419" y="2984"/>
                        <a:pt x="3038" y="3386"/>
                        <a:pt x="4316" y="4142"/>
                      </a:cubicBezTo>
                      <a:cubicBezTo>
                        <a:pt x="3901" y="2803"/>
                        <a:pt x="3600" y="1425"/>
                        <a:pt x="3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4"/>
                <p:cNvSpPr/>
                <p:nvPr/>
              </p:nvSpPr>
              <p:spPr>
                <a:xfrm>
                  <a:off x="7320164" y="1422687"/>
                  <a:ext cx="151431" cy="151099"/>
                </a:xfrm>
                <a:custGeom>
                  <a:avLst/>
                  <a:gdLst/>
                  <a:ahLst/>
                  <a:cxnLst/>
                  <a:rect l="l" t="t" r="r" b="b"/>
                  <a:pathLst>
                    <a:path w="5928" h="5915" extrusionOk="0">
                      <a:moveTo>
                        <a:pt x="5928" y="0"/>
                      </a:moveTo>
                      <a:lnTo>
                        <a:pt x="5928" y="0"/>
                      </a:lnTo>
                      <a:cubicBezTo>
                        <a:pt x="4041" y="1124"/>
                        <a:pt x="2067" y="2068"/>
                        <a:pt x="0" y="2817"/>
                      </a:cubicBezTo>
                      <a:cubicBezTo>
                        <a:pt x="1786" y="3988"/>
                        <a:pt x="3646" y="4998"/>
                        <a:pt x="5580" y="5915"/>
                      </a:cubicBezTo>
                      <a:cubicBezTo>
                        <a:pt x="5567" y="5687"/>
                        <a:pt x="5553" y="5453"/>
                        <a:pt x="5547" y="5219"/>
                      </a:cubicBezTo>
                      <a:cubicBezTo>
                        <a:pt x="4369" y="4563"/>
                        <a:pt x="3245" y="3787"/>
                        <a:pt x="2094" y="3078"/>
                      </a:cubicBezTo>
                      <a:cubicBezTo>
                        <a:pt x="2001" y="3024"/>
                        <a:pt x="1980" y="2857"/>
                        <a:pt x="2094" y="2810"/>
                      </a:cubicBezTo>
                      <a:cubicBezTo>
                        <a:pt x="3292" y="2268"/>
                        <a:pt x="4483" y="1733"/>
                        <a:pt x="5687" y="1191"/>
                      </a:cubicBezTo>
                      <a:cubicBezTo>
                        <a:pt x="5707" y="1184"/>
                        <a:pt x="5727" y="1178"/>
                        <a:pt x="5747" y="1178"/>
                      </a:cubicBezTo>
                      <a:cubicBezTo>
                        <a:pt x="5801" y="783"/>
                        <a:pt x="5861" y="388"/>
                        <a:pt x="5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4"/>
                <p:cNvSpPr/>
                <p:nvPr/>
              </p:nvSpPr>
              <p:spPr>
                <a:xfrm>
                  <a:off x="7384078" y="1462000"/>
                  <a:ext cx="81897" cy="86827"/>
                </a:xfrm>
                <a:custGeom>
                  <a:avLst/>
                  <a:gdLst/>
                  <a:ahLst/>
                  <a:cxnLst/>
                  <a:rect l="l" t="t" r="r" b="b"/>
                  <a:pathLst>
                    <a:path w="3206" h="3399" extrusionOk="0">
                      <a:moveTo>
                        <a:pt x="3205" y="0"/>
                      </a:moveTo>
                      <a:lnTo>
                        <a:pt x="3205" y="0"/>
                      </a:lnTo>
                      <a:cubicBezTo>
                        <a:pt x="2135" y="475"/>
                        <a:pt x="1064" y="957"/>
                        <a:pt x="0" y="1432"/>
                      </a:cubicBezTo>
                      <a:cubicBezTo>
                        <a:pt x="1011" y="2081"/>
                        <a:pt x="2054" y="2703"/>
                        <a:pt x="3045" y="3399"/>
                      </a:cubicBezTo>
                      <a:cubicBezTo>
                        <a:pt x="3038" y="3252"/>
                        <a:pt x="3038" y="3104"/>
                        <a:pt x="3038" y="2951"/>
                      </a:cubicBezTo>
                      <a:cubicBezTo>
                        <a:pt x="3038" y="1954"/>
                        <a:pt x="3098" y="97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4"/>
                <p:cNvSpPr/>
                <p:nvPr/>
              </p:nvSpPr>
              <p:spPr>
                <a:xfrm>
                  <a:off x="7309563" y="1498555"/>
                  <a:ext cx="153832" cy="192992"/>
                </a:xfrm>
                <a:custGeom>
                  <a:avLst/>
                  <a:gdLst/>
                  <a:ahLst/>
                  <a:cxnLst/>
                  <a:rect l="l" t="t" r="r" b="b"/>
                  <a:pathLst>
                    <a:path w="6022" h="7555" extrusionOk="0">
                      <a:moveTo>
                        <a:pt x="40" y="1"/>
                      </a:moveTo>
                      <a:cubicBezTo>
                        <a:pt x="14" y="503"/>
                        <a:pt x="0" y="1011"/>
                        <a:pt x="0" y="1520"/>
                      </a:cubicBezTo>
                      <a:cubicBezTo>
                        <a:pt x="0" y="3587"/>
                        <a:pt x="201" y="5601"/>
                        <a:pt x="582" y="7555"/>
                      </a:cubicBezTo>
                      <a:cubicBezTo>
                        <a:pt x="2228" y="6083"/>
                        <a:pt x="4048" y="4450"/>
                        <a:pt x="6022" y="3440"/>
                      </a:cubicBezTo>
                      <a:cubicBezTo>
                        <a:pt x="6022" y="3393"/>
                        <a:pt x="6015" y="3353"/>
                        <a:pt x="6015" y="3313"/>
                      </a:cubicBezTo>
                      <a:cubicBezTo>
                        <a:pt x="3928" y="2396"/>
                        <a:pt x="1934" y="1259"/>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4"/>
                <p:cNvSpPr/>
                <p:nvPr/>
              </p:nvSpPr>
              <p:spPr>
                <a:xfrm>
                  <a:off x="7311096" y="1298768"/>
                  <a:ext cx="154190" cy="190080"/>
                </a:xfrm>
                <a:custGeom>
                  <a:avLst/>
                  <a:gdLst/>
                  <a:ahLst/>
                  <a:cxnLst/>
                  <a:rect l="l" t="t" r="r" b="b"/>
                  <a:pathLst>
                    <a:path w="6036" h="7441" extrusionOk="0">
                      <a:moveTo>
                        <a:pt x="1345" y="0"/>
                      </a:moveTo>
                      <a:cubicBezTo>
                        <a:pt x="616" y="2376"/>
                        <a:pt x="154" y="4865"/>
                        <a:pt x="0" y="7440"/>
                      </a:cubicBezTo>
                      <a:cubicBezTo>
                        <a:pt x="2108" y="6698"/>
                        <a:pt x="4115" y="5761"/>
                        <a:pt x="6035" y="4624"/>
                      </a:cubicBezTo>
                      <a:cubicBezTo>
                        <a:pt x="4289" y="3272"/>
                        <a:pt x="2724" y="1733"/>
                        <a:pt x="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20" name="Google Shape;7220;p44"/>
            <p:cNvGrpSpPr/>
            <p:nvPr/>
          </p:nvGrpSpPr>
          <p:grpSpPr>
            <a:xfrm>
              <a:off x="6460004" y="2949265"/>
              <a:ext cx="1685340" cy="1685340"/>
              <a:chOff x="7302206" y="721936"/>
              <a:chExt cx="1630869" cy="1630869"/>
            </a:xfrm>
          </p:grpSpPr>
          <p:sp>
            <p:nvSpPr>
              <p:cNvPr id="7221" name="Google Shape;7221;p44"/>
              <p:cNvSpPr/>
              <p:nvPr/>
            </p:nvSpPr>
            <p:spPr>
              <a:xfrm>
                <a:off x="8024491" y="2196905"/>
                <a:ext cx="251439" cy="148544"/>
              </a:xfrm>
              <a:custGeom>
                <a:avLst/>
                <a:gdLst/>
                <a:ahLst/>
                <a:cxnLst/>
                <a:rect l="l" t="t" r="r" b="b"/>
                <a:pathLst>
                  <a:path w="9843" h="5815" extrusionOk="0">
                    <a:moveTo>
                      <a:pt x="3954" y="1"/>
                    </a:moveTo>
                    <a:cubicBezTo>
                      <a:pt x="2937" y="2055"/>
                      <a:pt x="1559" y="3928"/>
                      <a:pt x="0" y="5601"/>
                    </a:cubicBezTo>
                    <a:cubicBezTo>
                      <a:pt x="1198" y="5741"/>
                      <a:pt x="2415" y="5815"/>
                      <a:pt x="3647" y="5815"/>
                    </a:cubicBezTo>
                    <a:cubicBezTo>
                      <a:pt x="5767" y="5815"/>
                      <a:pt x="7835" y="5601"/>
                      <a:pt x="9842" y="5206"/>
                    </a:cubicBezTo>
                    <a:cubicBezTo>
                      <a:pt x="9829" y="5199"/>
                      <a:pt x="9815" y="5193"/>
                      <a:pt x="9809" y="5179"/>
                    </a:cubicBezTo>
                    <a:cubicBezTo>
                      <a:pt x="7795" y="3547"/>
                      <a:pt x="5767" y="1861"/>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2" name="Google Shape;7222;p44"/>
              <p:cNvGrpSpPr/>
              <p:nvPr/>
            </p:nvGrpSpPr>
            <p:grpSpPr>
              <a:xfrm>
                <a:off x="7302206" y="721936"/>
                <a:ext cx="1630869" cy="1630869"/>
                <a:chOff x="7302206" y="721936"/>
                <a:chExt cx="1630869" cy="1630869"/>
              </a:xfrm>
            </p:grpSpPr>
            <p:sp>
              <p:nvSpPr>
                <p:cNvPr id="7223" name="Google Shape;7223;p44"/>
                <p:cNvSpPr/>
                <p:nvPr/>
              </p:nvSpPr>
              <p:spPr>
                <a:xfrm>
                  <a:off x="8780086" y="1466266"/>
                  <a:ext cx="145632" cy="195036"/>
                </a:xfrm>
                <a:custGeom>
                  <a:avLst/>
                  <a:gdLst/>
                  <a:ahLst/>
                  <a:cxnLst/>
                  <a:rect l="l" t="t" r="r" b="b"/>
                  <a:pathLst>
                    <a:path w="5701" h="7635" extrusionOk="0">
                      <a:moveTo>
                        <a:pt x="5580" y="0"/>
                      </a:moveTo>
                      <a:cubicBezTo>
                        <a:pt x="3827" y="1352"/>
                        <a:pt x="1967" y="2536"/>
                        <a:pt x="0" y="3546"/>
                      </a:cubicBezTo>
                      <a:cubicBezTo>
                        <a:pt x="1051" y="4235"/>
                        <a:pt x="2028" y="5058"/>
                        <a:pt x="3018" y="5835"/>
                      </a:cubicBezTo>
                      <a:cubicBezTo>
                        <a:pt x="3600" y="6283"/>
                        <a:pt x="4175" y="6738"/>
                        <a:pt x="4751" y="7186"/>
                      </a:cubicBezTo>
                      <a:cubicBezTo>
                        <a:pt x="4925" y="7327"/>
                        <a:pt x="5166" y="7460"/>
                        <a:pt x="5333" y="7634"/>
                      </a:cubicBezTo>
                      <a:cubicBezTo>
                        <a:pt x="5574" y="6055"/>
                        <a:pt x="5701" y="4436"/>
                        <a:pt x="5701" y="2784"/>
                      </a:cubicBezTo>
                      <a:cubicBezTo>
                        <a:pt x="5701" y="1847"/>
                        <a:pt x="5661" y="917"/>
                        <a:pt x="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4"/>
                <p:cNvSpPr/>
                <p:nvPr/>
              </p:nvSpPr>
              <p:spPr>
                <a:xfrm>
                  <a:off x="8767595" y="1256031"/>
                  <a:ext cx="154036" cy="199839"/>
                </a:xfrm>
                <a:custGeom>
                  <a:avLst/>
                  <a:gdLst/>
                  <a:ahLst/>
                  <a:cxnLst/>
                  <a:rect l="l" t="t" r="r" b="b"/>
                  <a:pathLst>
                    <a:path w="6030" h="7823" extrusionOk="0">
                      <a:moveTo>
                        <a:pt x="4209" y="1"/>
                      </a:moveTo>
                      <a:cubicBezTo>
                        <a:pt x="2858" y="1914"/>
                        <a:pt x="1453" y="3801"/>
                        <a:pt x="1" y="5648"/>
                      </a:cubicBezTo>
                      <a:cubicBezTo>
                        <a:pt x="2008" y="6377"/>
                        <a:pt x="4022" y="7100"/>
                        <a:pt x="6029" y="7822"/>
                      </a:cubicBezTo>
                      <a:cubicBezTo>
                        <a:pt x="5755" y="5099"/>
                        <a:pt x="5133" y="2476"/>
                        <a:pt x="4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4"/>
                <p:cNvSpPr/>
                <p:nvPr/>
              </p:nvSpPr>
              <p:spPr>
                <a:xfrm>
                  <a:off x="8760596" y="1406619"/>
                  <a:ext cx="153858" cy="143588"/>
                </a:xfrm>
                <a:custGeom>
                  <a:avLst/>
                  <a:gdLst/>
                  <a:ahLst/>
                  <a:cxnLst/>
                  <a:rect l="l" t="t" r="r" b="b"/>
                  <a:pathLst>
                    <a:path w="6023" h="5621" extrusionOk="0">
                      <a:moveTo>
                        <a:pt x="1" y="0"/>
                      </a:moveTo>
                      <a:cubicBezTo>
                        <a:pt x="54" y="268"/>
                        <a:pt x="101" y="542"/>
                        <a:pt x="148" y="810"/>
                      </a:cubicBezTo>
                      <a:cubicBezTo>
                        <a:pt x="1499" y="1238"/>
                        <a:pt x="2851" y="1666"/>
                        <a:pt x="4202" y="2101"/>
                      </a:cubicBezTo>
                      <a:cubicBezTo>
                        <a:pt x="4316" y="2135"/>
                        <a:pt x="4343" y="2295"/>
                        <a:pt x="4236" y="2355"/>
                      </a:cubicBezTo>
                      <a:cubicBezTo>
                        <a:pt x="2965" y="3091"/>
                        <a:pt x="1754" y="3914"/>
                        <a:pt x="509" y="4690"/>
                      </a:cubicBezTo>
                      <a:cubicBezTo>
                        <a:pt x="509" y="4838"/>
                        <a:pt x="516" y="4978"/>
                        <a:pt x="516" y="5119"/>
                      </a:cubicBezTo>
                      <a:cubicBezTo>
                        <a:pt x="516" y="5279"/>
                        <a:pt x="509" y="5440"/>
                        <a:pt x="509" y="5594"/>
                      </a:cubicBezTo>
                      <a:cubicBezTo>
                        <a:pt x="516" y="5607"/>
                        <a:pt x="523" y="5614"/>
                        <a:pt x="523" y="5620"/>
                      </a:cubicBezTo>
                      <a:cubicBezTo>
                        <a:pt x="2463" y="4637"/>
                        <a:pt x="4296" y="3486"/>
                        <a:pt x="6022" y="2175"/>
                      </a:cubicBezTo>
                      <a:cubicBezTo>
                        <a:pt x="4015" y="1445"/>
                        <a:pt x="2008" y="72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4"/>
                <p:cNvSpPr/>
                <p:nvPr/>
              </p:nvSpPr>
              <p:spPr>
                <a:xfrm>
                  <a:off x="8740083" y="1559250"/>
                  <a:ext cx="169568" cy="185457"/>
                </a:xfrm>
                <a:custGeom>
                  <a:avLst/>
                  <a:gdLst/>
                  <a:ahLst/>
                  <a:cxnLst/>
                  <a:rect l="l" t="t" r="r" b="b"/>
                  <a:pathLst>
                    <a:path w="6638" h="7260" extrusionOk="0">
                      <a:moveTo>
                        <a:pt x="1299" y="0"/>
                      </a:moveTo>
                      <a:cubicBezTo>
                        <a:pt x="1292" y="281"/>
                        <a:pt x="1279" y="555"/>
                        <a:pt x="1259" y="836"/>
                      </a:cubicBezTo>
                      <a:cubicBezTo>
                        <a:pt x="1285" y="836"/>
                        <a:pt x="1312" y="843"/>
                        <a:pt x="1339" y="863"/>
                      </a:cubicBezTo>
                      <a:cubicBezTo>
                        <a:pt x="2697" y="1867"/>
                        <a:pt x="4049" y="2877"/>
                        <a:pt x="5407" y="3887"/>
                      </a:cubicBezTo>
                      <a:cubicBezTo>
                        <a:pt x="5500" y="3961"/>
                        <a:pt x="5507" y="4135"/>
                        <a:pt x="5367" y="4162"/>
                      </a:cubicBezTo>
                      <a:cubicBezTo>
                        <a:pt x="3547" y="4596"/>
                        <a:pt x="1921" y="5352"/>
                        <a:pt x="309" y="6276"/>
                      </a:cubicBezTo>
                      <a:cubicBezTo>
                        <a:pt x="215" y="6610"/>
                        <a:pt x="108" y="6938"/>
                        <a:pt x="1" y="7259"/>
                      </a:cubicBezTo>
                      <a:cubicBezTo>
                        <a:pt x="242" y="7059"/>
                        <a:pt x="610" y="6931"/>
                        <a:pt x="837" y="6824"/>
                      </a:cubicBezTo>
                      <a:cubicBezTo>
                        <a:pt x="1473" y="6503"/>
                        <a:pt x="2122" y="6202"/>
                        <a:pt x="2771" y="5915"/>
                      </a:cubicBezTo>
                      <a:cubicBezTo>
                        <a:pt x="4029" y="5359"/>
                        <a:pt x="5320" y="4790"/>
                        <a:pt x="6638" y="4409"/>
                      </a:cubicBezTo>
                      <a:cubicBezTo>
                        <a:pt x="6604" y="4362"/>
                        <a:pt x="6604" y="4295"/>
                        <a:pt x="6625" y="4242"/>
                      </a:cubicBezTo>
                      <a:cubicBezTo>
                        <a:pt x="6531" y="4242"/>
                        <a:pt x="6444" y="4168"/>
                        <a:pt x="6364" y="4014"/>
                      </a:cubicBezTo>
                      <a:cubicBezTo>
                        <a:pt x="6270" y="3941"/>
                        <a:pt x="6176" y="3860"/>
                        <a:pt x="6076" y="3787"/>
                      </a:cubicBezTo>
                      <a:lnTo>
                        <a:pt x="5353" y="3218"/>
                      </a:lnTo>
                      <a:cubicBezTo>
                        <a:pt x="4925" y="2884"/>
                        <a:pt x="4490" y="2542"/>
                        <a:pt x="4062" y="2201"/>
                      </a:cubicBezTo>
                      <a:cubicBezTo>
                        <a:pt x="3152" y="1485"/>
                        <a:pt x="2202" y="789"/>
                        <a:pt x="1352" y="7"/>
                      </a:cubicBezTo>
                      <a:cubicBezTo>
                        <a:pt x="1332" y="7"/>
                        <a:pt x="1319" y="7"/>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4"/>
                <p:cNvSpPr/>
                <p:nvPr/>
              </p:nvSpPr>
              <p:spPr>
                <a:xfrm>
                  <a:off x="8748462" y="1678699"/>
                  <a:ext cx="164791" cy="256906"/>
                </a:xfrm>
                <a:custGeom>
                  <a:avLst/>
                  <a:gdLst/>
                  <a:ahLst/>
                  <a:cxnLst/>
                  <a:rect l="l" t="t" r="r" b="b"/>
                  <a:pathLst>
                    <a:path w="6451" h="10057" extrusionOk="0">
                      <a:moveTo>
                        <a:pt x="6450" y="1"/>
                      </a:moveTo>
                      <a:lnTo>
                        <a:pt x="6450" y="1"/>
                      </a:lnTo>
                      <a:cubicBezTo>
                        <a:pt x="5233" y="503"/>
                        <a:pt x="3982" y="917"/>
                        <a:pt x="2777" y="1446"/>
                      </a:cubicBezTo>
                      <a:cubicBezTo>
                        <a:pt x="2282" y="1660"/>
                        <a:pt x="1794" y="1881"/>
                        <a:pt x="1312" y="2115"/>
                      </a:cubicBezTo>
                      <a:cubicBezTo>
                        <a:pt x="1024" y="2249"/>
                        <a:pt x="603" y="2389"/>
                        <a:pt x="349" y="2583"/>
                      </a:cubicBezTo>
                      <a:lnTo>
                        <a:pt x="34" y="2744"/>
                      </a:lnTo>
                      <a:cubicBezTo>
                        <a:pt x="21" y="3065"/>
                        <a:pt x="7" y="3386"/>
                        <a:pt x="1" y="3707"/>
                      </a:cubicBezTo>
                      <a:cubicBezTo>
                        <a:pt x="101" y="4249"/>
                        <a:pt x="536" y="4898"/>
                        <a:pt x="763" y="5400"/>
                      </a:cubicBezTo>
                      <a:cubicBezTo>
                        <a:pt x="1018" y="5969"/>
                        <a:pt x="1272" y="6531"/>
                        <a:pt x="1526" y="7093"/>
                      </a:cubicBezTo>
                      <a:cubicBezTo>
                        <a:pt x="1961" y="8076"/>
                        <a:pt x="2423" y="9053"/>
                        <a:pt x="2824" y="10057"/>
                      </a:cubicBezTo>
                      <a:cubicBezTo>
                        <a:pt x="4570" y="6986"/>
                        <a:pt x="5815" y="3600"/>
                        <a:pt x="6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4"/>
                <p:cNvSpPr/>
                <p:nvPr/>
              </p:nvSpPr>
              <p:spPr>
                <a:xfrm>
                  <a:off x="8750173" y="1589317"/>
                  <a:ext cx="117277" cy="122412"/>
                </a:xfrm>
                <a:custGeom>
                  <a:avLst/>
                  <a:gdLst/>
                  <a:ahLst/>
                  <a:cxnLst/>
                  <a:rect l="l" t="t" r="r" b="b"/>
                  <a:pathLst>
                    <a:path w="4591" h="4792" extrusionOk="0">
                      <a:moveTo>
                        <a:pt x="844" y="1"/>
                      </a:moveTo>
                      <a:cubicBezTo>
                        <a:pt x="710" y="1646"/>
                        <a:pt x="429" y="3246"/>
                        <a:pt x="1" y="4791"/>
                      </a:cubicBezTo>
                      <a:cubicBezTo>
                        <a:pt x="1386" y="3848"/>
                        <a:pt x="2971" y="3205"/>
                        <a:pt x="4590" y="2777"/>
                      </a:cubicBezTo>
                      <a:cubicBezTo>
                        <a:pt x="3339" y="1854"/>
                        <a:pt x="2088" y="924"/>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4"/>
                <p:cNvSpPr/>
                <p:nvPr/>
              </p:nvSpPr>
              <p:spPr>
                <a:xfrm>
                  <a:off x="8765730" y="1435485"/>
                  <a:ext cx="92652" cy="85499"/>
                </a:xfrm>
                <a:custGeom>
                  <a:avLst/>
                  <a:gdLst/>
                  <a:ahLst/>
                  <a:cxnLst/>
                  <a:rect l="l" t="t" r="r" b="b"/>
                  <a:pathLst>
                    <a:path w="3627" h="3347" extrusionOk="0">
                      <a:moveTo>
                        <a:pt x="0" y="1"/>
                      </a:moveTo>
                      <a:lnTo>
                        <a:pt x="0" y="1"/>
                      </a:lnTo>
                      <a:cubicBezTo>
                        <a:pt x="174" y="1092"/>
                        <a:pt x="275" y="2209"/>
                        <a:pt x="301" y="3346"/>
                      </a:cubicBezTo>
                      <a:cubicBezTo>
                        <a:pt x="1345" y="2523"/>
                        <a:pt x="2483" y="1821"/>
                        <a:pt x="3627" y="1145"/>
                      </a:cubicBezTo>
                      <a:cubicBezTo>
                        <a:pt x="2416" y="764"/>
                        <a:pt x="1211" y="38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4"/>
                <p:cNvSpPr/>
                <p:nvPr/>
              </p:nvSpPr>
              <p:spPr>
                <a:xfrm>
                  <a:off x="7302206" y="721936"/>
                  <a:ext cx="1630869" cy="1630869"/>
                </a:xfrm>
                <a:custGeom>
                  <a:avLst/>
                  <a:gdLst/>
                  <a:ahLst/>
                  <a:cxnLst/>
                  <a:rect l="l" t="t" r="r" b="b"/>
                  <a:pathLst>
                    <a:path w="63843" h="63843" extrusionOk="0">
                      <a:moveTo>
                        <a:pt x="31922" y="288"/>
                      </a:moveTo>
                      <a:cubicBezTo>
                        <a:pt x="32758" y="288"/>
                        <a:pt x="33588" y="322"/>
                        <a:pt x="34410" y="389"/>
                      </a:cubicBezTo>
                      <a:cubicBezTo>
                        <a:pt x="34384" y="402"/>
                        <a:pt x="34364" y="415"/>
                        <a:pt x="34350" y="442"/>
                      </a:cubicBezTo>
                      <a:cubicBezTo>
                        <a:pt x="33293" y="2289"/>
                        <a:pt x="32223" y="4142"/>
                        <a:pt x="31293" y="6056"/>
                      </a:cubicBezTo>
                      <a:cubicBezTo>
                        <a:pt x="29988" y="4075"/>
                        <a:pt x="28449" y="2296"/>
                        <a:pt x="26676" y="723"/>
                      </a:cubicBezTo>
                      <a:cubicBezTo>
                        <a:pt x="28382" y="442"/>
                        <a:pt x="30135" y="288"/>
                        <a:pt x="31922" y="288"/>
                      </a:cubicBezTo>
                      <a:close/>
                      <a:moveTo>
                        <a:pt x="34257" y="2637"/>
                      </a:moveTo>
                      <a:cubicBezTo>
                        <a:pt x="35126" y="3955"/>
                        <a:pt x="35943" y="5306"/>
                        <a:pt x="36705" y="6685"/>
                      </a:cubicBezTo>
                      <a:cubicBezTo>
                        <a:pt x="35300" y="6424"/>
                        <a:pt x="33855" y="6270"/>
                        <a:pt x="32383" y="6243"/>
                      </a:cubicBezTo>
                      <a:cubicBezTo>
                        <a:pt x="33025" y="5052"/>
                        <a:pt x="33641" y="3841"/>
                        <a:pt x="34257" y="2637"/>
                      </a:cubicBezTo>
                      <a:close/>
                      <a:moveTo>
                        <a:pt x="34591" y="402"/>
                      </a:moveTo>
                      <a:lnTo>
                        <a:pt x="34591" y="402"/>
                      </a:lnTo>
                      <a:cubicBezTo>
                        <a:pt x="37508" y="650"/>
                        <a:pt x="40312" y="1285"/>
                        <a:pt x="42948" y="2269"/>
                      </a:cubicBezTo>
                      <a:cubicBezTo>
                        <a:pt x="41496" y="3875"/>
                        <a:pt x="39977" y="5407"/>
                        <a:pt x="38391" y="6872"/>
                      </a:cubicBezTo>
                      <a:cubicBezTo>
                        <a:pt x="37000" y="4811"/>
                        <a:pt x="35742" y="2664"/>
                        <a:pt x="34625" y="442"/>
                      </a:cubicBezTo>
                      <a:cubicBezTo>
                        <a:pt x="34618" y="429"/>
                        <a:pt x="34604" y="415"/>
                        <a:pt x="34591" y="402"/>
                      </a:cubicBezTo>
                      <a:close/>
                      <a:moveTo>
                        <a:pt x="26087" y="830"/>
                      </a:moveTo>
                      <a:cubicBezTo>
                        <a:pt x="25519" y="2878"/>
                        <a:pt x="24950" y="4925"/>
                        <a:pt x="24381" y="6979"/>
                      </a:cubicBezTo>
                      <a:cubicBezTo>
                        <a:pt x="22501" y="5708"/>
                        <a:pt x="20614" y="4443"/>
                        <a:pt x="18728" y="3172"/>
                      </a:cubicBezTo>
                      <a:cubicBezTo>
                        <a:pt x="21049" y="2108"/>
                        <a:pt x="23511" y="1312"/>
                        <a:pt x="26087" y="830"/>
                      </a:cubicBezTo>
                      <a:close/>
                      <a:moveTo>
                        <a:pt x="34477" y="864"/>
                      </a:moveTo>
                      <a:cubicBezTo>
                        <a:pt x="35555" y="2978"/>
                        <a:pt x="36752" y="5019"/>
                        <a:pt x="38077" y="6986"/>
                      </a:cubicBezTo>
                      <a:cubicBezTo>
                        <a:pt x="37756" y="6905"/>
                        <a:pt x="37435" y="6832"/>
                        <a:pt x="37113" y="6765"/>
                      </a:cubicBezTo>
                      <a:cubicBezTo>
                        <a:pt x="37107" y="6758"/>
                        <a:pt x="37107" y="6745"/>
                        <a:pt x="37100" y="6731"/>
                      </a:cubicBezTo>
                      <a:cubicBezTo>
                        <a:pt x="36257" y="5199"/>
                        <a:pt x="35347" y="3714"/>
                        <a:pt x="34377" y="2262"/>
                      </a:cubicBezTo>
                      <a:cubicBezTo>
                        <a:pt x="34345" y="2216"/>
                        <a:pt x="34290" y="2189"/>
                        <a:pt x="34236" y="2189"/>
                      </a:cubicBezTo>
                      <a:cubicBezTo>
                        <a:pt x="34188" y="2189"/>
                        <a:pt x="34141" y="2211"/>
                        <a:pt x="34116" y="2262"/>
                      </a:cubicBezTo>
                      <a:cubicBezTo>
                        <a:pt x="33434" y="3587"/>
                        <a:pt x="32744" y="4905"/>
                        <a:pt x="32089" y="6243"/>
                      </a:cubicBezTo>
                      <a:lnTo>
                        <a:pt x="31480" y="6243"/>
                      </a:lnTo>
                      <a:cubicBezTo>
                        <a:pt x="32504" y="4463"/>
                        <a:pt x="33467" y="2650"/>
                        <a:pt x="34477" y="864"/>
                      </a:cubicBezTo>
                      <a:close/>
                      <a:moveTo>
                        <a:pt x="26837" y="2670"/>
                      </a:moveTo>
                      <a:cubicBezTo>
                        <a:pt x="27840" y="3888"/>
                        <a:pt x="28830" y="5106"/>
                        <a:pt x="29827" y="6323"/>
                      </a:cubicBezTo>
                      <a:cubicBezTo>
                        <a:pt x="28342" y="6444"/>
                        <a:pt x="26890" y="6691"/>
                        <a:pt x="25485" y="7059"/>
                      </a:cubicBezTo>
                      <a:cubicBezTo>
                        <a:pt x="26074" y="5661"/>
                        <a:pt x="26422" y="4129"/>
                        <a:pt x="26837" y="2670"/>
                      </a:cubicBezTo>
                      <a:close/>
                      <a:moveTo>
                        <a:pt x="26415" y="944"/>
                      </a:moveTo>
                      <a:cubicBezTo>
                        <a:pt x="28181" y="2510"/>
                        <a:pt x="29720" y="4283"/>
                        <a:pt x="31018" y="6256"/>
                      </a:cubicBezTo>
                      <a:cubicBezTo>
                        <a:pt x="30744" y="6270"/>
                        <a:pt x="30476" y="6283"/>
                        <a:pt x="30215" y="6297"/>
                      </a:cubicBezTo>
                      <a:cubicBezTo>
                        <a:pt x="30209" y="6290"/>
                        <a:pt x="30202" y="6276"/>
                        <a:pt x="30195" y="6270"/>
                      </a:cubicBezTo>
                      <a:cubicBezTo>
                        <a:pt x="29091" y="4925"/>
                        <a:pt x="27981" y="3594"/>
                        <a:pt x="26877" y="2249"/>
                      </a:cubicBezTo>
                      <a:cubicBezTo>
                        <a:pt x="26851" y="2216"/>
                        <a:pt x="26817" y="2202"/>
                        <a:pt x="26783" y="2202"/>
                      </a:cubicBezTo>
                      <a:cubicBezTo>
                        <a:pt x="26718" y="2202"/>
                        <a:pt x="26651" y="2250"/>
                        <a:pt x="26629" y="2316"/>
                      </a:cubicBezTo>
                      <a:cubicBezTo>
                        <a:pt x="26168" y="3875"/>
                        <a:pt x="25559" y="5474"/>
                        <a:pt x="25284" y="7079"/>
                      </a:cubicBezTo>
                      <a:cubicBezTo>
                        <a:pt x="25284" y="7093"/>
                        <a:pt x="25284" y="7099"/>
                        <a:pt x="25284" y="7113"/>
                      </a:cubicBezTo>
                      <a:cubicBezTo>
                        <a:pt x="25097" y="7160"/>
                        <a:pt x="24910" y="7213"/>
                        <a:pt x="24722" y="7267"/>
                      </a:cubicBezTo>
                      <a:cubicBezTo>
                        <a:pt x="24696" y="7267"/>
                        <a:pt x="24676" y="7267"/>
                        <a:pt x="24649" y="7273"/>
                      </a:cubicBezTo>
                      <a:cubicBezTo>
                        <a:pt x="25238" y="5166"/>
                        <a:pt x="25826" y="3052"/>
                        <a:pt x="26415" y="944"/>
                      </a:cubicBezTo>
                      <a:close/>
                      <a:moveTo>
                        <a:pt x="42727" y="4182"/>
                      </a:moveTo>
                      <a:cubicBezTo>
                        <a:pt x="43055" y="5821"/>
                        <a:pt x="43389" y="7467"/>
                        <a:pt x="43717" y="9113"/>
                      </a:cubicBezTo>
                      <a:cubicBezTo>
                        <a:pt x="42439" y="8451"/>
                        <a:pt x="41101" y="7889"/>
                        <a:pt x="39709" y="7447"/>
                      </a:cubicBezTo>
                      <a:cubicBezTo>
                        <a:pt x="40820" y="6517"/>
                        <a:pt x="41757" y="5280"/>
                        <a:pt x="42727" y="4182"/>
                      </a:cubicBezTo>
                      <a:close/>
                      <a:moveTo>
                        <a:pt x="43115" y="2577"/>
                      </a:moveTo>
                      <a:cubicBezTo>
                        <a:pt x="43817" y="4878"/>
                        <a:pt x="44313" y="7227"/>
                        <a:pt x="44634" y="9608"/>
                      </a:cubicBezTo>
                      <a:cubicBezTo>
                        <a:pt x="44440" y="9501"/>
                        <a:pt x="44239" y="9394"/>
                        <a:pt x="44045" y="9287"/>
                      </a:cubicBezTo>
                      <a:cubicBezTo>
                        <a:pt x="43677" y="7474"/>
                        <a:pt x="43309" y="5654"/>
                        <a:pt x="42941" y="3841"/>
                      </a:cubicBezTo>
                      <a:cubicBezTo>
                        <a:pt x="42928" y="3773"/>
                        <a:pt x="42864" y="3735"/>
                        <a:pt x="42802" y="3735"/>
                      </a:cubicBezTo>
                      <a:cubicBezTo>
                        <a:pt x="42766" y="3735"/>
                        <a:pt x="42731" y="3747"/>
                        <a:pt x="42707" y="3774"/>
                      </a:cubicBezTo>
                      <a:cubicBezTo>
                        <a:pt x="41670" y="4938"/>
                        <a:pt x="40419" y="6069"/>
                        <a:pt x="39556" y="7374"/>
                      </a:cubicBezTo>
                      <a:cubicBezTo>
                        <a:pt x="39556" y="7380"/>
                        <a:pt x="39549" y="7387"/>
                        <a:pt x="39549" y="7394"/>
                      </a:cubicBezTo>
                      <a:cubicBezTo>
                        <a:pt x="39234" y="7300"/>
                        <a:pt x="38920" y="7206"/>
                        <a:pt x="38599" y="7119"/>
                      </a:cubicBezTo>
                      <a:cubicBezTo>
                        <a:pt x="40171" y="5674"/>
                        <a:pt x="41670" y="4156"/>
                        <a:pt x="43115" y="2577"/>
                      </a:cubicBezTo>
                      <a:close/>
                      <a:moveTo>
                        <a:pt x="19229" y="5019"/>
                      </a:moveTo>
                      <a:lnTo>
                        <a:pt x="19229" y="5019"/>
                      </a:lnTo>
                      <a:cubicBezTo>
                        <a:pt x="20601" y="5929"/>
                        <a:pt x="21973" y="6972"/>
                        <a:pt x="23445" y="7681"/>
                      </a:cubicBezTo>
                      <a:cubicBezTo>
                        <a:pt x="21926" y="8210"/>
                        <a:pt x="20474" y="8879"/>
                        <a:pt x="19102" y="9675"/>
                      </a:cubicBezTo>
                      <a:cubicBezTo>
                        <a:pt x="19243" y="8130"/>
                        <a:pt x="19243" y="6578"/>
                        <a:pt x="19229" y="5019"/>
                      </a:cubicBezTo>
                      <a:close/>
                      <a:moveTo>
                        <a:pt x="43416" y="2449"/>
                      </a:moveTo>
                      <a:lnTo>
                        <a:pt x="43416" y="2449"/>
                      </a:lnTo>
                      <a:cubicBezTo>
                        <a:pt x="46146" y="3520"/>
                        <a:pt x="48688" y="4958"/>
                        <a:pt x="50990" y="6698"/>
                      </a:cubicBezTo>
                      <a:cubicBezTo>
                        <a:pt x="48922" y="7581"/>
                        <a:pt x="46902" y="8571"/>
                        <a:pt x="44982" y="9742"/>
                      </a:cubicBezTo>
                      <a:cubicBezTo>
                        <a:pt x="44674" y="7267"/>
                        <a:pt x="44145" y="4831"/>
                        <a:pt x="43416" y="2449"/>
                      </a:cubicBezTo>
                      <a:close/>
                      <a:moveTo>
                        <a:pt x="18600" y="3473"/>
                      </a:moveTo>
                      <a:cubicBezTo>
                        <a:pt x="20521" y="4771"/>
                        <a:pt x="22441" y="6076"/>
                        <a:pt x="24368" y="7374"/>
                      </a:cubicBezTo>
                      <a:cubicBezTo>
                        <a:pt x="24114" y="7454"/>
                        <a:pt x="23866" y="7534"/>
                        <a:pt x="23618" y="7621"/>
                      </a:cubicBezTo>
                      <a:cubicBezTo>
                        <a:pt x="23639" y="7581"/>
                        <a:pt x="23639" y="7528"/>
                        <a:pt x="23592" y="7487"/>
                      </a:cubicBezTo>
                      <a:cubicBezTo>
                        <a:pt x="22254" y="6377"/>
                        <a:pt x="20614" y="5520"/>
                        <a:pt x="19149" y="4584"/>
                      </a:cubicBezTo>
                      <a:cubicBezTo>
                        <a:pt x="19126" y="4570"/>
                        <a:pt x="19100" y="4563"/>
                        <a:pt x="19074" y="4563"/>
                      </a:cubicBezTo>
                      <a:cubicBezTo>
                        <a:pt x="18991" y="4563"/>
                        <a:pt x="18908" y="4632"/>
                        <a:pt x="18908" y="4724"/>
                      </a:cubicBezTo>
                      <a:cubicBezTo>
                        <a:pt x="18995" y="6430"/>
                        <a:pt x="18908" y="8130"/>
                        <a:pt x="18828" y="9836"/>
                      </a:cubicBezTo>
                      <a:cubicBezTo>
                        <a:pt x="18654" y="9943"/>
                        <a:pt x="18487" y="10043"/>
                        <a:pt x="18313" y="10150"/>
                      </a:cubicBezTo>
                      <a:cubicBezTo>
                        <a:pt x="18333" y="7916"/>
                        <a:pt x="18373" y="5701"/>
                        <a:pt x="18600" y="3473"/>
                      </a:cubicBezTo>
                      <a:close/>
                      <a:moveTo>
                        <a:pt x="18286" y="3379"/>
                      </a:moveTo>
                      <a:lnTo>
                        <a:pt x="18286" y="3379"/>
                      </a:lnTo>
                      <a:cubicBezTo>
                        <a:pt x="18052" y="5634"/>
                        <a:pt x="17925" y="7922"/>
                        <a:pt x="18059" y="10184"/>
                      </a:cubicBezTo>
                      <a:cubicBezTo>
                        <a:pt x="18045" y="10177"/>
                        <a:pt x="18038" y="10164"/>
                        <a:pt x="18025" y="10164"/>
                      </a:cubicBezTo>
                      <a:cubicBezTo>
                        <a:pt x="15837" y="9374"/>
                        <a:pt x="13649" y="8598"/>
                        <a:pt x="11462" y="7815"/>
                      </a:cubicBezTo>
                      <a:cubicBezTo>
                        <a:pt x="13529" y="6062"/>
                        <a:pt x="15817" y="4564"/>
                        <a:pt x="18286" y="3379"/>
                      </a:cubicBezTo>
                      <a:close/>
                      <a:moveTo>
                        <a:pt x="31393" y="6531"/>
                      </a:moveTo>
                      <a:cubicBezTo>
                        <a:pt x="31935" y="7380"/>
                        <a:pt x="32343" y="8237"/>
                        <a:pt x="32437" y="9260"/>
                      </a:cubicBezTo>
                      <a:cubicBezTo>
                        <a:pt x="32463" y="9536"/>
                        <a:pt x="32361" y="11980"/>
                        <a:pt x="31923" y="11980"/>
                      </a:cubicBezTo>
                      <a:cubicBezTo>
                        <a:pt x="31914" y="11980"/>
                        <a:pt x="31904" y="11979"/>
                        <a:pt x="31895" y="11977"/>
                      </a:cubicBezTo>
                      <a:cubicBezTo>
                        <a:pt x="31654" y="11923"/>
                        <a:pt x="31293" y="10913"/>
                        <a:pt x="31226" y="10739"/>
                      </a:cubicBezTo>
                      <a:cubicBezTo>
                        <a:pt x="31045" y="10251"/>
                        <a:pt x="30938" y="9742"/>
                        <a:pt x="30891" y="9227"/>
                      </a:cubicBezTo>
                      <a:cubicBezTo>
                        <a:pt x="30804" y="8284"/>
                        <a:pt x="31018" y="7414"/>
                        <a:pt x="31326" y="6544"/>
                      </a:cubicBezTo>
                      <a:cubicBezTo>
                        <a:pt x="31339" y="6544"/>
                        <a:pt x="31353" y="6537"/>
                        <a:pt x="31366" y="6531"/>
                      </a:cubicBezTo>
                      <a:close/>
                      <a:moveTo>
                        <a:pt x="38157" y="7561"/>
                      </a:moveTo>
                      <a:cubicBezTo>
                        <a:pt x="38130" y="8337"/>
                        <a:pt x="38097" y="9113"/>
                        <a:pt x="37956" y="9876"/>
                      </a:cubicBezTo>
                      <a:cubicBezTo>
                        <a:pt x="37883" y="10257"/>
                        <a:pt x="37796" y="10632"/>
                        <a:pt x="37662" y="10993"/>
                      </a:cubicBezTo>
                      <a:cubicBezTo>
                        <a:pt x="37609" y="11146"/>
                        <a:pt x="37092" y="12432"/>
                        <a:pt x="36856" y="12432"/>
                      </a:cubicBezTo>
                      <a:cubicBezTo>
                        <a:pt x="36855" y="12432"/>
                        <a:pt x="36854" y="12432"/>
                        <a:pt x="36853" y="12432"/>
                      </a:cubicBezTo>
                      <a:cubicBezTo>
                        <a:pt x="36143" y="12378"/>
                        <a:pt x="36812" y="10043"/>
                        <a:pt x="36940" y="9669"/>
                      </a:cubicBezTo>
                      <a:cubicBezTo>
                        <a:pt x="37214" y="8886"/>
                        <a:pt x="37642" y="8203"/>
                        <a:pt x="38157" y="7561"/>
                      </a:cubicBezTo>
                      <a:close/>
                      <a:moveTo>
                        <a:pt x="24749" y="7561"/>
                      </a:moveTo>
                      <a:cubicBezTo>
                        <a:pt x="25579" y="8049"/>
                        <a:pt x="26148" y="8806"/>
                        <a:pt x="26449" y="9722"/>
                      </a:cubicBezTo>
                      <a:cubicBezTo>
                        <a:pt x="26556" y="10050"/>
                        <a:pt x="27111" y="12278"/>
                        <a:pt x="26649" y="12499"/>
                      </a:cubicBezTo>
                      <a:cubicBezTo>
                        <a:pt x="26638" y="12504"/>
                        <a:pt x="26624" y="12507"/>
                        <a:pt x="26609" y="12507"/>
                      </a:cubicBezTo>
                      <a:cubicBezTo>
                        <a:pt x="26367" y="12507"/>
                        <a:pt x="25693" y="11856"/>
                        <a:pt x="25592" y="11749"/>
                      </a:cubicBezTo>
                      <a:cubicBezTo>
                        <a:pt x="25284" y="11448"/>
                        <a:pt x="25024" y="11087"/>
                        <a:pt x="24829" y="10699"/>
                      </a:cubicBezTo>
                      <a:cubicBezTo>
                        <a:pt x="24334" y="9682"/>
                        <a:pt x="24408" y="8618"/>
                        <a:pt x="24709" y="7568"/>
                      </a:cubicBezTo>
                      <a:cubicBezTo>
                        <a:pt x="24722" y="7568"/>
                        <a:pt x="24736" y="7561"/>
                        <a:pt x="24749" y="7561"/>
                      </a:cubicBezTo>
                      <a:close/>
                      <a:moveTo>
                        <a:pt x="31922" y="6524"/>
                      </a:moveTo>
                      <a:cubicBezTo>
                        <a:pt x="34063" y="6524"/>
                        <a:pt x="36143" y="6792"/>
                        <a:pt x="38130" y="7293"/>
                      </a:cubicBezTo>
                      <a:cubicBezTo>
                        <a:pt x="37348" y="8090"/>
                        <a:pt x="36806" y="9100"/>
                        <a:pt x="36531" y="10184"/>
                      </a:cubicBezTo>
                      <a:cubicBezTo>
                        <a:pt x="36438" y="10532"/>
                        <a:pt x="36043" y="12178"/>
                        <a:pt x="36431" y="12659"/>
                      </a:cubicBezTo>
                      <a:cubicBezTo>
                        <a:pt x="35053" y="12338"/>
                        <a:pt x="33621" y="12158"/>
                        <a:pt x="32156" y="12144"/>
                      </a:cubicBezTo>
                      <a:cubicBezTo>
                        <a:pt x="32972" y="10358"/>
                        <a:pt x="32885" y="8110"/>
                        <a:pt x="31661" y="6531"/>
                      </a:cubicBezTo>
                      <a:cubicBezTo>
                        <a:pt x="31748" y="6531"/>
                        <a:pt x="31835" y="6524"/>
                        <a:pt x="31922" y="6524"/>
                      </a:cubicBezTo>
                      <a:close/>
                      <a:moveTo>
                        <a:pt x="31125" y="6537"/>
                      </a:moveTo>
                      <a:lnTo>
                        <a:pt x="31125" y="6537"/>
                      </a:lnTo>
                      <a:cubicBezTo>
                        <a:pt x="30242" y="8317"/>
                        <a:pt x="30610" y="10552"/>
                        <a:pt x="31728" y="12144"/>
                      </a:cubicBezTo>
                      <a:cubicBezTo>
                        <a:pt x="30075" y="12158"/>
                        <a:pt x="28462" y="12378"/>
                        <a:pt x="26930" y="12780"/>
                      </a:cubicBezTo>
                      <a:cubicBezTo>
                        <a:pt x="26944" y="12760"/>
                        <a:pt x="26957" y="12740"/>
                        <a:pt x="26957" y="12706"/>
                      </a:cubicBezTo>
                      <a:cubicBezTo>
                        <a:pt x="27071" y="10752"/>
                        <a:pt x="26776" y="8611"/>
                        <a:pt x="25070" y="7467"/>
                      </a:cubicBezTo>
                      <a:cubicBezTo>
                        <a:pt x="27004" y="6925"/>
                        <a:pt x="29031" y="6604"/>
                        <a:pt x="31125" y="6537"/>
                      </a:cubicBezTo>
                      <a:close/>
                      <a:moveTo>
                        <a:pt x="50187" y="7916"/>
                      </a:moveTo>
                      <a:lnTo>
                        <a:pt x="50187" y="7916"/>
                      </a:lnTo>
                      <a:cubicBezTo>
                        <a:pt x="49899" y="9702"/>
                        <a:pt x="49605" y="11596"/>
                        <a:pt x="49692" y="13402"/>
                      </a:cubicBezTo>
                      <a:cubicBezTo>
                        <a:pt x="48588" y="12338"/>
                        <a:pt x="47384" y="11368"/>
                        <a:pt x="46099" y="10518"/>
                      </a:cubicBezTo>
                      <a:cubicBezTo>
                        <a:pt x="47444" y="9622"/>
                        <a:pt x="48789" y="8732"/>
                        <a:pt x="50187" y="7916"/>
                      </a:cubicBezTo>
                      <a:close/>
                      <a:moveTo>
                        <a:pt x="51391" y="7006"/>
                      </a:moveTo>
                      <a:cubicBezTo>
                        <a:pt x="53559" y="8705"/>
                        <a:pt x="55493" y="10672"/>
                        <a:pt x="57152" y="12867"/>
                      </a:cubicBezTo>
                      <a:lnTo>
                        <a:pt x="57132" y="12867"/>
                      </a:lnTo>
                      <a:cubicBezTo>
                        <a:pt x="54971" y="13248"/>
                        <a:pt x="52803" y="13623"/>
                        <a:pt x="50642" y="13997"/>
                      </a:cubicBezTo>
                      <a:cubicBezTo>
                        <a:pt x="50796" y="11662"/>
                        <a:pt x="51043" y="9327"/>
                        <a:pt x="51391" y="7006"/>
                      </a:cubicBezTo>
                      <a:close/>
                      <a:moveTo>
                        <a:pt x="51077" y="6999"/>
                      </a:moveTo>
                      <a:cubicBezTo>
                        <a:pt x="50729" y="9334"/>
                        <a:pt x="50475" y="11676"/>
                        <a:pt x="50327" y="14024"/>
                      </a:cubicBezTo>
                      <a:cubicBezTo>
                        <a:pt x="50180" y="13884"/>
                        <a:pt x="50040" y="13736"/>
                        <a:pt x="49893" y="13596"/>
                      </a:cubicBezTo>
                      <a:cubicBezTo>
                        <a:pt x="49899" y="13583"/>
                        <a:pt x="49906" y="13569"/>
                        <a:pt x="49906" y="13549"/>
                      </a:cubicBezTo>
                      <a:cubicBezTo>
                        <a:pt x="50160" y="11596"/>
                        <a:pt x="50194" y="9635"/>
                        <a:pt x="50501" y="7675"/>
                      </a:cubicBezTo>
                      <a:cubicBezTo>
                        <a:pt x="50517" y="7585"/>
                        <a:pt x="50450" y="7500"/>
                        <a:pt x="50366" y="7500"/>
                      </a:cubicBezTo>
                      <a:cubicBezTo>
                        <a:pt x="50343" y="7500"/>
                        <a:pt x="50318" y="7507"/>
                        <a:pt x="50294" y="7521"/>
                      </a:cubicBezTo>
                      <a:cubicBezTo>
                        <a:pt x="48782" y="8397"/>
                        <a:pt x="47283" y="9327"/>
                        <a:pt x="45878" y="10371"/>
                      </a:cubicBezTo>
                      <a:cubicBezTo>
                        <a:pt x="45644" y="10217"/>
                        <a:pt x="45403" y="10070"/>
                        <a:pt x="45162" y="9923"/>
                      </a:cubicBezTo>
                      <a:cubicBezTo>
                        <a:pt x="46822" y="9006"/>
                        <a:pt x="48501" y="8143"/>
                        <a:pt x="50227" y="7374"/>
                      </a:cubicBezTo>
                      <a:cubicBezTo>
                        <a:pt x="50515" y="7247"/>
                        <a:pt x="50796" y="7119"/>
                        <a:pt x="51077" y="6999"/>
                      </a:cubicBezTo>
                      <a:close/>
                      <a:moveTo>
                        <a:pt x="13206" y="9814"/>
                      </a:moveTo>
                      <a:cubicBezTo>
                        <a:pt x="13593" y="9814"/>
                        <a:pt x="14761" y="10354"/>
                        <a:pt x="15014" y="10438"/>
                      </a:cubicBezTo>
                      <a:cubicBezTo>
                        <a:pt x="15683" y="10645"/>
                        <a:pt x="16373" y="10826"/>
                        <a:pt x="17062" y="10987"/>
                      </a:cubicBezTo>
                      <a:cubicBezTo>
                        <a:pt x="15750" y="11923"/>
                        <a:pt x="14533" y="12974"/>
                        <a:pt x="13422" y="14125"/>
                      </a:cubicBezTo>
                      <a:cubicBezTo>
                        <a:pt x="13362" y="13455"/>
                        <a:pt x="13241" y="12793"/>
                        <a:pt x="13168" y="12124"/>
                      </a:cubicBezTo>
                      <a:cubicBezTo>
                        <a:pt x="13134" y="11756"/>
                        <a:pt x="12833" y="10017"/>
                        <a:pt x="13107" y="9836"/>
                      </a:cubicBezTo>
                      <a:cubicBezTo>
                        <a:pt x="13129" y="9821"/>
                        <a:pt x="13162" y="9814"/>
                        <a:pt x="13206" y="9814"/>
                      </a:cubicBezTo>
                      <a:close/>
                      <a:moveTo>
                        <a:pt x="44600" y="9923"/>
                      </a:moveTo>
                      <a:cubicBezTo>
                        <a:pt x="44640" y="9950"/>
                        <a:pt x="44681" y="9970"/>
                        <a:pt x="44721" y="9996"/>
                      </a:cubicBezTo>
                      <a:cubicBezTo>
                        <a:pt x="44379" y="10893"/>
                        <a:pt x="44487" y="11903"/>
                        <a:pt x="44052" y="12773"/>
                      </a:cubicBezTo>
                      <a:cubicBezTo>
                        <a:pt x="43838" y="13208"/>
                        <a:pt x="43523" y="13589"/>
                        <a:pt x="43182" y="13924"/>
                      </a:cubicBezTo>
                      <a:cubicBezTo>
                        <a:pt x="43035" y="14058"/>
                        <a:pt x="42887" y="14198"/>
                        <a:pt x="42734" y="14325"/>
                      </a:cubicBezTo>
                      <a:cubicBezTo>
                        <a:pt x="42582" y="14447"/>
                        <a:pt x="42442" y="14637"/>
                        <a:pt x="42325" y="14637"/>
                      </a:cubicBezTo>
                      <a:cubicBezTo>
                        <a:pt x="42281" y="14637"/>
                        <a:pt x="42241" y="14611"/>
                        <a:pt x="42205" y="14546"/>
                      </a:cubicBezTo>
                      <a:cubicBezTo>
                        <a:pt x="42051" y="14252"/>
                        <a:pt x="42299" y="13509"/>
                        <a:pt x="42379" y="13195"/>
                      </a:cubicBezTo>
                      <a:cubicBezTo>
                        <a:pt x="42486" y="12746"/>
                        <a:pt x="42660" y="12325"/>
                        <a:pt x="42867" y="11917"/>
                      </a:cubicBezTo>
                      <a:cubicBezTo>
                        <a:pt x="43289" y="11114"/>
                        <a:pt x="43904" y="10485"/>
                        <a:pt x="44600" y="9923"/>
                      </a:cubicBezTo>
                      <a:close/>
                      <a:moveTo>
                        <a:pt x="18299" y="10498"/>
                      </a:moveTo>
                      <a:cubicBezTo>
                        <a:pt x="19176" y="10993"/>
                        <a:pt x="19939" y="11642"/>
                        <a:pt x="20521" y="12465"/>
                      </a:cubicBezTo>
                      <a:cubicBezTo>
                        <a:pt x="20735" y="12760"/>
                        <a:pt x="21859" y="14573"/>
                        <a:pt x="21511" y="14807"/>
                      </a:cubicBezTo>
                      <a:cubicBezTo>
                        <a:pt x="21496" y="14817"/>
                        <a:pt x="21476" y="14822"/>
                        <a:pt x="21453" y="14822"/>
                      </a:cubicBezTo>
                      <a:cubicBezTo>
                        <a:pt x="21176" y="14822"/>
                        <a:pt x="20347" y="14189"/>
                        <a:pt x="20200" y="14078"/>
                      </a:cubicBezTo>
                      <a:cubicBezTo>
                        <a:pt x="19798" y="13770"/>
                        <a:pt x="19444" y="13409"/>
                        <a:pt x="19156" y="13001"/>
                      </a:cubicBezTo>
                      <a:cubicBezTo>
                        <a:pt x="18627" y="12265"/>
                        <a:pt x="18360" y="11435"/>
                        <a:pt x="18212" y="10552"/>
                      </a:cubicBezTo>
                      <a:cubicBezTo>
                        <a:pt x="18239" y="10532"/>
                        <a:pt x="18273" y="10518"/>
                        <a:pt x="18299" y="10498"/>
                      </a:cubicBezTo>
                      <a:close/>
                      <a:moveTo>
                        <a:pt x="38405" y="7367"/>
                      </a:moveTo>
                      <a:cubicBezTo>
                        <a:pt x="40546" y="7929"/>
                        <a:pt x="42573" y="8772"/>
                        <a:pt x="44460" y="9843"/>
                      </a:cubicBezTo>
                      <a:cubicBezTo>
                        <a:pt x="42774" y="10900"/>
                        <a:pt x="41891" y="12934"/>
                        <a:pt x="41984" y="14901"/>
                      </a:cubicBezTo>
                      <a:cubicBezTo>
                        <a:pt x="40399" y="13957"/>
                        <a:pt x="38679" y="13235"/>
                        <a:pt x="36853" y="12760"/>
                      </a:cubicBezTo>
                      <a:cubicBezTo>
                        <a:pt x="37328" y="12566"/>
                        <a:pt x="37736" y="11502"/>
                        <a:pt x="37849" y="11194"/>
                      </a:cubicBezTo>
                      <a:cubicBezTo>
                        <a:pt x="38318" y="9983"/>
                        <a:pt x="38371" y="8652"/>
                        <a:pt x="38405" y="7367"/>
                      </a:cubicBezTo>
                      <a:close/>
                      <a:moveTo>
                        <a:pt x="24488" y="7635"/>
                      </a:moveTo>
                      <a:lnTo>
                        <a:pt x="24488" y="7635"/>
                      </a:lnTo>
                      <a:cubicBezTo>
                        <a:pt x="23665" y="9675"/>
                        <a:pt x="24789" y="11950"/>
                        <a:pt x="26776" y="12813"/>
                      </a:cubicBezTo>
                      <a:lnTo>
                        <a:pt x="26790" y="12813"/>
                      </a:lnTo>
                      <a:cubicBezTo>
                        <a:pt x="25030" y="13288"/>
                        <a:pt x="23358" y="14004"/>
                        <a:pt x="21825" y="14914"/>
                      </a:cubicBezTo>
                      <a:cubicBezTo>
                        <a:pt x="21411" y="12980"/>
                        <a:pt x="20226" y="11355"/>
                        <a:pt x="18527" y="10358"/>
                      </a:cubicBezTo>
                      <a:cubicBezTo>
                        <a:pt x="20367" y="9207"/>
                        <a:pt x="22367" y="8290"/>
                        <a:pt x="24488" y="7635"/>
                      </a:cubicBezTo>
                      <a:close/>
                      <a:moveTo>
                        <a:pt x="11488" y="8183"/>
                      </a:moveTo>
                      <a:lnTo>
                        <a:pt x="11488" y="8183"/>
                      </a:lnTo>
                      <a:cubicBezTo>
                        <a:pt x="13609" y="8939"/>
                        <a:pt x="15724" y="9702"/>
                        <a:pt x="17838" y="10458"/>
                      </a:cubicBezTo>
                      <a:cubicBezTo>
                        <a:pt x="17684" y="10558"/>
                        <a:pt x="17530" y="10666"/>
                        <a:pt x="17376" y="10766"/>
                      </a:cubicBezTo>
                      <a:cubicBezTo>
                        <a:pt x="17363" y="10752"/>
                        <a:pt x="17343" y="10739"/>
                        <a:pt x="17309" y="10732"/>
                      </a:cubicBezTo>
                      <a:cubicBezTo>
                        <a:pt x="15817" y="10384"/>
                        <a:pt x="14359" y="9930"/>
                        <a:pt x="12927" y="9368"/>
                      </a:cubicBezTo>
                      <a:cubicBezTo>
                        <a:pt x="12913" y="9361"/>
                        <a:pt x="12898" y="9358"/>
                        <a:pt x="12883" y="9358"/>
                      </a:cubicBezTo>
                      <a:cubicBezTo>
                        <a:pt x="12810" y="9358"/>
                        <a:pt x="12740" y="9435"/>
                        <a:pt x="12740" y="9508"/>
                      </a:cubicBezTo>
                      <a:cubicBezTo>
                        <a:pt x="12760" y="11074"/>
                        <a:pt x="12800" y="12786"/>
                        <a:pt x="13261" y="14299"/>
                      </a:cubicBezTo>
                      <a:cubicBezTo>
                        <a:pt x="13034" y="14539"/>
                        <a:pt x="12806" y="14787"/>
                        <a:pt x="12586" y="15041"/>
                      </a:cubicBezTo>
                      <a:cubicBezTo>
                        <a:pt x="12331" y="12733"/>
                        <a:pt x="11970" y="10451"/>
                        <a:pt x="11488" y="8183"/>
                      </a:cubicBezTo>
                      <a:close/>
                      <a:moveTo>
                        <a:pt x="11134" y="8096"/>
                      </a:moveTo>
                      <a:cubicBezTo>
                        <a:pt x="11368" y="9187"/>
                        <a:pt x="11575" y="10277"/>
                        <a:pt x="11756" y="11375"/>
                      </a:cubicBezTo>
                      <a:cubicBezTo>
                        <a:pt x="11850" y="11917"/>
                        <a:pt x="11930" y="12459"/>
                        <a:pt x="12010" y="13001"/>
                      </a:cubicBezTo>
                      <a:cubicBezTo>
                        <a:pt x="12057" y="13375"/>
                        <a:pt x="12445" y="14687"/>
                        <a:pt x="12064" y="14961"/>
                      </a:cubicBezTo>
                      <a:cubicBezTo>
                        <a:pt x="11975" y="15028"/>
                        <a:pt x="11798" y="15050"/>
                        <a:pt x="11590" y="15050"/>
                      </a:cubicBezTo>
                      <a:cubicBezTo>
                        <a:pt x="11174" y="15050"/>
                        <a:pt x="10630" y="14961"/>
                        <a:pt x="10398" y="14961"/>
                      </a:cubicBezTo>
                      <a:cubicBezTo>
                        <a:pt x="9842" y="14968"/>
                        <a:pt x="9294" y="14974"/>
                        <a:pt x="8739" y="14988"/>
                      </a:cubicBezTo>
                      <a:cubicBezTo>
                        <a:pt x="7534" y="15014"/>
                        <a:pt x="6330" y="15061"/>
                        <a:pt x="5132" y="15121"/>
                      </a:cubicBezTo>
                      <a:cubicBezTo>
                        <a:pt x="6785" y="12499"/>
                        <a:pt x="8812" y="10130"/>
                        <a:pt x="11134" y="8096"/>
                      </a:cubicBezTo>
                      <a:close/>
                      <a:moveTo>
                        <a:pt x="50153" y="14372"/>
                      </a:moveTo>
                      <a:lnTo>
                        <a:pt x="50153" y="14372"/>
                      </a:lnTo>
                      <a:cubicBezTo>
                        <a:pt x="49719" y="16212"/>
                        <a:pt x="48334" y="17651"/>
                        <a:pt x="46494" y="18112"/>
                      </a:cubicBezTo>
                      <a:cubicBezTo>
                        <a:pt x="47256" y="16399"/>
                        <a:pt x="48548" y="15282"/>
                        <a:pt x="50153" y="14372"/>
                      </a:cubicBezTo>
                      <a:close/>
                      <a:moveTo>
                        <a:pt x="26803" y="13108"/>
                      </a:moveTo>
                      <a:lnTo>
                        <a:pt x="26803" y="13108"/>
                      </a:lnTo>
                      <a:cubicBezTo>
                        <a:pt x="26007" y="13656"/>
                        <a:pt x="25532" y="14600"/>
                        <a:pt x="25378" y="15576"/>
                      </a:cubicBezTo>
                      <a:cubicBezTo>
                        <a:pt x="25264" y="16312"/>
                        <a:pt x="25258" y="17289"/>
                        <a:pt x="25405" y="18219"/>
                      </a:cubicBezTo>
                      <a:cubicBezTo>
                        <a:pt x="25010" y="17490"/>
                        <a:pt x="24515" y="16821"/>
                        <a:pt x="23826" y="16326"/>
                      </a:cubicBezTo>
                      <a:cubicBezTo>
                        <a:pt x="23204" y="15871"/>
                        <a:pt x="22477" y="15633"/>
                        <a:pt x="21749" y="15633"/>
                      </a:cubicBezTo>
                      <a:cubicBezTo>
                        <a:pt x="21544" y="15633"/>
                        <a:pt x="21339" y="15652"/>
                        <a:pt x="21136" y="15690"/>
                      </a:cubicBezTo>
                      <a:cubicBezTo>
                        <a:pt x="22856" y="14546"/>
                        <a:pt x="24763" y="13663"/>
                        <a:pt x="26803" y="13108"/>
                      </a:cubicBezTo>
                      <a:close/>
                      <a:moveTo>
                        <a:pt x="44901" y="10103"/>
                      </a:moveTo>
                      <a:cubicBezTo>
                        <a:pt x="46808" y="11241"/>
                        <a:pt x="48554" y="12619"/>
                        <a:pt x="50100" y="14205"/>
                      </a:cubicBezTo>
                      <a:cubicBezTo>
                        <a:pt x="48294" y="14854"/>
                        <a:pt x="46895" y="16486"/>
                        <a:pt x="46179" y="18219"/>
                      </a:cubicBezTo>
                      <a:cubicBezTo>
                        <a:pt x="45912" y="17945"/>
                        <a:pt x="45631" y="17671"/>
                        <a:pt x="45350" y="17410"/>
                      </a:cubicBezTo>
                      <a:cubicBezTo>
                        <a:pt x="45269" y="17303"/>
                        <a:pt x="45182" y="17202"/>
                        <a:pt x="45082" y="17102"/>
                      </a:cubicBezTo>
                      <a:cubicBezTo>
                        <a:pt x="44868" y="16868"/>
                        <a:pt x="44620" y="16680"/>
                        <a:pt x="44353" y="16547"/>
                      </a:cubicBezTo>
                      <a:cubicBezTo>
                        <a:pt x="43677" y="15998"/>
                        <a:pt x="42961" y="15489"/>
                        <a:pt x="42218" y="15034"/>
                      </a:cubicBezTo>
                      <a:cubicBezTo>
                        <a:pt x="42921" y="14493"/>
                        <a:pt x="43657" y="13931"/>
                        <a:pt x="44119" y="13154"/>
                      </a:cubicBezTo>
                      <a:cubicBezTo>
                        <a:pt x="44667" y="12244"/>
                        <a:pt x="44687" y="11120"/>
                        <a:pt x="44901" y="10103"/>
                      </a:cubicBezTo>
                      <a:close/>
                      <a:moveTo>
                        <a:pt x="31922" y="12425"/>
                      </a:moveTo>
                      <a:cubicBezTo>
                        <a:pt x="33300" y="12425"/>
                        <a:pt x="34645" y="12572"/>
                        <a:pt x="35943" y="12840"/>
                      </a:cubicBezTo>
                      <a:cubicBezTo>
                        <a:pt x="33869" y="13201"/>
                        <a:pt x="32992" y="16179"/>
                        <a:pt x="32872" y="18246"/>
                      </a:cubicBezTo>
                      <a:cubicBezTo>
                        <a:pt x="32437" y="15971"/>
                        <a:pt x="31406" y="12980"/>
                        <a:pt x="29045" y="12639"/>
                      </a:cubicBezTo>
                      <a:cubicBezTo>
                        <a:pt x="29988" y="12499"/>
                        <a:pt x="30945" y="12425"/>
                        <a:pt x="31922" y="12425"/>
                      </a:cubicBezTo>
                      <a:close/>
                      <a:moveTo>
                        <a:pt x="38217" y="13469"/>
                      </a:moveTo>
                      <a:lnTo>
                        <a:pt x="38217" y="13469"/>
                      </a:lnTo>
                      <a:cubicBezTo>
                        <a:pt x="40144" y="14131"/>
                        <a:pt x="41937" y="15081"/>
                        <a:pt x="43543" y="16279"/>
                      </a:cubicBezTo>
                      <a:cubicBezTo>
                        <a:pt x="43378" y="16252"/>
                        <a:pt x="43211" y="16238"/>
                        <a:pt x="43042" y="16238"/>
                      </a:cubicBezTo>
                      <a:cubicBezTo>
                        <a:pt x="42507" y="16238"/>
                        <a:pt x="41963" y="16374"/>
                        <a:pt x="41469" y="16634"/>
                      </a:cubicBezTo>
                      <a:cubicBezTo>
                        <a:pt x="40492" y="17142"/>
                        <a:pt x="39810" y="17992"/>
                        <a:pt x="39295" y="18942"/>
                      </a:cubicBezTo>
                      <a:cubicBezTo>
                        <a:pt x="39596" y="17891"/>
                        <a:pt x="39756" y="16801"/>
                        <a:pt x="39529" y="15704"/>
                      </a:cubicBezTo>
                      <a:cubicBezTo>
                        <a:pt x="39355" y="14827"/>
                        <a:pt x="38900" y="14011"/>
                        <a:pt x="38217" y="13469"/>
                      </a:cubicBezTo>
                      <a:close/>
                      <a:moveTo>
                        <a:pt x="12612" y="15596"/>
                      </a:moveTo>
                      <a:cubicBezTo>
                        <a:pt x="12612" y="15596"/>
                        <a:pt x="12619" y="15603"/>
                        <a:pt x="12626" y="15610"/>
                      </a:cubicBezTo>
                      <a:cubicBezTo>
                        <a:pt x="13475" y="15918"/>
                        <a:pt x="14245" y="16306"/>
                        <a:pt x="14927" y="16908"/>
                      </a:cubicBezTo>
                      <a:cubicBezTo>
                        <a:pt x="15416" y="17349"/>
                        <a:pt x="16292" y="18152"/>
                        <a:pt x="16406" y="18841"/>
                      </a:cubicBezTo>
                      <a:cubicBezTo>
                        <a:pt x="16432" y="19016"/>
                        <a:pt x="16437" y="19059"/>
                        <a:pt x="16391" y="19059"/>
                      </a:cubicBezTo>
                      <a:cubicBezTo>
                        <a:pt x="16354" y="19059"/>
                        <a:pt x="16284" y="19031"/>
                        <a:pt x="16165" y="19022"/>
                      </a:cubicBezTo>
                      <a:cubicBezTo>
                        <a:pt x="15984" y="19015"/>
                        <a:pt x="15777" y="18928"/>
                        <a:pt x="15610" y="18875"/>
                      </a:cubicBezTo>
                      <a:cubicBezTo>
                        <a:pt x="15121" y="18721"/>
                        <a:pt x="14646" y="18514"/>
                        <a:pt x="14225" y="18233"/>
                      </a:cubicBezTo>
                      <a:cubicBezTo>
                        <a:pt x="13295" y="17617"/>
                        <a:pt x="12693" y="16694"/>
                        <a:pt x="12612" y="15596"/>
                      </a:cubicBezTo>
                      <a:close/>
                      <a:moveTo>
                        <a:pt x="18065" y="10652"/>
                      </a:moveTo>
                      <a:cubicBezTo>
                        <a:pt x="18192" y="12673"/>
                        <a:pt x="19711" y="14399"/>
                        <a:pt x="21585" y="15061"/>
                      </a:cubicBezTo>
                      <a:cubicBezTo>
                        <a:pt x="21049" y="15389"/>
                        <a:pt x="20534" y="15744"/>
                        <a:pt x="20032" y="16118"/>
                      </a:cubicBezTo>
                      <a:cubicBezTo>
                        <a:pt x="19952" y="16172"/>
                        <a:pt x="19872" y="16225"/>
                        <a:pt x="19791" y="16292"/>
                      </a:cubicBezTo>
                      <a:cubicBezTo>
                        <a:pt x="19704" y="16359"/>
                        <a:pt x="19624" y="16426"/>
                        <a:pt x="19544" y="16506"/>
                      </a:cubicBezTo>
                      <a:cubicBezTo>
                        <a:pt x="18540" y="17309"/>
                        <a:pt x="17617" y="18213"/>
                        <a:pt x="16794" y="19196"/>
                      </a:cubicBezTo>
                      <a:cubicBezTo>
                        <a:pt x="16051" y="17403"/>
                        <a:pt x="14573" y="15931"/>
                        <a:pt x="12686" y="15389"/>
                      </a:cubicBezTo>
                      <a:lnTo>
                        <a:pt x="12659" y="15389"/>
                      </a:lnTo>
                      <a:cubicBezTo>
                        <a:pt x="14225" y="13563"/>
                        <a:pt x="16051" y="11970"/>
                        <a:pt x="18065" y="10652"/>
                      </a:cubicBezTo>
                      <a:close/>
                      <a:moveTo>
                        <a:pt x="55693" y="14399"/>
                      </a:moveTo>
                      <a:lnTo>
                        <a:pt x="55693" y="14399"/>
                      </a:lnTo>
                      <a:cubicBezTo>
                        <a:pt x="55245" y="16085"/>
                        <a:pt x="54797" y="17764"/>
                        <a:pt x="54362" y="19450"/>
                      </a:cubicBezTo>
                      <a:cubicBezTo>
                        <a:pt x="53526" y="17938"/>
                        <a:pt x="52535" y="16526"/>
                        <a:pt x="51418" y="15229"/>
                      </a:cubicBezTo>
                      <a:cubicBezTo>
                        <a:pt x="52836" y="14914"/>
                        <a:pt x="54255" y="14626"/>
                        <a:pt x="55693" y="14399"/>
                      </a:cubicBezTo>
                      <a:close/>
                      <a:moveTo>
                        <a:pt x="29613" y="16687"/>
                      </a:moveTo>
                      <a:cubicBezTo>
                        <a:pt x="30943" y="16687"/>
                        <a:pt x="32056" y="17738"/>
                        <a:pt x="32209" y="19116"/>
                      </a:cubicBezTo>
                      <a:cubicBezTo>
                        <a:pt x="32116" y="19116"/>
                        <a:pt x="32015" y="19109"/>
                        <a:pt x="31922" y="19109"/>
                      </a:cubicBezTo>
                      <a:cubicBezTo>
                        <a:pt x="30202" y="19109"/>
                        <a:pt x="28570" y="19450"/>
                        <a:pt x="27071" y="20066"/>
                      </a:cubicBezTo>
                      <a:cubicBezTo>
                        <a:pt x="26930" y="18647"/>
                        <a:pt x="27318" y="17242"/>
                        <a:pt x="28877" y="16794"/>
                      </a:cubicBezTo>
                      <a:cubicBezTo>
                        <a:pt x="29127" y="16722"/>
                        <a:pt x="29373" y="16687"/>
                        <a:pt x="29613" y="16687"/>
                      </a:cubicBezTo>
                      <a:close/>
                      <a:moveTo>
                        <a:pt x="11723" y="16078"/>
                      </a:moveTo>
                      <a:lnTo>
                        <a:pt x="11723" y="16078"/>
                      </a:lnTo>
                      <a:cubicBezTo>
                        <a:pt x="10692" y="17390"/>
                        <a:pt x="9789" y="18808"/>
                        <a:pt x="9020" y="20307"/>
                      </a:cubicBezTo>
                      <a:cubicBezTo>
                        <a:pt x="8230" y="18982"/>
                        <a:pt x="7340" y="17771"/>
                        <a:pt x="6638" y="16386"/>
                      </a:cubicBezTo>
                      <a:cubicBezTo>
                        <a:pt x="8330" y="16266"/>
                        <a:pt x="10043" y="16259"/>
                        <a:pt x="11723" y="16078"/>
                      </a:cubicBezTo>
                      <a:close/>
                      <a:moveTo>
                        <a:pt x="28395" y="12947"/>
                      </a:moveTo>
                      <a:cubicBezTo>
                        <a:pt x="28402" y="12947"/>
                        <a:pt x="28409" y="12947"/>
                        <a:pt x="28416" y="12947"/>
                      </a:cubicBezTo>
                      <a:cubicBezTo>
                        <a:pt x="31574" y="12960"/>
                        <a:pt x="32343" y="16694"/>
                        <a:pt x="32698" y="19136"/>
                      </a:cubicBezTo>
                      <a:cubicBezTo>
                        <a:pt x="32631" y="19136"/>
                        <a:pt x="32564" y="19129"/>
                        <a:pt x="32497" y="19122"/>
                      </a:cubicBezTo>
                      <a:cubicBezTo>
                        <a:pt x="32336" y="17606"/>
                        <a:pt x="31136" y="16420"/>
                        <a:pt x="29638" y="16420"/>
                      </a:cubicBezTo>
                      <a:cubicBezTo>
                        <a:pt x="29458" y="16420"/>
                        <a:pt x="29273" y="16437"/>
                        <a:pt x="29085" y="16473"/>
                      </a:cubicBezTo>
                      <a:cubicBezTo>
                        <a:pt x="27506" y="16781"/>
                        <a:pt x="26268" y="18560"/>
                        <a:pt x="26937" y="20119"/>
                      </a:cubicBezTo>
                      <a:cubicBezTo>
                        <a:pt x="26756" y="20200"/>
                        <a:pt x="26582" y="20280"/>
                        <a:pt x="26408" y="20360"/>
                      </a:cubicBezTo>
                      <a:cubicBezTo>
                        <a:pt x="25260" y="18190"/>
                        <a:pt x="24864" y="12947"/>
                        <a:pt x="28395" y="12947"/>
                      </a:cubicBezTo>
                      <a:close/>
                      <a:moveTo>
                        <a:pt x="56958" y="13221"/>
                      </a:moveTo>
                      <a:cubicBezTo>
                        <a:pt x="56349" y="15643"/>
                        <a:pt x="55660" y="18045"/>
                        <a:pt x="54884" y="20420"/>
                      </a:cubicBezTo>
                      <a:cubicBezTo>
                        <a:pt x="54783" y="20226"/>
                        <a:pt x="54676" y="20026"/>
                        <a:pt x="54569" y="19825"/>
                      </a:cubicBezTo>
                      <a:cubicBezTo>
                        <a:pt x="54576" y="19818"/>
                        <a:pt x="54583" y="19805"/>
                        <a:pt x="54589" y="19792"/>
                      </a:cubicBezTo>
                      <a:cubicBezTo>
                        <a:pt x="55084" y="17952"/>
                        <a:pt x="55560" y="16098"/>
                        <a:pt x="56041" y="14258"/>
                      </a:cubicBezTo>
                      <a:cubicBezTo>
                        <a:pt x="56071" y="14144"/>
                        <a:pt x="55988" y="14068"/>
                        <a:pt x="55889" y="14068"/>
                      </a:cubicBezTo>
                      <a:cubicBezTo>
                        <a:pt x="55877" y="14068"/>
                        <a:pt x="55866" y="14069"/>
                        <a:pt x="55854" y="14071"/>
                      </a:cubicBezTo>
                      <a:cubicBezTo>
                        <a:pt x="54315" y="14305"/>
                        <a:pt x="52783" y="14600"/>
                        <a:pt x="51271" y="14994"/>
                      </a:cubicBezTo>
                      <a:cubicBezTo>
                        <a:pt x="51257" y="15001"/>
                        <a:pt x="51251" y="15008"/>
                        <a:pt x="51237" y="15014"/>
                      </a:cubicBezTo>
                      <a:cubicBezTo>
                        <a:pt x="51030" y="14780"/>
                        <a:pt x="50823" y="14553"/>
                        <a:pt x="50608" y="14325"/>
                      </a:cubicBezTo>
                      <a:cubicBezTo>
                        <a:pt x="52729" y="13957"/>
                        <a:pt x="54844" y="13589"/>
                        <a:pt x="56958" y="13221"/>
                      </a:cubicBezTo>
                      <a:close/>
                      <a:moveTo>
                        <a:pt x="57319" y="13088"/>
                      </a:moveTo>
                      <a:cubicBezTo>
                        <a:pt x="59005" y="15356"/>
                        <a:pt x="60397" y="17851"/>
                        <a:pt x="61434" y="20527"/>
                      </a:cubicBezTo>
                      <a:cubicBezTo>
                        <a:pt x="59670" y="20413"/>
                        <a:pt x="57911" y="20362"/>
                        <a:pt x="56148" y="20362"/>
                      </a:cubicBezTo>
                      <a:cubicBezTo>
                        <a:pt x="55845" y="20362"/>
                        <a:pt x="55542" y="20364"/>
                        <a:pt x="55238" y="20367"/>
                      </a:cubicBezTo>
                      <a:cubicBezTo>
                        <a:pt x="56014" y="17965"/>
                        <a:pt x="56710" y="15536"/>
                        <a:pt x="57319" y="13088"/>
                      </a:cubicBezTo>
                      <a:close/>
                      <a:moveTo>
                        <a:pt x="35666" y="17073"/>
                      </a:moveTo>
                      <a:cubicBezTo>
                        <a:pt x="35873" y="17073"/>
                        <a:pt x="36091" y="17106"/>
                        <a:pt x="36317" y="17175"/>
                      </a:cubicBezTo>
                      <a:cubicBezTo>
                        <a:pt x="37843" y="17644"/>
                        <a:pt x="38010" y="19203"/>
                        <a:pt x="37816" y="20554"/>
                      </a:cubicBezTo>
                      <a:cubicBezTo>
                        <a:pt x="36478" y="19858"/>
                        <a:pt x="35013" y="19390"/>
                        <a:pt x="33460" y="19203"/>
                      </a:cubicBezTo>
                      <a:cubicBezTo>
                        <a:pt x="33687" y="18059"/>
                        <a:pt x="34522" y="17073"/>
                        <a:pt x="35666" y="17073"/>
                      </a:cubicBezTo>
                      <a:close/>
                      <a:moveTo>
                        <a:pt x="36309" y="13094"/>
                      </a:moveTo>
                      <a:cubicBezTo>
                        <a:pt x="36558" y="13094"/>
                        <a:pt x="36825" y="13134"/>
                        <a:pt x="37113" y="13221"/>
                      </a:cubicBezTo>
                      <a:cubicBezTo>
                        <a:pt x="40392" y="14218"/>
                        <a:pt x="39214" y="18393"/>
                        <a:pt x="38365" y="20661"/>
                      </a:cubicBezTo>
                      <a:cubicBezTo>
                        <a:pt x="38324" y="20768"/>
                        <a:pt x="38398" y="20842"/>
                        <a:pt x="38485" y="20862"/>
                      </a:cubicBezTo>
                      <a:cubicBezTo>
                        <a:pt x="38485" y="20882"/>
                        <a:pt x="38472" y="20895"/>
                        <a:pt x="38472" y="20916"/>
                      </a:cubicBezTo>
                      <a:cubicBezTo>
                        <a:pt x="38338" y="20842"/>
                        <a:pt x="38211" y="20762"/>
                        <a:pt x="38077" y="20688"/>
                      </a:cubicBezTo>
                      <a:cubicBezTo>
                        <a:pt x="38318" y="19109"/>
                        <a:pt x="38077" y="17343"/>
                        <a:pt x="36270" y="16868"/>
                      </a:cubicBezTo>
                      <a:cubicBezTo>
                        <a:pt x="36082" y="16818"/>
                        <a:pt x="35892" y="16795"/>
                        <a:pt x="35703" y="16795"/>
                      </a:cubicBezTo>
                      <a:cubicBezTo>
                        <a:pt x="34437" y="16795"/>
                        <a:pt x="33262" y="17854"/>
                        <a:pt x="33280" y="19176"/>
                      </a:cubicBezTo>
                      <a:lnTo>
                        <a:pt x="33280" y="19183"/>
                      </a:lnTo>
                      <a:cubicBezTo>
                        <a:pt x="33193" y="19176"/>
                        <a:pt x="33106" y="19169"/>
                        <a:pt x="33012" y="19163"/>
                      </a:cubicBezTo>
                      <a:cubicBezTo>
                        <a:pt x="33019" y="19143"/>
                        <a:pt x="33019" y="19122"/>
                        <a:pt x="33019" y="19102"/>
                      </a:cubicBezTo>
                      <a:cubicBezTo>
                        <a:pt x="33019" y="19096"/>
                        <a:pt x="33012" y="19082"/>
                        <a:pt x="33012" y="19069"/>
                      </a:cubicBezTo>
                      <a:lnTo>
                        <a:pt x="33012" y="19062"/>
                      </a:lnTo>
                      <a:cubicBezTo>
                        <a:pt x="33249" y="17194"/>
                        <a:pt x="33808" y="13094"/>
                        <a:pt x="36309" y="13094"/>
                      </a:cubicBezTo>
                      <a:close/>
                      <a:moveTo>
                        <a:pt x="10823" y="15287"/>
                      </a:moveTo>
                      <a:cubicBezTo>
                        <a:pt x="11337" y="15287"/>
                        <a:pt x="11851" y="15290"/>
                        <a:pt x="12365" y="15295"/>
                      </a:cubicBezTo>
                      <a:cubicBezTo>
                        <a:pt x="12204" y="15489"/>
                        <a:pt x="12044" y="15683"/>
                        <a:pt x="11883" y="15884"/>
                      </a:cubicBezTo>
                      <a:cubicBezTo>
                        <a:pt x="11863" y="15837"/>
                        <a:pt x="11823" y="15804"/>
                        <a:pt x="11756" y="15797"/>
                      </a:cubicBezTo>
                      <a:cubicBezTo>
                        <a:pt x="11522" y="15788"/>
                        <a:pt x="11287" y="15784"/>
                        <a:pt x="11051" y="15784"/>
                      </a:cubicBezTo>
                      <a:cubicBezTo>
                        <a:pt x="9505" y="15784"/>
                        <a:pt x="7923" y="15958"/>
                        <a:pt x="6390" y="16092"/>
                      </a:cubicBezTo>
                      <a:cubicBezTo>
                        <a:pt x="6270" y="16098"/>
                        <a:pt x="6203" y="16212"/>
                        <a:pt x="6256" y="16326"/>
                      </a:cubicBezTo>
                      <a:cubicBezTo>
                        <a:pt x="6965" y="17771"/>
                        <a:pt x="7782" y="19343"/>
                        <a:pt x="8919" y="20507"/>
                      </a:cubicBezTo>
                      <a:cubicBezTo>
                        <a:pt x="8805" y="20742"/>
                        <a:pt x="8692" y="20982"/>
                        <a:pt x="8578" y="21223"/>
                      </a:cubicBezTo>
                      <a:lnTo>
                        <a:pt x="8558" y="21223"/>
                      </a:lnTo>
                      <a:cubicBezTo>
                        <a:pt x="8536" y="21218"/>
                        <a:pt x="8515" y="21208"/>
                        <a:pt x="8493" y="21208"/>
                      </a:cubicBezTo>
                      <a:cubicBezTo>
                        <a:pt x="8488" y="21208"/>
                        <a:pt x="8483" y="21209"/>
                        <a:pt x="8478" y="21210"/>
                      </a:cubicBezTo>
                      <a:cubicBezTo>
                        <a:pt x="8491" y="21183"/>
                        <a:pt x="8491" y="21156"/>
                        <a:pt x="8471" y="21130"/>
                      </a:cubicBezTo>
                      <a:cubicBezTo>
                        <a:pt x="7313" y="19263"/>
                        <a:pt x="6183" y="17403"/>
                        <a:pt x="5266" y="15409"/>
                      </a:cubicBezTo>
                      <a:cubicBezTo>
                        <a:pt x="7115" y="15325"/>
                        <a:pt x="8969" y="15287"/>
                        <a:pt x="10823" y="15287"/>
                      </a:cubicBezTo>
                      <a:close/>
                      <a:moveTo>
                        <a:pt x="4945" y="15416"/>
                      </a:moveTo>
                      <a:cubicBezTo>
                        <a:pt x="5868" y="17456"/>
                        <a:pt x="6945" y="19464"/>
                        <a:pt x="8324" y="21230"/>
                      </a:cubicBezTo>
                      <a:cubicBezTo>
                        <a:pt x="6169" y="21618"/>
                        <a:pt x="4015" y="21959"/>
                        <a:pt x="1834" y="22153"/>
                      </a:cubicBezTo>
                      <a:cubicBezTo>
                        <a:pt x="2610" y="19778"/>
                        <a:pt x="3660" y="17517"/>
                        <a:pt x="4945" y="15416"/>
                      </a:cubicBezTo>
                      <a:close/>
                      <a:moveTo>
                        <a:pt x="23445" y="19500"/>
                      </a:moveTo>
                      <a:cubicBezTo>
                        <a:pt x="24294" y="19500"/>
                        <a:pt x="25059" y="20095"/>
                        <a:pt x="25539" y="20822"/>
                      </a:cubicBezTo>
                      <a:cubicBezTo>
                        <a:pt x="24441" y="21457"/>
                        <a:pt x="23445" y="22247"/>
                        <a:pt x="22581" y="23170"/>
                      </a:cubicBezTo>
                      <a:cubicBezTo>
                        <a:pt x="21411" y="22401"/>
                        <a:pt x="21357" y="20260"/>
                        <a:pt x="22668" y="19671"/>
                      </a:cubicBezTo>
                      <a:cubicBezTo>
                        <a:pt x="22931" y="19553"/>
                        <a:pt x="23192" y="19500"/>
                        <a:pt x="23445" y="19500"/>
                      </a:cubicBezTo>
                      <a:close/>
                      <a:moveTo>
                        <a:pt x="50374" y="14493"/>
                      </a:moveTo>
                      <a:cubicBezTo>
                        <a:pt x="52020" y="16239"/>
                        <a:pt x="53432" y="18213"/>
                        <a:pt x="54536" y="20367"/>
                      </a:cubicBezTo>
                      <a:cubicBezTo>
                        <a:pt x="54385" y="20335"/>
                        <a:pt x="54233" y="20319"/>
                        <a:pt x="54079" y="20319"/>
                      </a:cubicBezTo>
                      <a:cubicBezTo>
                        <a:pt x="52417" y="20319"/>
                        <a:pt x="50627" y="22099"/>
                        <a:pt x="49739" y="23324"/>
                      </a:cubicBezTo>
                      <a:cubicBezTo>
                        <a:pt x="48862" y="21511"/>
                        <a:pt x="47711" y="19858"/>
                        <a:pt x="46347" y="18400"/>
                      </a:cubicBezTo>
                      <a:cubicBezTo>
                        <a:pt x="48334" y="17998"/>
                        <a:pt x="49919" y="16460"/>
                        <a:pt x="50374" y="14493"/>
                      </a:cubicBezTo>
                      <a:close/>
                      <a:moveTo>
                        <a:pt x="54361" y="20564"/>
                      </a:moveTo>
                      <a:cubicBezTo>
                        <a:pt x="54410" y="20564"/>
                        <a:pt x="54460" y="20565"/>
                        <a:pt x="54509" y="20568"/>
                      </a:cubicBezTo>
                      <a:cubicBezTo>
                        <a:pt x="53111" y="21718"/>
                        <a:pt x="51840" y="22996"/>
                        <a:pt x="50033" y="23384"/>
                      </a:cubicBezTo>
                      <a:cubicBezTo>
                        <a:pt x="51002" y="22091"/>
                        <a:pt x="52677" y="20564"/>
                        <a:pt x="54361" y="20564"/>
                      </a:cubicBezTo>
                      <a:close/>
                      <a:moveTo>
                        <a:pt x="12425" y="15663"/>
                      </a:moveTo>
                      <a:cubicBezTo>
                        <a:pt x="12505" y="17858"/>
                        <a:pt x="14720" y="18982"/>
                        <a:pt x="16667" y="19343"/>
                      </a:cubicBezTo>
                      <a:cubicBezTo>
                        <a:pt x="15590" y="20648"/>
                        <a:pt x="14673" y="22093"/>
                        <a:pt x="13957" y="23645"/>
                      </a:cubicBezTo>
                      <a:cubicBezTo>
                        <a:pt x="12715" y="22403"/>
                        <a:pt x="11253" y="21106"/>
                        <a:pt x="9487" y="21106"/>
                      </a:cubicBezTo>
                      <a:cubicBezTo>
                        <a:pt x="9304" y="21106"/>
                        <a:pt x="9116" y="21120"/>
                        <a:pt x="8926" y="21150"/>
                      </a:cubicBezTo>
                      <a:cubicBezTo>
                        <a:pt x="9856" y="19169"/>
                        <a:pt x="11040" y="17329"/>
                        <a:pt x="12425" y="15663"/>
                      </a:cubicBezTo>
                      <a:close/>
                      <a:moveTo>
                        <a:pt x="21681" y="15929"/>
                      </a:moveTo>
                      <a:cubicBezTo>
                        <a:pt x="22503" y="15929"/>
                        <a:pt x="23334" y="16267"/>
                        <a:pt x="23973" y="16848"/>
                      </a:cubicBezTo>
                      <a:cubicBezTo>
                        <a:pt x="25057" y="17824"/>
                        <a:pt x="25552" y="19216"/>
                        <a:pt x="26034" y="20554"/>
                      </a:cubicBezTo>
                      <a:cubicBezTo>
                        <a:pt x="25953" y="20594"/>
                        <a:pt x="25873" y="20635"/>
                        <a:pt x="25793" y="20675"/>
                      </a:cubicBezTo>
                      <a:cubicBezTo>
                        <a:pt x="25245" y="19850"/>
                        <a:pt x="24335" y="19209"/>
                        <a:pt x="23393" y="19209"/>
                      </a:cubicBezTo>
                      <a:cubicBezTo>
                        <a:pt x="22967" y="19209"/>
                        <a:pt x="22535" y="19340"/>
                        <a:pt x="22126" y="19644"/>
                      </a:cubicBezTo>
                      <a:cubicBezTo>
                        <a:pt x="21551" y="20073"/>
                        <a:pt x="21330" y="20735"/>
                        <a:pt x="21417" y="21437"/>
                      </a:cubicBezTo>
                      <a:cubicBezTo>
                        <a:pt x="21491" y="22100"/>
                        <a:pt x="21772" y="23036"/>
                        <a:pt x="22434" y="23324"/>
                      </a:cubicBezTo>
                      <a:cubicBezTo>
                        <a:pt x="22334" y="23431"/>
                        <a:pt x="22234" y="23552"/>
                        <a:pt x="22133" y="23665"/>
                      </a:cubicBezTo>
                      <a:cubicBezTo>
                        <a:pt x="20253" y="22173"/>
                        <a:pt x="17349" y="19035"/>
                        <a:pt x="19718" y="16734"/>
                      </a:cubicBezTo>
                      <a:cubicBezTo>
                        <a:pt x="19892" y="16593"/>
                        <a:pt x="20066" y="16453"/>
                        <a:pt x="20246" y="16319"/>
                      </a:cubicBezTo>
                      <a:cubicBezTo>
                        <a:pt x="20692" y="16052"/>
                        <a:pt x="21185" y="15929"/>
                        <a:pt x="21681" y="15929"/>
                      </a:cubicBezTo>
                      <a:close/>
                      <a:moveTo>
                        <a:pt x="9502" y="21372"/>
                      </a:moveTo>
                      <a:cubicBezTo>
                        <a:pt x="10328" y="21372"/>
                        <a:pt x="11131" y="21658"/>
                        <a:pt x="11850" y="22127"/>
                      </a:cubicBezTo>
                      <a:cubicBezTo>
                        <a:pt x="12285" y="22414"/>
                        <a:pt x="12679" y="22742"/>
                        <a:pt x="13054" y="23090"/>
                      </a:cubicBezTo>
                      <a:cubicBezTo>
                        <a:pt x="13435" y="23438"/>
                        <a:pt x="14031" y="23726"/>
                        <a:pt x="13161" y="23806"/>
                      </a:cubicBezTo>
                      <a:cubicBezTo>
                        <a:pt x="13016" y="23819"/>
                        <a:pt x="12872" y="23826"/>
                        <a:pt x="12730" y="23826"/>
                      </a:cubicBezTo>
                      <a:cubicBezTo>
                        <a:pt x="11100" y="23826"/>
                        <a:pt x="9664" y="22964"/>
                        <a:pt x="8692" y="21672"/>
                      </a:cubicBezTo>
                      <a:cubicBezTo>
                        <a:pt x="8725" y="21591"/>
                        <a:pt x="8752" y="21518"/>
                        <a:pt x="8792" y="21444"/>
                      </a:cubicBezTo>
                      <a:cubicBezTo>
                        <a:pt x="9030" y="21395"/>
                        <a:pt x="9267" y="21372"/>
                        <a:pt x="9502" y="21372"/>
                      </a:cubicBezTo>
                      <a:close/>
                      <a:moveTo>
                        <a:pt x="41106" y="20017"/>
                      </a:moveTo>
                      <a:cubicBezTo>
                        <a:pt x="41675" y="20017"/>
                        <a:pt x="42257" y="20266"/>
                        <a:pt x="42700" y="20788"/>
                      </a:cubicBezTo>
                      <a:cubicBezTo>
                        <a:pt x="43710" y="21973"/>
                        <a:pt x="43356" y="23558"/>
                        <a:pt x="42506" y="24716"/>
                      </a:cubicBezTo>
                      <a:cubicBezTo>
                        <a:pt x="41616" y="23418"/>
                        <a:pt x="40506" y="22294"/>
                        <a:pt x="39214" y="21397"/>
                      </a:cubicBezTo>
                      <a:cubicBezTo>
                        <a:pt x="39228" y="21391"/>
                        <a:pt x="39234" y="21377"/>
                        <a:pt x="39241" y="21364"/>
                      </a:cubicBezTo>
                      <a:cubicBezTo>
                        <a:pt x="39574" y="20486"/>
                        <a:pt x="40327" y="20017"/>
                        <a:pt x="41106" y="20017"/>
                      </a:cubicBezTo>
                      <a:close/>
                      <a:moveTo>
                        <a:pt x="45885" y="18333"/>
                      </a:moveTo>
                      <a:lnTo>
                        <a:pt x="45885" y="18333"/>
                      </a:lnTo>
                      <a:cubicBezTo>
                        <a:pt x="47705" y="20200"/>
                        <a:pt x="49150" y="22428"/>
                        <a:pt x="50107" y="24896"/>
                      </a:cubicBezTo>
                      <a:cubicBezTo>
                        <a:pt x="49585" y="24355"/>
                        <a:pt x="48896" y="23980"/>
                        <a:pt x="48106" y="23826"/>
                      </a:cubicBezTo>
                      <a:cubicBezTo>
                        <a:pt x="47797" y="23768"/>
                        <a:pt x="47490" y="23741"/>
                        <a:pt x="47185" y="23741"/>
                      </a:cubicBezTo>
                      <a:cubicBezTo>
                        <a:pt x="45917" y="23741"/>
                        <a:pt x="44695" y="24200"/>
                        <a:pt x="43530" y="24729"/>
                      </a:cubicBezTo>
                      <a:cubicBezTo>
                        <a:pt x="45095" y="22983"/>
                        <a:pt x="46761" y="20534"/>
                        <a:pt x="45885" y="18333"/>
                      </a:cubicBezTo>
                      <a:close/>
                      <a:moveTo>
                        <a:pt x="43036" y="16551"/>
                      </a:moveTo>
                      <a:cubicBezTo>
                        <a:pt x="43487" y="16551"/>
                        <a:pt x="43928" y="16659"/>
                        <a:pt x="44319" y="16888"/>
                      </a:cubicBezTo>
                      <a:cubicBezTo>
                        <a:pt x="44560" y="17082"/>
                        <a:pt x="44794" y="17289"/>
                        <a:pt x="45028" y="17497"/>
                      </a:cubicBezTo>
                      <a:cubicBezTo>
                        <a:pt x="45089" y="17577"/>
                        <a:pt x="45149" y="17657"/>
                        <a:pt x="45202" y="17744"/>
                      </a:cubicBezTo>
                      <a:cubicBezTo>
                        <a:pt x="46929" y="20447"/>
                        <a:pt x="44553" y="23217"/>
                        <a:pt x="42754" y="25097"/>
                      </a:cubicBezTo>
                      <a:lnTo>
                        <a:pt x="42667" y="24950"/>
                      </a:lnTo>
                      <a:cubicBezTo>
                        <a:pt x="43717" y="23552"/>
                        <a:pt x="44058" y="21464"/>
                        <a:pt x="42519" y="20246"/>
                      </a:cubicBezTo>
                      <a:cubicBezTo>
                        <a:pt x="42113" y="19925"/>
                        <a:pt x="41603" y="19768"/>
                        <a:pt x="41100" y="19768"/>
                      </a:cubicBezTo>
                      <a:cubicBezTo>
                        <a:pt x="40179" y="19768"/>
                        <a:pt x="39280" y="20295"/>
                        <a:pt x="39081" y="21304"/>
                      </a:cubicBezTo>
                      <a:cubicBezTo>
                        <a:pt x="38933" y="21203"/>
                        <a:pt x="38786" y="21110"/>
                        <a:pt x="38632" y="21016"/>
                      </a:cubicBezTo>
                      <a:cubicBezTo>
                        <a:pt x="39261" y="19638"/>
                        <a:pt x="39823" y="18112"/>
                        <a:pt x="41108" y="17202"/>
                      </a:cubicBezTo>
                      <a:cubicBezTo>
                        <a:pt x="41695" y="16781"/>
                        <a:pt x="42377" y="16551"/>
                        <a:pt x="43036" y="16551"/>
                      </a:cubicBezTo>
                      <a:close/>
                      <a:moveTo>
                        <a:pt x="59922" y="21511"/>
                      </a:moveTo>
                      <a:lnTo>
                        <a:pt x="59922" y="21511"/>
                      </a:lnTo>
                      <a:cubicBezTo>
                        <a:pt x="58851" y="22742"/>
                        <a:pt x="57767" y="23966"/>
                        <a:pt x="56717" y="25211"/>
                      </a:cubicBezTo>
                      <a:cubicBezTo>
                        <a:pt x="56389" y="24013"/>
                        <a:pt x="55981" y="22849"/>
                        <a:pt x="55493" y="21725"/>
                      </a:cubicBezTo>
                      <a:cubicBezTo>
                        <a:pt x="56971" y="21685"/>
                        <a:pt x="58450" y="21585"/>
                        <a:pt x="59922" y="21511"/>
                      </a:cubicBezTo>
                      <a:close/>
                      <a:moveTo>
                        <a:pt x="7962" y="22675"/>
                      </a:moveTo>
                      <a:cubicBezTo>
                        <a:pt x="7548" y="23752"/>
                        <a:pt x="7200" y="24863"/>
                        <a:pt x="6932" y="26000"/>
                      </a:cubicBezTo>
                      <a:cubicBezTo>
                        <a:pt x="5895" y="25198"/>
                        <a:pt x="4905" y="24375"/>
                        <a:pt x="3988" y="23438"/>
                      </a:cubicBezTo>
                      <a:cubicBezTo>
                        <a:pt x="5313" y="23184"/>
                        <a:pt x="6638" y="22936"/>
                        <a:pt x="7962" y="22675"/>
                      </a:cubicBezTo>
                      <a:close/>
                      <a:moveTo>
                        <a:pt x="56061" y="20681"/>
                      </a:moveTo>
                      <a:cubicBezTo>
                        <a:pt x="57786" y="20681"/>
                        <a:pt x="59506" y="20736"/>
                        <a:pt x="61226" y="20842"/>
                      </a:cubicBezTo>
                      <a:cubicBezTo>
                        <a:pt x="59868" y="22755"/>
                        <a:pt x="58470" y="24636"/>
                        <a:pt x="57018" y="26475"/>
                      </a:cubicBezTo>
                      <a:cubicBezTo>
                        <a:pt x="56944" y="26128"/>
                        <a:pt x="56864" y="25786"/>
                        <a:pt x="56777" y="25452"/>
                      </a:cubicBezTo>
                      <a:cubicBezTo>
                        <a:pt x="56797" y="25445"/>
                        <a:pt x="56824" y="25438"/>
                        <a:pt x="56837" y="25418"/>
                      </a:cubicBezTo>
                      <a:cubicBezTo>
                        <a:pt x="58015" y="24114"/>
                        <a:pt x="59159" y="22782"/>
                        <a:pt x="60317" y="21457"/>
                      </a:cubicBezTo>
                      <a:cubicBezTo>
                        <a:pt x="60382" y="21385"/>
                        <a:pt x="60345" y="21236"/>
                        <a:pt x="60230" y="21236"/>
                      </a:cubicBezTo>
                      <a:cubicBezTo>
                        <a:pt x="60228" y="21236"/>
                        <a:pt x="60225" y="21237"/>
                        <a:pt x="60223" y="21237"/>
                      </a:cubicBezTo>
                      <a:cubicBezTo>
                        <a:pt x="58631" y="21310"/>
                        <a:pt x="57038" y="21344"/>
                        <a:pt x="55452" y="21457"/>
                      </a:cubicBezTo>
                      <a:cubicBezTo>
                        <a:pt x="55426" y="21457"/>
                        <a:pt x="55406" y="21471"/>
                        <a:pt x="55386" y="21484"/>
                      </a:cubicBezTo>
                      <a:cubicBezTo>
                        <a:pt x="55265" y="21217"/>
                        <a:pt x="55145" y="20949"/>
                        <a:pt x="55011" y="20688"/>
                      </a:cubicBezTo>
                      <a:lnTo>
                        <a:pt x="55018" y="20688"/>
                      </a:lnTo>
                      <a:cubicBezTo>
                        <a:pt x="55366" y="20684"/>
                        <a:pt x="55714" y="20681"/>
                        <a:pt x="56061" y="20681"/>
                      </a:cubicBezTo>
                      <a:close/>
                      <a:moveTo>
                        <a:pt x="8397" y="21498"/>
                      </a:moveTo>
                      <a:cubicBezTo>
                        <a:pt x="8404" y="21504"/>
                        <a:pt x="8417" y="21504"/>
                        <a:pt x="8424" y="21511"/>
                      </a:cubicBezTo>
                      <a:cubicBezTo>
                        <a:pt x="8411" y="21531"/>
                        <a:pt x="8411" y="21551"/>
                        <a:pt x="8417" y="21578"/>
                      </a:cubicBezTo>
                      <a:cubicBezTo>
                        <a:pt x="8310" y="21825"/>
                        <a:pt x="8203" y="22080"/>
                        <a:pt x="8096" y="22334"/>
                      </a:cubicBezTo>
                      <a:cubicBezTo>
                        <a:pt x="6611" y="22615"/>
                        <a:pt x="5126" y="22909"/>
                        <a:pt x="3640" y="23197"/>
                      </a:cubicBezTo>
                      <a:cubicBezTo>
                        <a:pt x="3527" y="23217"/>
                        <a:pt x="3500" y="23371"/>
                        <a:pt x="3573" y="23451"/>
                      </a:cubicBezTo>
                      <a:cubicBezTo>
                        <a:pt x="4577" y="24482"/>
                        <a:pt x="5668" y="25458"/>
                        <a:pt x="6865" y="26261"/>
                      </a:cubicBezTo>
                      <a:lnTo>
                        <a:pt x="6872" y="26261"/>
                      </a:lnTo>
                      <a:cubicBezTo>
                        <a:pt x="6812" y="26522"/>
                        <a:pt x="6758" y="26783"/>
                        <a:pt x="6705" y="27051"/>
                      </a:cubicBezTo>
                      <a:cubicBezTo>
                        <a:pt x="4958" y="25719"/>
                        <a:pt x="3393" y="24187"/>
                        <a:pt x="2028" y="22468"/>
                      </a:cubicBezTo>
                      <a:cubicBezTo>
                        <a:pt x="4162" y="22267"/>
                        <a:pt x="6303" y="21973"/>
                        <a:pt x="8397" y="21498"/>
                      </a:cubicBezTo>
                      <a:close/>
                      <a:moveTo>
                        <a:pt x="54723" y="20735"/>
                      </a:moveTo>
                      <a:cubicBezTo>
                        <a:pt x="55613" y="22548"/>
                        <a:pt x="56289" y="24475"/>
                        <a:pt x="56730" y="26496"/>
                      </a:cubicBezTo>
                      <a:cubicBezTo>
                        <a:pt x="56717" y="26489"/>
                        <a:pt x="56704" y="26482"/>
                        <a:pt x="56690" y="26482"/>
                      </a:cubicBezTo>
                      <a:cubicBezTo>
                        <a:pt x="54763" y="26596"/>
                        <a:pt x="52964" y="27198"/>
                        <a:pt x="51365" y="28282"/>
                      </a:cubicBezTo>
                      <a:cubicBezTo>
                        <a:pt x="51291" y="27874"/>
                        <a:pt x="51204" y="27479"/>
                        <a:pt x="51104" y="27084"/>
                      </a:cubicBezTo>
                      <a:cubicBezTo>
                        <a:pt x="51083" y="26884"/>
                        <a:pt x="51050" y="26683"/>
                        <a:pt x="50997" y="26475"/>
                      </a:cubicBezTo>
                      <a:cubicBezTo>
                        <a:pt x="50930" y="26221"/>
                        <a:pt x="50836" y="25987"/>
                        <a:pt x="50722" y="25760"/>
                      </a:cubicBezTo>
                      <a:cubicBezTo>
                        <a:pt x="50488" y="25050"/>
                        <a:pt x="50214" y="24361"/>
                        <a:pt x="49906" y="23685"/>
                      </a:cubicBezTo>
                      <a:cubicBezTo>
                        <a:pt x="51846" y="23344"/>
                        <a:pt x="53285" y="22006"/>
                        <a:pt x="54723" y="20735"/>
                      </a:cubicBezTo>
                      <a:close/>
                      <a:moveTo>
                        <a:pt x="8598" y="21879"/>
                      </a:moveTo>
                      <a:cubicBezTo>
                        <a:pt x="9497" y="23272"/>
                        <a:pt x="11130" y="24031"/>
                        <a:pt x="12761" y="24031"/>
                      </a:cubicBezTo>
                      <a:cubicBezTo>
                        <a:pt x="13120" y="24031"/>
                        <a:pt x="13479" y="23994"/>
                        <a:pt x="13830" y="23920"/>
                      </a:cubicBezTo>
                      <a:lnTo>
                        <a:pt x="13830" y="23920"/>
                      </a:lnTo>
                      <a:cubicBezTo>
                        <a:pt x="13215" y="25305"/>
                        <a:pt x="12753" y="26783"/>
                        <a:pt x="12472" y="28315"/>
                      </a:cubicBezTo>
                      <a:cubicBezTo>
                        <a:pt x="11371" y="27468"/>
                        <a:pt x="9944" y="26925"/>
                        <a:pt x="8531" y="26925"/>
                      </a:cubicBezTo>
                      <a:cubicBezTo>
                        <a:pt x="8004" y="26925"/>
                        <a:pt x="7478" y="27001"/>
                        <a:pt x="6972" y="27165"/>
                      </a:cubicBezTo>
                      <a:cubicBezTo>
                        <a:pt x="7327" y="25325"/>
                        <a:pt x="7875" y="23558"/>
                        <a:pt x="8598" y="21879"/>
                      </a:cubicBezTo>
                      <a:close/>
                      <a:moveTo>
                        <a:pt x="56677" y="26750"/>
                      </a:moveTo>
                      <a:cubicBezTo>
                        <a:pt x="55478" y="27815"/>
                        <a:pt x="54121" y="28508"/>
                        <a:pt x="52579" y="28508"/>
                      </a:cubicBezTo>
                      <a:cubicBezTo>
                        <a:pt x="52271" y="28508"/>
                        <a:pt x="51955" y="28480"/>
                        <a:pt x="51632" y="28422"/>
                      </a:cubicBezTo>
                      <a:cubicBezTo>
                        <a:pt x="53151" y="27426"/>
                        <a:pt x="54850" y="26857"/>
                        <a:pt x="56677" y="26750"/>
                      </a:cubicBezTo>
                      <a:close/>
                      <a:moveTo>
                        <a:pt x="61574" y="20909"/>
                      </a:moveTo>
                      <a:cubicBezTo>
                        <a:pt x="62498" y="23384"/>
                        <a:pt x="63120" y="26007"/>
                        <a:pt x="63394" y="28730"/>
                      </a:cubicBezTo>
                      <a:cubicBezTo>
                        <a:pt x="61387" y="28008"/>
                        <a:pt x="59373" y="27285"/>
                        <a:pt x="57366" y="26556"/>
                      </a:cubicBezTo>
                      <a:cubicBezTo>
                        <a:pt x="58818" y="24709"/>
                        <a:pt x="60223" y="22822"/>
                        <a:pt x="61574" y="20909"/>
                      </a:cubicBezTo>
                      <a:close/>
                      <a:moveTo>
                        <a:pt x="8703" y="27209"/>
                      </a:moveTo>
                      <a:cubicBezTo>
                        <a:pt x="9054" y="27209"/>
                        <a:pt x="9408" y="27239"/>
                        <a:pt x="9776" y="27312"/>
                      </a:cubicBezTo>
                      <a:cubicBezTo>
                        <a:pt x="10284" y="27412"/>
                        <a:pt x="10786" y="27586"/>
                        <a:pt x="11247" y="27807"/>
                      </a:cubicBezTo>
                      <a:cubicBezTo>
                        <a:pt x="11415" y="27894"/>
                        <a:pt x="11595" y="27981"/>
                        <a:pt x="11749" y="28088"/>
                      </a:cubicBezTo>
                      <a:cubicBezTo>
                        <a:pt x="11970" y="28228"/>
                        <a:pt x="12285" y="28329"/>
                        <a:pt x="12097" y="28516"/>
                      </a:cubicBezTo>
                      <a:cubicBezTo>
                        <a:pt x="11876" y="28744"/>
                        <a:pt x="11053" y="28744"/>
                        <a:pt x="10793" y="28750"/>
                      </a:cubicBezTo>
                      <a:cubicBezTo>
                        <a:pt x="10703" y="28755"/>
                        <a:pt x="10613" y="28758"/>
                        <a:pt x="10523" y="28758"/>
                      </a:cubicBezTo>
                      <a:cubicBezTo>
                        <a:pt x="10123" y="28758"/>
                        <a:pt x="9722" y="28709"/>
                        <a:pt x="9334" y="28616"/>
                      </a:cubicBezTo>
                      <a:cubicBezTo>
                        <a:pt x="8458" y="28409"/>
                        <a:pt x="7701" y="27967"/>
                        <a:pt x="7032" y="27392"/>
                      </a:cubicBezTo>
                      <a:cubicBezTo>
                        <a:pt x="7603" y="27285"/>
                        <a:pt x="8148" y="27209"/>
                        <a:pt x="8703" y="27209"/>
                      </a:cubicBezTo>
                      <a:close/>
                      <a:moveTo>
                        <a:pt x="20377" y="24323"/>
                      </a:moveTo>
                      <a:cubicBezTo>
                        <a:pt x="20730" y="24323"/>
                        <a:pt x="21083" y="24390"/>
                        <a:pt x="21411" y="24528"/>
                      </a:cubicBezTo>
                      <a:cubicBezTo>
                        <a:pt x="21431" y="24535"/>
                        <a:pt x="21444" y="24542"/>
                        <a:pt x="21464" y="24542"/>
                      </a:cubicBezTo>
                      <a:cubicBezTo>
                        <a:pt x="20474" y="25940"/>
                        <a:pt x="19751" y="27546"/>
                        <a:pt x="19390" y="29279"/>
                      </a:cubicBezTo>
                      <a:cubicBezTo>
                        <a:pt x="18326" y="28543"/>
                        <a:pt x="17436" y="27533"/>
                        <a:pt x="17838" y="26114"/>
                      </a:cubicBezTo>
                      <a:cubicBezTo>
                        <a:pt x="18153" y="24982"/>
                        <a:pt x="19265" y="24323"/>
                        <a:pt x="20377" y="24323"/>
                      </a:cubicBezTo>
                      <a:close/>
                      <a:moveTo>
                        <a:pt x="1693" y="22581"/>
                      </a:moveTo>
                      <a:cubicBezTo>
                        <a:pt x="3072" y="24314"/>
                        <a:pt x="4637" y="25853"/>
                        <a:pt x="6383" y="27205"/>
                      </a:cubicBezTo>
                      <a:cubicBezTo>
                        <a:pt x="4463" y="28342"/>
                        <a:pt x="2456" y="29279"/>
                        <a:pt x="348" y="30021"/>
                      </a:cubicBezTo>
                      <a:cubicBezTo>
                        <a:pt x="502" y="27446"/>
                        <a:pt x="964" y="24957"/>
                        <a:pt x="1693" y="22581"/>
                      </a:cubicBezTo>
                      <a:close/>
                      <a:moveTo>
                        <a:pt x="17213" y="22351"/>
                      </a:moveTo>
                      <a:cubicBezTo>
                        <a:pt x="18902" y="22351"/>
                        <a:pt x="20880" y="23165"/>
                        <a:pt x="21886" y="23973"/>
                      </a:cubicBezTo>
                      <a:cubicBezTo>
                        <a:pt x="21792" y="24094"/>
                        <a:pt x="21698" y="24214"/>
                        <a:pt x="21605" y="24341"/>
                      </a:cubicBezTo>
                      <a:cubicBezTo>
                        <a:pt x="21591" y="24321"/>
                        <a:pt x="21578" y="24308"/>
                        <a:pt x="21544" y="24294"/>
                      </a:cubicBezTo>
                      <a:cubicBezTo>
                        <a:pt x="21167" y="24134"/>
                        <a:pt x="20763" y="24056"/>
                        <a:pt x="20360" y="24056"/>
                      </a:cubicBezTo>
                      <a:cubicBezTo>
                        <a:pt x="19221" y="24056"/>
                        <a:pt x="18097" y="24679"/>
                        <a:pt x="17657" y="25806"/>
                      </a:cubicBezTo>
                      <a:cubicBezTo>
                        <a:pt x="17149" y="27104"/>
                        <a:pt x="17891" y="29138"/>
                        <a:pt x="19357" y="29439"/>
                      </a:cubicBezTo>
                      <a:cubicBezTo>
                        <a:pt x="19316" y="29633"/>
                        <a:pt x="19283" y="29827"/>
                        <a:pt x="19256" y="30021"/>
                      </a:cubicBezTo>
                      <a:cubicBezTo>
                        <a:pt x="16647" y="29680"/>
                        <a:pt x="13817" y="27419"/>
                        <a:pt x="14332" y="24502"/>
                      </a:cubicBezTo>
                      <a:cubicBezTo>
                        <a:pt x="14611" y="22912"/>
                        <a:pt x="15812" y="22351"/>
                        <a:pt x="17213" y="22351"/>
                      </a:cubicBezTo>
                      <a:close/>
                      <a:moveTo>
                        <a:pt x="44021" y="26119"/>
                      </a:moveTo>
                      <a:cubicBezTo>
                        <a:pt x="45022" y="26119"/>
                        <a:pt x="46117" y="27006"/>
                        <a:pt x="46547" y="27834"/>
                      </a:cubicBezTo>
                      <a:cubicBezTo>
                        <a:pt x="47270" y="29225"/>
                        <a:pt x="45885" y="30496"/>
                        <a:pt x="44694" y="30965"/>
                      </a:cubicBezTo>
                      <a:cubicBezTo>
                        <a:pt x="44567" y="29285"/>
                        <a:pt x="44119" y="27693"/>
                        <a:pt x="43403" y="26248"/>
                      </a:cubicBezTo>
                      <a:cubicBezTo>
                        <a:pt x="43600" y="26159"/>
                        <a:pt x="43808" y="26119"/>
                        <a:pt x="44021" y="26119"/>
                      </a:cubicBezTo>
                      <a:close/>
                      <a:moveTo>
                        <a:pt x="57292" y="27934"/>
                      </a:moveTo>
                      <a:lnTo>
                        <a:pt x="57292" y="27934"/>
                      </a:lnTo>
                      <a:cubicBezTo>
                        <a:pt x="58503" y="28315"/>
                        <a:pt x="59708" y="28697"/>
                        <a:pt x="60919" y="29078"/>
                      </a:cubicBezTo>
                      <a:cubicBezTo>
                        <a:pt x="59775" y="29754"/>
                        <a:pt x="58637" y="30456"/>
                        <a:pt x="57593" y="31279"/>
                      </a:cubicBezTo>
                      <a:cubicBezTo>
                        <a:pt x="57567" y="30142"/>
                        <a:pt x="57466" y="29025"/>
                        <a:pt x="57292" y="27934"/>
                      </a:cubicBezTo>
                      <a:close/>
                      <a:moveTo>
                        <a:pt x="47176" y="24060"/>
                      </a:moveTo>
                      <a:cubicBezTo>
                        <a:pt x="47265" y="24060"/>
                        <a:pt x="47354" y="24062"/>
                        <a:pt x="47444" y="24067"/>
                      </a:cubicBezTo>
                      <a:cubicBezTo>
                        <a:pt x="48842" y="24147"/>
                        <a:pt x="50033" y="24890"/>
                        <a:pt x="50542" y="26141"/>
                      </a:cubicBezTo>
                      <a:cubicBezTo>
                        <a:pt x="50615" y="26382"/>
                        <a:pt x="50682" y="26616"/>
                        <a:pt x="50749" y="26850"/>
                      </a:cubicBezTo>
                      <a:cubicBezTo>
                        <a:pt x="51398" y="30276"/>
                        <a:pt x="47290" y="31286"/>
                        <a:pt x="44727" y="31634"/>
                      </a:cubicBezTo>
                      <a:cubicBezTo>
                        <a:pt x="44721" y="31453"/>
                        <a:pt x="44714" y="31273"/>
                        <a:pt x="44701" y="31092"/>
                      </a:cubicBezTo>
                      <a:lnTo>
                        <a:pt x="44701" y="31092"/>
                      </a:lnTo>
                      <a:cubicBezTo>
                        <a:pt x="44736" y="31095"/>
                        <a:pt x="44772" y="31096"/>
                        <a:pt x="44808" y="31096"/>
                      </a:cubicBezTo>
                      <a:cubicBezTo>
                        <a:pt x="46147" y="31096"/>
                        <a:pt x="47391" y="29180"/>
                        <a:pt x="46935" y="27967"/>
                      </a:cubicBezTo>
                      <a:cubicBezTo>
                        <a:pt x="46559" y="26970"/>
                        <a:pt x="45241" y="25821"/>
                        <a:pt x="44056" y="25821"/>
                      </a:cubicBezTo>
                      <a:cubicBezTo>
                        <a:pt x="43787" y="25821"/>
                        <a:pt x="43525" y="25880"/>
                        <a:pt x="43282" y="26014"/>
                      </a:cubicBezTo>
                      <a:cubicBezTo>
                        <a:pt x="43168" y="25800"/>
                        <a:pt x="43055" y="25579"/>
                        <a:pt x="42928" y="25371"/>
                      </a:cubicBezTo>
                      <a:lnTo>
                        <a:pt x="42934" y="25371"/>
                      </a:lnTo>
                      <a:cubicBezTo>
                        <a:pt x="44267" y="24733"/>
                        <a:pt x="45672" y="24060"/>
                        <a:pt x="47176" y="24060"/>
                      </a:cubicBezTo>
                      <a:close/>
                      <a:moveTo>
                        <a:pt x="6410" y="28971"/>
                      </a:moveTo>
                      <a:cubicBezTo>
                        <a:pt x="6303" y="29941"/>
                        <a:pt x="6243" y="30925"/>
                        <a:pt x="6243" y="31922"/>
                      </a:cubicBezTo>
                      <a:cubicBezTo>
                        <a:pt x="6243" y="32075"/>
                        <a:pt x="6243" y="32223"/>
                        <a:pt x="6250" y="32370"/>
                      </a:cubicBezTo>
                      <a:cubicBezTo>
                        <a:pt x="5259" y="31674"/>
                        <a:pt x="4216" y="31052"/>
                        <a:pt x="3205" y="30403"/>
                      </a:cubicBezTo>
                      <a:cubicBezTo>
                        <a:pt x="4269" y="29928"/>
                        <a:pt x="5340" y="29446"/>
                        <a:pt x="6410" y="28971"/>
                      </a:cubicBezTo>
                      <a:close/>
                      <a:moveTo>
                        <a:pt x="57092" y="26803"/>
                      </a:moveTo>
                      <a:lnTo>
                        <a:pt x="57092" y="26803"/>
                      </a:lnTo>
                      <a:cubicBezTo>
                        <a:pt x="59099" y="27526"/>
                        <a:pt x="61106" y="28248"/>
                        <a:pt x="63113" y="28978"/>
                      </a:cubicBezTo>
                      <a:cubicBezTo>
                        <a:pt x="61387" y="30289"/>
                        <a:pt x="59554" y="31440"/>
                        <a:pt x="57614" y="32423"/>
                      </a:cubicBezTo>
                      <a:cubicBezTo>
                        <a:pt x="57614" y="32417"/>
                        <a:pt x="57607" y="32410"/>
                        <a:pt x="57600" y="32397"/>
                      </a:cubicBezTo>
                      <a:cubicBezTo>
                        <a:pt x="57600" y="32243"/>
                        <a:pt x="57607" y="32082"/>
                        <a:pt x="57607" y="31922"/>
                      </a:cubicBezTo>
                      <a:cubicBezTo>
                        <a:pt x="57607" y="31781"/>
                        <a:pt x="57600" y="31641"/>
                        <a:pt x="57600" y="31493"/>
                      </a:cubicBezTo>
                      <a:cubicBezTo>
                        <a:pt x="58845" y="30717"/>
                        <a:pt x="60056" y="29894"/>
                        <a:pt x="61327" y="29158"/>
                      </a:cubicBezTo>
                      <a:cubicBezTo>
                        <a:pt x="61434" y="29098"/>
                        <a:pt x="61407" y="28938"/>
                        <a:pt x="61293" y="28904"/>
                      </a:cubicBezTo>
                      <a:cubicBezTo>
                        <a:pt x="59942" y="28469"/>
                        <a:pt x="58590" y="28041"/>
                        <a:pt x="57239" y="27613"/>
                      </a:cubicBezTo>
                      <a:cubicBezTo>
                        <a:pt x="57192" y="27345"/>
                        <a:pt x="57145" y="27071"/>
                        <a:pt x="57092" y="26803"/>
                      </a:cubicBezTo>
                      <a:close/>
                      <a:moveTo>
                        <a:pt x="56811" y="26870"/>
                      </a:moveTo>
                      <a:cubicBezTo>
                        <a:pt x="57145" y="28503"/>
                        <a:pt x="57319" y="30189"/>
                        <a:pt x="57319" y="31922"/>
                      </a:cubicBezTo>
                      <a:cubicBezTo>
                        <a:pt x="57319" y="32002"/>
                        <a:pt x="57319" y="32082"/>
                        <a:pt x="57319" y="32156"/>
                      </a:cubicBezTo>
                      <a:cubicBezTo>
                        <a:pt x="56785" y="31782"/>
                        <a:pt x="56115" y="31637"/>
                        <a:pt x="55405" y="31637"/>
                      </a:cubicBezTo>
                      <a:cubicBezTo>
                        <a:pt x="54094" y="31637"/>
                        <a:pt x="52651" y="32131"/>
                        <a:pt x="51692" y="32591"/>
                      </a:cubicBezTo>
                      <a:cubicBezTo>
                        <a:pt x="51699" y="32370"/>
                        <a:pt x="51706" y="32142"/>
                        <a:pt x="51706" y="31922"/>
                      </a:cubicBezTo>
                      <a:cubicBezTo>
                        <a:pt x="51706" y="30811"/>
                        <a:pt x="51612" y="29720"/>
                        <a:pt x="51431" y="28657"/>
                      </a:cubicBezTo>
                      <a:lnTo>
                        <a:pt x="51431" y="28657"/>
                      </a:lnTo>
                      <a:cubicBezTo>
                        <a:pt x="51813" y="28734"/>
                        <a:pt x="52209" y="28773"/>
                        <a:pt x="52609" y="28773"/>
                      </a:cubicBezTo>
                      <a:cubicBezTo>
                        <a:pt x="54206" y="28773"/>
                        <a:pt x="55853" y="28149"/>
                        <a:pt x="56811" y="26870"/>
                      </a:cubicBezTo>
                      <a:close/>
                      <a:moveTo>
                        <a:pt x="18868" y="17456"/>
                      </a:moveTo>
                      <a:cubicBezTo>
                        <a:pt x="18493" y="18266"/>
                        <a:pt x="18453" y="19216"/>
                        <a:pt x="18795" y="20066"/>
                      </a:cubicBezTo>
                      <a:cubicBezTo>
                        <a:pt x="19196" y="21063"/>
                        <a:pt x="20019" y="22207"/>
                        <a:pt x="20949" y="23016"/>
                      </a:cubicBezTo>
                      <a:cubicBezTo>
                        <a:pt x="19863" y="22465"/>
                        <a:pt x="18474" y="22045"/>
                        <a:pt x="17221" y="22045"/>
                      </a:cubicBezTo>
                      <a:cubicBezTo>
                        <a:pt x="15951" y="22045"/>
                        <a:pt x="14821" y="22477"/>
                        <a:pt x="14285" y="23639"/>
                      </a:cubicBezTo>
                      <a:cubicBezTo>
                        <a:pt x="14205" y="23806"/>
                        <a:pt x="14145" y="23987"/>
                        <a:pt x="14091" y="24181"/>
                      </a:cubicBezTo>
                      <a:cubicBezTo>
                        <a:pt x="13429" y="26710"/>
                        <a:pt x="15402" y="29091"/>
                        <a:pt x="17731" y="29941"/>
                      </a:cubicBezTo>
                      <a:cubicBezTo>
                        <a:pt x="15509" y="29988"/>
                        <a:pt x="13067" y="31125"/>
                        <a:pt x="12472" y="33220"/>
                      </a:cubicBezTo>
                      <a:cubicBezTo>
                        <a:pt x="12438" y="32791"/>
                        <a:pt x="12425" y="32356"/>
                        <a:pt x="12425" y="31922"/>
                      </a:cubicBezTo>
                      <a:cubicBezTo>
                        <a:pt x="12425" y="28958"/>
                        <a:pt x="13087" y="26154"/>
                        <a:pt x="14278" y="23639"/>
                      </a:cubicBezTo>
                      <a:cubicBezTo>
                        <a:pt x="15389" y="21284"/>
                        <a:pt x="16955" y="19183"/>
                        <a:pt x="18868" y="17456"/>
                      </a:cubicBezTo>
                      <a:close/>
                      <a:moveTo>
                        <a:pt x="6631" y="27432"/>
                      </a:moveTo>
                      <a:lnTo>
                        <a:pt x="6631" y="27432"/>
                      </a:lnTo>
                      <a:cubicBezTo>
                        <a:pt x="6564" y="27820"/>
                        <a:pt x="6504" y="28215"/>
                        <a:pt x="6450" y="28610"/>
                      </a:cubicBezTo>
                      <a:cubicBezTo>
                        <a:pt x="6430" y="28610"/>
                        <a:pt x="6410" y="28616"/>
                        <a:pt x="6390" y="28623"/>
                      </a:cubicBezTo>
                      <a:cubicBezTo>
                        <a:pt x="5186" y="29165"/>
                        <a:pt x="3995" y="29700"/>
                        <a:pt x="2797" y="30242"/>
                      </a:cubicBezTo>
                      <a:cubicBezTo>
                        <a:pt x="2683" y="30289"/>
                        <a:pt x="2704" y="30456"/>
                        <a:pt x="2797" y="30510"/>
                      </a:cubicBezTo>
                      <a:cubicBezTo>
                        <a:pt x="3948" y="31219"/>
                        <a:pt x="5072" y="31995"/>
                        <a:pt x="6250" y="32651"/>
                      </a:cubicBezTo>
                      <a:cubicBezTo>
                        <a:pt x="6256" y="32885"/>
                        <a:pt x="6270" y="33119"/>
                        <a:pt x="6283" y="33347"/>
                      </a:cubicBezTo>
                      <a:cubicBezTo>
                        <a:pt x="4349" y="32430"/>
                        <a:pt x="2489" y="31420"/>
                        <a:pt x="703" y="30249"/>
                      </a:cubicBezTo>
                      <a:cubicBezTo>
                        <a:pt x="2770" y="29500"/>
                        <a:pt x="4744" y="28556"/>
                        <a:pt x="6631" y="27432"/>
                      </a:cubicBezTo>
                      <a:close/>
                      <a:moveTo>
                        <a:pt x="55412" y="31912"/>
                      </a:moveTo>
                      <a:cubicBezTo>
                        <a:pt x="56137" y="31912"/>
                        <a:pt x="56814" y="32072"/>
                        <a:pt x="57312" y="32497"/>
                      </a:cubicBezTo>
                      <a:cubicBezTo>
                        <a:pt x="57312" y="32557"/>
                        <a:pt x="57306" y="32611"/>
                        <a:pt x="57306" y="32671"/>
                      </a:cubicBezTo>
                      <a:cubicBezTo>
                        <a:pt x="56370" y="33148"/>
                        <a:pt x="55406" y="33444"/>
                        <a:pt x="54450" y="33444"/>
                      </a:cubicBezTo>
                      <a:cubicBezTo>
                        <a:pt x="53637" y="33444"/>
                        <a:pt x="52828" y="33230"/>
                        <a:pt x="52047" y="32731"/>
                      </a:cubicBezTo>
                      <a:cubicBezTo>
                        <a:pt x="52939" y="32330"/>
                        <a:pt x="54240" y="31912"/>
                        <a:pt x="55412" y="31912"/>
                      </a:cubicBezTo>
                      <a:close/>
                      <a:moveTo>
                        <a:pt x="6905" y="27539"/>
                      </a:moveTo>
                      <a:cubicBezTo>
                        <a:pt x="7884" y="28495"/>
                        <a:pt x="9212" y="28980"/>
                        <a:pt x="10551" y="28980"/>
                      </a:cubicBezTo>
                      <a:cubicBezTo>
                        <a:pt x="11180" y="28980"/>
                        <a:pt x="11812" y="28873"/>
                        <a:pt x="12412" y="28657"/>
                      </a:cubicBezTo>
                      <a:lnTo>
                        <a:pt x="12412" y="28657"/>
                      </a:lnTo>
                      <a:cubicBezTo>
                        <a:pt x="12231" y="29720"/>
                        <a:pt x="12137" y="30811"/>
                        <a:pt x="12137" y="31922"/>
                      </a:cubicBezTo>
                      <a:cubicBezTo>
                        <a:pt x="12137" y="32443"/>
                        <a:pt x="12164" y="32959"/>
                        <a:pt x="12204" y="33467"/>
                      </a:cubicBezTo>
                      <a:cubicBezTo>
                        <a:pt x="11299" y="33073"/>
                        <a:pt x="10348" y="32744"/>
                        <a:pt x="9353" y="32744"/>
                      </a:cubicBezTo>
                      <a:cubicBezTo>
                        <a:pt x="9333" y="32744"/>
                        <a:pt x="9314" y="32744"/>
                        <a:pt x="9294" y="32745"/>
                      </a:cubicBezTo>
                      <a:cubicBezTo>
                        <a:pt x="8792" y="32751"/>
                        <a:pt x="8277" y="32845"/>
                        <a:pt x="7809" y="33046"/>
                      </a:cubicBezTo>
                      <a:cubicBezTo>
                        <a:pt x="7728" y="33086"/>
                        <a:pt x="7086" y="33494"/>
                        <a:pt x="6771" y="33741"/>
                      </a:cubicBezTo>
                      <a:cubicBezTo>
                        <a:pt x="6725" y="33701"/>
                        <a:pt x="6678" y="33675"/>
                        <a:pt x="6631" y="33634"/>
                      </a:cubicBezTo>
                      <a:lnTo>
                        <a:pt x="6624" y="33634"/>
                      </a:lnTo>
                      <a:cubicBezTo>
                        <a:pt x="6638" y="33581"/>
                        <a:pt x="6624" y="33527"/>
                        <a:pt x="6577" y="33494"/>
                      </a:cubicBezTo>
                      <a:cubicBezTo>
                        <a:pt x="6544" y="32972"/>
                        <a:pt x="6524" y="32450"/>
                        <a:pt x="6524" y="31922"/>
                      </a:cubicBezTo>
                      <a:cubicBezTo>
                        <a:pt x="6524" y="30430"/>
                        <a:pt x="6658" y="28964"/>
                        <a:pt x="6905" y="27539"/>
                      </a:cubicBezTo>
                      <a:close/>
                      <a:moveTo>
                        <a:pt x="9335" y="33000"/>
                      </a:moveTo>
                      <a:cubicBezTo>
                        <a:pt x="10009" y="33000"/>
                        <a:pt x="10694" y="33151"/>
                        <a:pt x="11314" y="33373"/>
                      </a:cubicBezTo>
                      <a:cubicBezTo>
                        <a:pt x="11636" y="33487"/>
                        <a:pt x="12157" y="33501"/>
                        <a:pt x="11957" y="33909"/>
                      </a:cubicBezTo>
                      <a:cubicBezTo>
                        <a:pt x="11876" y="34069"/>
                        <a:pt x="11455" y="34203"/>
                        <a:pt x="11308" y="34270"/>
                      </a:cubicBezTo>
                      <a:cubicBezTo>
                        <a:pt x="10772" y="34511"/>
                        <a:pt x="10210" y="34645"/>
                        <a:pt x="9628" y="34665"/>
                      </a:cubicBezTo>
                      <a:cubicBezTo>
                        <a:pt x="9578" y="34667"/>
                        <a:pt x="9527" y="34667"/>
                        <a:pt x="9477" y="34667"/>
                      </a:cubicBezTo>
                      <a:cubicBezTo>
                        <a:pt x="8573" y="34667"/>
                        <a:pt x="7747" y="34383"/>
                        <a:pt x="7006" y="33895"/>
                      </a:cubicBezTo>
                      <a:cubicBezTo>
                        <a:pt x="7153" y="33775"/>
                        <a:pt x="7293" y="33628"/>
                        <a:pt x="7394" y="33554"/>
                      </a:cubicBezTo>
                      <a:cubicBezTo>
                        <a:pt x="7977" y="33156"/>
                        <a:pt x="8651" y="33000"/>
                        <a:pt x="9335" y="33000"/>
                      </a:cubicBezTo>
                      <a:close/>
                      <a:moveTo>
                        <a:pt x="51050" y="28135"/>
                      </a:moveTo>
                      <a:cubicBezTo>
                        <a:pt x="51291" y="29359"/>
                        <a:pt x="51418" y="30630"/>
                        <a:pt x="51418" y="31922"/>
                      </a:cubicBezTo>
                      <a:cubicBezTo>
                        <a:pt x="51418" y="33032"/>
                        <a:pt x="51324" y="34123"/>
                        <a:pt x="51144" y="35187"/>
                      </a:cubicBezTo>
                      <a:cubicBezTo>
                        <a:pt x="51023" y="34250"/>
                        <a:pt x="50501" y="33373"/>
                        <a:pt x="49725" y="32758"/>
                      </a:cubicBezTo>
                      <a:cubicBezTo>
                        <a:pt x="48769" y="31989"/>
                        <a:pt x="47604" y="31708"/>
                        <a:pt x="46420" y="31708"/>
                      </a:cubicBezTo>
                      <a:cubicBezTo>
                        <a:pt x="47624" y="31473"/>
                        <a:pt x="48802" y="31092"/>
                        <a:pt x="49752" y="30276"/>
                      </a:cubicBezTo>
                      <a:cubicBezTo>
                        <a:pt x="50428" y="29700"/>
                        <a:pt x="50876" y="28951"/>
                        <a:pt x="51050" y="28135"/>
                      </a:cubicBezTo>
                      <a:close/>
                      <a:moveTo>
                        <a:pt x="19065" y="31064"/>
                      </a:moveTo>
                      <a:cubicBezTo>
                        <a:pt x="19091" y="31064"/>
                        <a:pt x="19117" y="31065"/>
                        <a:pt x="19142" y="31065"/>
                      </a:cubicBezTo>
                      <a:cubicBezTo>
                        <a:pt x="19122" y="31346"/>
                        <a:pt x="19109" y="31634"/>
                        <a:pt x="19109" y="31922"/>
                      </a:cubicBezTo>
                      <a:cubicBezTo>
                        <a:pt x="19109" y="33039"/>
                        <a:pt x="19256" y="34123"/>
                        <a:pt x="19524" y="35160"/>
                      </a:cubicBezTo>
                      <a:cubicBezTo>
                        <a:pt x="19132" y="35212"/>
                        <a:pt x="18738" y="35286"/>
                        <a:pt x="18349" y="35286"/>
                      </a:cubicBezTo>
                      <a:cubicBezTo>
                        <a:pt x="17989" y="35286"/>
                        <a:pt x="17634" y="35222"/>
                        <a:pt x="17289" y="35019"/>
                      </a:cubicBezTo>
                      <a:cubicBezTo>
                        <a:pt x="16694" y="34671"/>
                        <a:pt x="16346" y="33976"/>
                        <a:pt x="16326" y="33293"/>
                      </a:cubicBezTo>
                      <a:cubicBezTo>
                        <a:pt x="16273" y="31744"/>
                        <a:pt x="17734" y="31064"/>
                        <a:pt x="19065" y="31064"/>
                      </a:cubicBezTo>
                      <a:close/>
                      <a:moveTo>
                        <a:pt x="44701" y="32818"/>
                      </a:moveTo>
                      <a:cubicBezTo>
                        <a:pt x="44717" y="32829"/>
                        <a:pt x="44738" y="32840"/>
                        <a:pt x="44763" y="32840"/>
                      </a:cubicBezTo>
                      <a:cubicBezTo>
                        <a:pt x="44769" y="32840"/>
                        <a:pt x="44775" y="32839"/>
                        <a:pt x="44781" y="32838"/>
                      </a:cubicBezTo>
                      <a:cubicBezTo>
                        <a:pt x="44840" y="32832"/>
                        <a:pt x="44897" y="32829"/>
                        <a:pt x="44953" y="32829"/>
                      </a:cubicBezTo>
                      <a:cubicBezTo>
                        <a:pt x="46115" y="32829"/>
                        <a:pt x="46740" y="34048"/>
                        <a:pt x="46447" y="35126"/>
                      </a:cubicBezTo>
                      <a:cubicBezTo>
                        <a:pt x="46313" y="35601"/>
                        <a:pt x="46066" y="36110"/>
                        <a:pt x="45664" y="36418"/>
                      </a:cubicBezTo>
                      <a:cubicBezTo>
                        <a:pt x="45363" y="36649"/>
                        <a:pt x="45047" y="36727"/>
                        <a:pt x="44718" y="36727"/>
                      </a:cubicBezTo>
                      <a:cubicBezTo>
                        <a:pt x="44449" y="36727"/>
                        <a:pt x="44171" y="36675"/>
                        <a:pt x="43884" y="36612"/>
                      </a:cubicBezTo>
                      <a:cubicBezTo>
                        <a:pt x="43878" y="36608"/>
                        <a:pt x="43871" y="36607"/>
                        <a:pt x="43864" y="36607"/>
                      </a:cubicBezTo>
                      <a:cubicBezTo>
                        <a:pt x="43858" y="36607"/>
                        <a:pt x="43851" y="36608"/>
                        <a:pt x="43844" y="36612"/>
                      </a:cubicBezTo>
                      <a:cubicBezTo>
                        <a:pt x="44306" y="35421"/>
                        <a:pt x="44607" y="34150"/>
                        <a:pt x="44701" y="32818"/>
                      </a:cubicBezTo>
                      <a:close/>
                      <a:moveTo>
                        <a:pt x="63434" y="29138"/>
                      </a:moveTo>
                      <a:cubicBezTo>
                        <a:pt x="63515" y="30055"/>
                        <a:pt x="63555" y="30985"/>
                        <a:pt x="63555" y="31922"/>
                      </a:cubicBezTo>
                      <a:cubicBezTo>
                        <a:pt x="63555" y="33574"/>
                        <a:pt x="63428" y="35193"/>
                        <a:pt x="63187" y="36772"/>
                      </a:cubicBezTo>
                      <a:cubicBezTo>
                        <a:pt x="63020" y="36598"/>
                        <a:pt x="62779" y="36465"/>
                        <a:pt x="62605" y="36324"/>
                      </a:cubicBezTo>
                      <a:cubicBezTo>
                        <a:pt x="62029" y="35876"/>
                        <a:pt x="61454" y="35421"/>
                        <a:pt x="60872" y="34973"/>
                      </a:cubicBezTo>
                      <a:cubicBezTo>
                        <a:pt x="59882" y="34196"/>
                        <a:pt x="58905" y="33373"/>
                        <a:pt x="57854" y="32684"/>
                      </a:cubicBezTo>
                      <a:cubicBezTo>
                        <a:pt x="59821" y="31674"/>
                        <a:pt x="61681" y="30490"/>
                        <a:pt x="63434" y="29138"/>
                      </a:cubicBezTo>
                      <a:close/>
                      <a:moveTo>
                        <a:pt x="19129" y="30256"/>
                      </a:moveTo>
                      <a:cubicBezTo>
                        <a:pt x="19163" y="30262"/>
                        <a:pt x="19196" y="30262"/>
                        <a:pt x="19223" y="30262"/>
                      </a:cubicBezTo>
                      <a:cubicBezTo>
                        <a:pt x="19196" y="30476"/>
                        <a:pt x="19169" y="30691"/>
                        <a:pt x="19156" y="30905"/>
                      </a:cubicBezTo>
                      <a:cubicBezTo>
                        <a:pt x="18948" y="30845"/>
                        <a:pt x="18737" y="30817"/>
                        <a:pt x="18528" y="30817"/>
                      </a:cubicBezTo>
                      <a:cubicBezTo>
                        <a:pt x="17218" y="30817"/>
                        <a:pt x="15983" y="31926"/>
                        <a:pt x="16018" y="33293"/>
                      </a:cubicBezTo>
                      <a:cubicBezTo>
                        <a:pt x="16060" y="34810"/>
                        <a:pt x="17242" y="35576"/>
                        <a:pt x="18539" y="35576"/>
                      </a:cubicBezTo>
                      <a:cubicBezTo>
                        <a:pt x="18890" y="35576"/>
                        <a:pt x="19250" y="35520"/>
                        <a:pt x="19597" y="35407"/>
                      </a:cubicBezTo>
                      <a:cubicBezTo>
                        <a:pt x="19651" y="35588"/>
                        <a:pt x="19704" y="35762"/>
                        <a:pt x="19758" y="35936"/>
                      </a:cubicBezTo>
                      <a:cubicBezTo>
                        <a:pt x="18366" y="36210"/>
                        <a:pt x="17028" y="36839"/>
                        <a:pt x="15596" y="36839"/>
                      </a:cubicBezTo>
                      <a:cubicBezTo>
                        <a:pt x="15591" y="36839"/>
                        <a:pt x="15586" y="36839"/>
                        <a:pt x="15581" y="36839"/>
                      </a:cubicBezTo>
                      <a:cubicBezTo>
                        <a:pt x="13915" y="36839"/>
                        <a:pt x="12566" y="35790"/>
                        <a:pt x="12653" y="34049"/>
                      </a:cubicBezTo>
                      <a:cubicBezTo>
                        <a:pt x="12726" y="32631"/>
                        <a:pt x="13703" y="31540"/>
                        <a:pt x="14941" y="30945"/>
                      </a:cubicBezTo>
                      <a:cubicBezTo>
                        <a:pt x="16279" y="30296"/>
                        <a:pt x="17691" y="30316"/>
                        <a:pt x="19129" y="30256"/>
                      </a:cubicBezTo>
                      <a:close/>
                      <a:moveTo>
                        <a:pt x="328" y="30403"/>
                      </a:moveTo>
                      <a:cubicBezTo>
                        <a:pt x="2222" y="31661"/>
                        <a:pt x="4216" y="32798"/>
                        <a:pt x="6303" y="33715"/>
                      </a:cubicBezTo>
                      <a:cubicBezTo>
                        <a:pt x="6303" y="33755"/>
                        <a:pt x="6310" y="33795"/>
                        <a:pt x="6310" y="33842"/>
                      </a:cubicBezTo>
                      <a:cubicBezTo>
                        <a:pt x="4336" y="34852"/>
                        <a:pt x="2516" y="36485"/>
                        <a:pt x="870" y="37957"/>
                      </a:cubicBezTo>
                      <a:cubicBezTo>
                        <a:pt x="489" y="36003"/>
                        <a:pt x="288" y="33989"/>
                        <a:pt x="288" y="31922"/>
                      </a:cubicBezTo>
                      <a:cubicBezTo>
                        <a:pt x="288" y="31413"/>
                        <a:pt x="302" y="30905"/>
                        <a:pt x="328" y="30403"/>
                      </a:cubicBezTo>
                      <a:close/>
                      <a:moveTo>
                        <a:pt x="46444" y="32037"/>
                      </a:moveTo>
                      <a:cubicBezTo>
                        <a:pt x="47410" y="32037"/>
                        <a:pt x="48364" y="32234"/>
                        <a:pt x="49203" y="32771"/>
                      </a:cubicBezTo>
                      <a:cubicBezTo>
                        <a:pt x="50441" y="33561"/>
                        <a:pt x="51184" y="34999"/>
                        <a:pt x="50729" y="36458"/>
                      </a:cubicBezTo>
                      <a:cubicBezTo>
                        <a:pt x="50301" y="37822"/>
                        <a:pt x="48807" y="38409"/>
                        <a:pt x="47255" y="38409"/>
                      </a:cubicBezTo>
                      <a:cubicBezTo>
                        <a:pt x="45846" y="38409"/>
                        <a:pt x="44388" y="37925"/>
                        <a:pt x="43637" y="37100"/>
                      </a:cubicBezTo>
                      <a:cubicBezTo>
                        <a:pt x="43684" y="36993"/>
                        <a:pt x="43730" y="36879"/>
                        <a:pt x="43777" y="36772"/>
                      </a:cubicBezTo>
                      <a:cubicBezTo>
                        <a:pt x="43791" y="36786"/>
                        <a:pt x="43804" y="36799"/>
                        <a:pt x="43831" y="36806"/>
                      </a:cubicBezTo>
                      <a:cubicBezTo>
                        <a:pt x="44155" y="36901"/>
                        <a:pt x="44483" y="36974"/>
                        <a:pt x="44803" y="36974"/>
                      </a:cubicBezTo>
                      <a:cubicBezTo>
                        <a:pt x="45157" y="36974"/>
                        <a:pt x="45502" y="36885"/>
                        <a:pt x="45818" y="36638"/>
                      </a:cubicBezTo>
                      <a:cubicBezTo>
                        <a:pt x="46320" y="36244"/>
                        <a:pt x="46654" y="35575"/>
                        <a:pt x="46768" y="34952"/>
                      </a:cubicBezTo>
                      <a:cubicBezTo>
                        <a:pt x="46978" y="33762"/>
                        <a:pt x="46218" y="32534"/>
                        <a:pt x="44973" y="32534"/>
                      </a:cubicBezTo>
                      <a:cubicBezTo>
                        <a:pt x="44911" y="32534"/>
                        <a:pt x="44846" y="32537"/>
                        <a:pt x="44781" y="32544"/>
                      </a:cubicBezTo>
                      <a:cubicBezTo>
                        <a:pt x="44754" y="32551"/>
                        <a:pt x="44734" y="32557"/>
                        <a:pt x="44714" y="32571"/>
                      </a:cubicBezTo>
                      <a:cubicBezTo>
                        <a:pt x="44721" y="32443"/>
                        <a:pt x="44721" y="32323"/>
                        <a:pt x="44727" y="32203"/>
                      </a:cubicBezTo>
                      <a:cubicBezTo>
                        <a:pt x="44741" y="32203"/>
                        <a:pt x="44757" y="32206"/>
                        <a:pt x="44774" y="32206"/>
                      </a:cubicBezTo>
                      <a:cubicBezTo>
                        <a:pt x="44783" y="32206"/>
                        <a:pt x="44792" y="32205"/>
                        <a:pt x="44801" y="32203"/>
                      </a:cubicBezTo>
                      <a:cubicBezTo>
                        <a:pt x="45340" y="32101"/>
                        <a:pt x="45894" y="32037"/>
                        <a:pt x="46444" y="32037"/>
                      </a:cubicBezTo>
                      <a:close/>
                      <a:moveTo>
                        <a:pt x="57527" y="33956"/>
                      </a:moveTo>
                      <a:cubicBezTo>
                        <a:pt x="58771" y="34879"/>
                        <a:pt x="60022" y="35809"/>
                        <a:pt x="61273" y="36732"/>
                      </a:cubicBezTo>
                      <a:cubicBezTo>
                        <a:pt x="59654" y="37160"/>
                        <a:pt x="58069" y="37803"/>
                        <a:pt x="56684" y="38746"/>
                      </a:cubicBezTo>
                      <a:cubicBezTo>
                        <a:pt x="57112" y="37201"/>
                        <a:pt x="57393" y="35601"/>
                        <a:pt x="57527" y="33956"/>
                      </a:cubicBezTo>
                      <a:close/>
                      <a:moveTo>
                        <a:pt x="6464" y="35327"/>
                      </a:moveTo>
                      <a:cubicBezTo>
                        <a:pt x="6658" y="36752"/>
                        <a:pt x="6959" y="38130"/>
                        <a:pt x="7374" y="39469"/>
                      </a:cubicBezTo>
                      <a:cubicBezTo>
                        <a:pt x="6096" y="38713"/>
                        <a:pt x="4477" y="38311"/>
                        <a:pt x="3058" y="37816"/>
                      </a:cubicBezTo>
                      <a:cubicBezTo>
                        <a:pt x="4142" y="36893"/>
                        <a:pt x="5326" y="36163"/>
                        <a:pt x="6464" y="35327"/>
                      </a:cubicBezTo>
                      <a:close/>
                      <a:moveTo>
                        <a:pt x="51686" y="32818"/>
                      </a:moveTo>
                      <a:lnTo>
                        <a:pt x="51692" y="32832"/>
                      </a:lnTo>
                      <a:cubicBezTo>
                        <a:pt x="52518" y="33418"/>
                        <a:pt x="53600" y="33761"/>
                        <a:pt x="54663" y="33761"/>
                      </a:cubicBezTo>
                      <a:cubicBezTo>
                        <a:pt x="55625" y="33761"/>
                        <a:pt x="56571" y="33480"/>
                        <a:pt x="57299" y="32845"/>
                      </a:cubicBezTo>
                      <a:lnTo>
                        <a:pt x="57299" y="32845"/>
                      </a:lnTo>
                      <a:cubicBezTo>
                        <a:pt x="57219" y="35220"/>
                        <a:pt x="56804" y="37508"/>
                        <a:pt x="56108" y="39669"/>
                      </a:cubicBezTo>
                      <a:cubicBezTo>
                        <a:pt x="55464" y="38160"/>
                        <a:pt x="53526" y="37849"/>
                        <a:pt x="51887" y="37849"/>
                      </a:cubicBezTo>
                      <a:cubicBezTo>
                        <a:pt x="51500" y="37849"/>
                        <a:pt x="51129" y="37867"/>
                        <a:pt x="50796" y="37890"/>
                      </a:cubicBezTo>
                      <a:lnTo>
                        <a:pt x="50782" y="37890"/>
                      </a:lnTo>
                      <a:cubicBezTo>
                        <a:pt x="51298" y="36277"/>
                        <a:pt x="51605" y="34578"/>
                        <a:pt x="51686" y="32818"/>
                      </a:cubicBezTo>
                      <a:close/>
                      <a:moveTo>
                        <a:pt x="57587" y="32778"/>
                      </a:moveTo>
                      <a:cubicBezTo>
                        <a:pt x="57607" y="32785"/>
                        <a:pt x="57620" y="32785"/>
                        <a:pt x="57640" y="32785"/>
                      </a:cubicBezTo>
                      <a:cubicBezTo>
                        <a:pt x="58490" y="33567"/>
                        <a:pt x="59440" y="34263"/>
                        <a:pt x="60350" y="34979"/>
                      </a:cubicBezTo>
                      <a:cubicBezTo>
                        <a:pt x="60778" y="35320"/>
                        <a:pt x="61213" y="35662"/>
                        <a:pt x="61641" y="35996"/>
                      </a:cubicBezTo>
                      <a:cubicBezTo>
                        <a:pt x="61882" y="36190"/>
                        <a:pt x="62123" y="36378"/>
                        <a:pt x="62364" y="36565"/>
                      </a:cubicBezTo>
                      <a:cubicBezTo>
                        <a:pt x="62464" y="36638"/>
                        <a:pt x="62558" y="36719"/>
                        <a:pt x="62652" y="36792"/>
                      </a:cubicBezTo>
                      <a:cubicBezTo>
                        <a:pt x="62732" y="36946"/>
                        <a:pt x="62819" y="37020"/>
                        <a:pt x="62913" y="37020"/>
                      </a:cubicBezTo>
                      <a:cubicBezTo>
                        <a:pt x="62892" y="37073"/>
                        <a:pt x="62892" y="37140"/>
                        <a:pt x="62926" y="37187"/>
                      </a:cubicBezTo>
                      <a:cubicBezTo>
                        <a:pt x="61608" y="37568"/>
                        <a:pt x="60317" y="38137"/>
                        <a:pt x="59059" y="38693"/>
                      </a:cubicBezTo>
                      <a:cubicBezTo>
                        <a:pt x="58410" y="38980"/>
                        <a:pt x="57761" y="39281"/>
                        <a:pt x="57125" y="39602"/>
                      </a:cubicBezTo>
                      <a:cubicBezTo>
                        <a:pt x="56904" y="39709"/>
                        <a:pt x="56530" y="39837"/>
                        <a:pt x="56289" y="40037"/>
                      </a:cubicBezTo>
                      <a:cubicBezTo>
                        <a:pt x="56396" y="39716"/>
                        <a:pt x="56503" y="39388"/>
                        <a:pt x="56597" y="39054"/>
                      </a:cubicBezTo>
                      <a:cubicBezTo>
                        <a:pt x="58209" y="38130"/>
                        <a:pt x="59835" y="37374"/>
                        <a:pt x="61655" y="36940"/>
                      </a:cubicBezTo>
                      <a:cubicBezTo>
                        <a:pt x="61795" y="36913"/>
                        <a:pt x="61788" y="36739"/>
                        <a:pt x="61695" y="36665"/>
                      </a:cubicBezTo>
                      <a:cubicBezTo>
                        <a:pt x="60337" y="35655"/>
                        <a:pt x="58985" y="34645"/>
                        <a:pt x="57627" y="33641"/>
                      </a:cubicBezTo>
                      <a:cubicBezTo>
                        <a:pt x="57600" y="33621"/>
                        <a:pt x="57573" y="33614"/>
                        <a:pt x="57547" y="33614"/>
                      </a:cubicBezTo>
                      <a:cubicBezTo>
                        <a:pt x="57567" y="33333"/>
                        <a:pt x="57580" y="33059"/>
                        <a:pt x="57587" y="32778"/>
                      </a:cubicBezTo>
                      <a:close/>
                      <a:moveTo>
                        <a:pt x="51975" y="38101"/>
                      </a:moveTo>
                      <a:cubicBezTo>
                        <a:pt x="53626" y="38101"/>
                        <a:pt x="55273" y="38448"/>
                        <a:pt x="55968" y="40091"/>
                      </a:cubicBezTo>
                      <a:cubicBezTo>
                        <a:pt x="55948" y="40158"/>
                        <a:pt x="55921" y="40231"/>
                        <a:pt x="55901" y="40298"/>
                      </a:cubicBezTo>
                      <a:cubicBezTo>
                        <a:pt x="55024" y="40178"/>
                        <a:pt x="54195" y="40144"/>
                        <a:pt x="53352" y="39790"/>
                      </a:cubicBezTo>
                      <a:cubicBezTo>
                        <a:pt x="52462" y="39422"/>
                        <a:pt x="51699" y="38853"/>
                        <a:pt x="51063" y="38130"/>
                      </a:cubicBezTo>
                      <a:cubicBezTo>
                        <a:pt x="51363" y="38113"/>
                        <a:pt x="51669" y="38101"/>
                        <a:pt x="51975" y="38101"/>
                      </a:cubicBezTo>
                      <a:close/>
                      <a:moveTo>
                        <a:pt x="6330" y="34089"/>
                      </a:moveTo>
                      <a:cubicBezTo>
                        <a:pt x="6357" y="34411"/>
                        <a:pt x="6390" y="34725"/>
                        <a:pt x="6430" y="35033"/>
                      </a:cubicBezTo>
                      <a:cubicBezTo>
                        <a:pt x="5039" y="35655"/>
                        <a:pt x="3754" y="36752"/>
                        <a:pt x="2630" y="37756"/>
                      </a:cubicBezTo>
                      <a:cubicBezTo>
                        <a:pt x="2536" y="37843"/>
                        <a:pt x="2597" y="37990"/>
                        <a:pt x="2697" y="38023"/>
                      </a:cubicBezTo>
                      <a:cubicBezTo>
                        <a:pt x="4182" y="38552"/>
                        <a:pt x="5775" y="39355"/>
                        <a:pt x="7327" y="39609"/>
                      </a:cubicBezTo>
                      <a:cubicBezTo>
                        <a:pt x="7331" y="39610"/>
                        <a:pt x="7336" y="39610"/>
                        <a:pt x="7340" y="39610"/>
                      </a:cubicBezTo>
                      <a:cubicBezTo>
                        <a:pt x="7367" y="39610"/>
                        <a:pt x="7389" y="39593"/>
                        <a:pt x="7400" y="39576"/>
                      </a:cubicBezTo>
                      <a:cubicBezTo>
                        <a:pt x="7494" y="39850"/>
                        <a:pt x="7588" y="40131"/>
                        <a:pt x="7681" y="40399"/>
                      </a:cubicBezTo>
                      <a:cubicBezTo>
                        <a:pt x="5420" y="39917"/>
                        <a:pt x="3239" y="39174"/>
                        <a:pt x="1158" y="38157"/>
                      </a:cubicBezTo>
                      <a:cubicBezTo>
                        <a:pt x="2824" y="36719"/>
                        <a:pt x="4664" y="35508"/>
                        <a:pt x="6330" y="34089"/>
                      </a:cubicBezTo>
                      <a:close/>
                      <a:moveTo>
                        <a:pt x="12244" y="33976"/>
                      </a:moveTo>
                      <a:cubicBezTo>
                        <a:pt x="12412" y="35595"/>
                        <a:pt x="12780" y="37154"/>
                        <a:pt x="13315" y="38632"/>
                      </a:cubicBezTo>
                      <a:cubicBezTo>
                        <a:pt x="12918" y="38507"/>
                        <a:pt x="12528" y="38450"/>
                        <a:pt x="12146" y="38450"/>
                      </a:cubicBezTo>
                      <a:cubicBezTo>
                        <a:pt x="10605" y="38450"/>
                        <a:pt x="9196" y="39372"/>
                        <a:pt x="8049" y="40466"/>
                      </a:cubicBezTo>
                      <a:cubicBezTo>
                        <a:pt x="8036" y="40466"/>
                        <a:pt x="8023" y="40459"/>
                        <a:pt x="8003" y="40459"/>
                      </a:cubicBezTo>
                      <a:cubicBezTo>
                        <a:pt x="7280" y="38438"/>
                        <a:pt x="6805" y="36297"/>
                        <a:pt x="6618" y="34083"/>
                      </a:cubicBezTo>
                      <a:cubicBezTo>
                        <a:pt x="6684" y="34083"/>
                        <a:pt x="6745" y="34063"/>
                        <a:pt x="6812" y="34029"/>
                      </a:cubicBezTo>
                      <a:cubicBezTo>
                        <a:pt x="7572" y="34618"/>
                        <a:pt x="8501" y="34899"/>
                        <a:pt x="9435" y="34899"/>
                      </a:cubicBezTo>
                      <a:cubicBezTo>
                        <a:pt x="10431" y="34899"/>
                        <a:pt x="11433" y="34580"/>
                        <a:pt x="12244" y="33976"/>
                      </a:cubicBezTo>
                      <a:close/>
                      <a:moveTo>
                        <a:pt x="12141" y="38692"/>
                      </a:moveTo>
                      <a:cubicBezTo>
                        <a:pt x="12156" y="38692"/>
                        <a:pt x="12170" y="38692"/>
                        <a:pt x="12184" y="38693"/>
                      </a:cubicBezTo>
                      <a:cubicBezTo>
                        <a:pt x="12425" y="38699"/>
                        <a:pt x="12860" y="38679"/>
                        <a:pt x="13074" y="38813"/>
                      </a:cubicBezTo>
                      <a:cubicBezTo>
                        <a:pt x="13328" y="38980"/>
                        <a:pt x="13322" y="38846"/>
                        <a:pt x="13101" y="39168"/>
                      </a:cubicBezTo>
                      <a:cubicBezTo>
                        <a:pt x="12659" y="39817"/>
                        <a:pt x="11569" y="40271"/>
                        <a:pt x="10846" y="40472"/>
                      </a:cubicBezTo>
                      <a:cubicBezTo>
                        <a:pt x="10406" y="40591"/>
                        <a:pt x="9977" y="40642"/>
                        <a:pt x="9548" y="40642"/>
                      </a:cubicBezTo>
                      <a:cubicBezTo>
                        <a:pt x="9156" y="40642"/>
                        <a:pt x="8764" y="40599"/>
                        <a:pt x="8364" y="40526"/>
                      </a:cubicBezTo>
                      <a:cubicBezTo>
                        <a:pt x="9013" y="39917"/>
                        <a:pt x="9715" y="39368"/>
                        <a:pt x="10552" y="39027"/>
                      </a:cubicBezTo>
                      <a:cubicBezTo>
                        <a:pt x="11060" y="38818"/>
                        <a:pt x="11588" y="38692"/>
                        <a:pt x="12141" y="38692"/>
                      </a:cubicBezTo>
                      <a:close/>
                      <a:moveTo>
                        <a:pt x="20153" y="36980"/>
                      </a:moveTo>
                      <a:cubicBezTo>
                        <a:pt x="20715" y="38271"/>
                        <a:pt x="21471" y="39449"/>
                        <a:pt x="22401" y="40479"/>
                      </a:cubicBezTo>
                      <a:cubicBezTo>
                        <a:pt x="22387" y="40486"/>
                        <a:pt x="22381" y="40486"/>
                        <a:pt x="22367" y="40492"/>
                      </a:cubicBezTo>
                      <a:cubicBezTo>
                        <a:pt x="21834" y="40936"/>
                        <a:pt x="21112" y="41197"/>
                        <a:pt x="20411" y="41197"/>
                      </a:cubicBezTo>
                      <a:cubicBezTo>
                        <a:pt x="19633" y="41197"/>
                        <a:pt x="18883" y="40877"/>
                        <a:pt x="18447" y="40131"/>
                      </a:cubicBezTo>
                      <a:cubicBezTo>
                        <a:pt x="17604" y="38686"/>
                        <a:pt x="19189" y="37709"/>
                        <a:pt x="20153" y="36980"/>
                      </a:cubicBezTo>
                      <a:close/>
                      <a:moveTo>
                        <a:pt x="12833" y="35903"/>
                      </a:moveTo>
                      <a:lnTo>
                        <a:pt x="12833" y="35903"/>
                      </a:lnTo>
                      <a:cubicBezTo>
                        <a:pt x="13194" y="36424"/>
                        <a:pt x="13730" y="36819"/>
                        <a:pt x="14405" y="37013"/>
                      </a:cubicBezTo>
                      <a:cubicBezTo>
                        <a:pt x="14789" y="37122"/>
                        <a:pt x="15172" y="37167"/>
                        <a:pt x="15554" y="37167"/>
                      </a:cubicBezTo>
                      <a:cubicBezTo>
                        <a:pt x="16091" y="37167"/>
                        <a:pt x="16627" y="37078"/>
                        <a:pt x="17162" y="36953"/>
                      </a:cubicBezTo>
                      <a:lnTo>
                        <a:pt x="17162" y="36953"/>
                      </a:lnTo>
                      <a:cubicBezTo>
                        <a:pt x="15616" y="37930"/>
                        <a:pt x="14472" y="39556"/>
                        <a:pt x="14847" y="41322"/>
                      </a:cubicBezTo>
                      <a:cubicBezTo>
                        <a:pt x="13924" y="39649"/>
                        <a:pt x="13235" y="37829"/>
                        <a:pt x="12833" y="35903"/>
                      </a:cubicBezTo>
                      <a:close/>
                      <a:moveTo>
                        <a:pt x="43255" y="37890"/>
                      </a:moveTo>
                      <a:cubicBezTo>
                        <a:pt x="43991" y="38994"/>
                        <a:pt x="44112" y="40506"/>
                        <a:pt x="43363" y="41663"/>
                      </a:cubicBezTo>
                      <a:cubicBezTo>
                        <a:pt x="42942" y="42314"/>
                        <a:pt x="42219" y="42721"/>
                        <a:pt x="41522" y="42721"/>
                      </a:cubicBezTo>
                      <a:cubicBezTo>
                        <a:pt x="40964" y="42721"/>
                        <a:pt x="40424" y="42461"/>
                        <a:pt x="40071" y="41857"/>
                      </a:cubicBezTo>
                      <a:cubicBezTo>
                        <a:pt x="40057" y="41844"/>
                        <a:pt x="40051" y="41830"/>
                        <a:pt x="40044" y="41824"/>
                      </a:cubicBezTo>
                      <a:cubicBezTo>
                        <a:pt x="41355" y="40747"/>
                        <a:pt x="42453" y="39408"/>
                        <a:pt x="43255" y="37890"/>
                      </a:cubicBezTo>
                      <a:close/>
                      <a:moveTo>
                        <a:pt x="50682" y="37241"/>
                      </a:moveTo>
                      <a:lnTo>
                        <a:pt x="50682" y="37241"/>
                      </a:lnTo>
                      <a:cubicBezTo>
                        <a:pt x="50073" y="39388"/>
                        <a:pt x="49103" y="41382"/>
                        <a:pt x="47845" y="43155"/>
                      </a:cubicBezTo>
                      <a:cubicBezTo>
                        <a:pt x="47986" y="42326"/>
                        <a:pt x="47812" y="41422"/>
                        <a:pt x="47444" y="40673"/>
                      </a:cubicBezTo>
                      <a:cubicBezTo>
                        <a:pt x="46989" y="39763"/>
                        <a:pt x="46246" y="39027"/>
                        <a:pt x="45417" y="38405"/>
                      </a:cubicBezTo>
                      <a:lnTo>
                        <a:pt x="45417" y="38405"/>
                      </a:lnTo>
                      <a:cubicBezTo>
                        <a:pt x="46039" y="38565"/>
                        <a:pt x="46701" y="38606"/>
                        <a:pt x="47337" y="38606"/>
                      </a:cubicBezTo>
                      <a:cubicBezTo>
                        <a:pt x="48628" y="38606"/>
                        <a:pt x="49966" y="38304"/>
                        <a:pt x="50682" y="37241"/>
                      </a:cubicBezTo>
                      <a:close/>
                      <a:moveTo>
                        <a:pt x="19865" y="36237"/>
                      </a:moveTo>
                      <a:cubicBezTo>
                        <a:pt x="19932" y="36431"/>
                        <a:pt x="20006" y="36618"/>
                        <a:pt x="20079" y="36806"/>
                      </a:cubicBezTo>
                      <a:lnTo>
                        <a:pt x="20059" y="36806"/>
                      </a:lnTo>
                      <a:cubicBezTo>
                        <a:pt x="18701" y="37441"/>
                        <a:pt x="17195" y="38960"/>
                        <a:pt x="18319" y="40479"/>
                      </a:cubicBezTo>
                      <a:cubicBezTo>
                        <a:pt x="18841" y="41185"/>
                        <a:pt x="19622" y="41500"/>
                        <a:pt x="20421" y="41500"/>
                      </a:cubicBezTo>
                      <a:cubicBezTo>
                        <a:pt x="21191" y="41500"/>
                        <a:pt x="21977" y="41208"/>
                        <a:pt x="22568" y="40693"/>
                      </a:cubicBezTo>
                      <a:cubicBezTo>
                        <a:pt x="22575" y="40686"/>
                        <a:pt x="22575" y="40680"/>
                        <a:pt x="22581" y="40673"/>
                      </a:cubicBezTo>
                      <a:cubicBezTo>
                        <a:pt x="22642" y="40740"/>
                        <a:pt x="22702" y="40800"/>
                        <a:pt x="22762" y="40867"/>
                      </a:cubicBezTo>
                      <a:cubicBezTo>
                        <a:pt x="21626" y="41946"/>
                        <a:pt x="19452" y="43492"/>
                        <a:pt x="17665" y="43492"/>
                      </a:cubicBezTo>
                      <a:cubicBezTo>
                        <a:pt x="16938" y="43492"/>
                        <a:pt x="16274" y="43235"/>
                        <a:pt x="15770" y="42586"/>
                      </a:cubicBezTo>
                      <a:cubicBezTo>
                        <a:pt x="15770" y="42526"/>
                        <a:pt x="15737" y="42473"/>
                        <a:pt x="15683" y="42466"/>
                      </a:cubicBezTo>
                      <a:cubicBezTo>
                        <a:pt x="15576" y="42305"/>
                        <a:pt x="15476" y="42138"/>
                        <a:pt x="15382" y="41937"/>
                      </a:cubicBezTo>
                      <a:cubicBezTo>
                        <a:pt x="14787" y="40633"/>
                        <a:pt x="15222" y="39181"/>
                        <a:pt x="16138" y="38137"/>
                      </a:cubicBezTo>
                      <a:cubicBezTo>
                        <a:pt x="16821" y="37361"/>
                        <a:pt x="17677" y="36940"/>
                        <a:pt x="18574" y="36565"/>
                      </a:cubicBezTo>
                      <a:cubicBezTo>
                        <a:pt x="19009" y="36438"/>
                        <a:pt x="19437" y="36324"/>
                        <a:pt x="19865" y="36237"/>
                      </a:cubicBezTo>
                      <a:close/>
                      <a:moveTo>
                        <a:pt x="31922" y="19397"/>
                      </a:moveTo>
                      <a:cubicBezTo>
                        <a:pt x="38826" y="19397"/>
                        <a:pt x="44446" y="25017"/>
                        <a:pt x="44446" y="31922"/>
                      </a:cubicBezTo>
                      <a:cubicBezTo>
                        <a:pt x="44446" y="38826"/>
                        <a:pt x="38826" y="44446"/>
                        <a:pt x="31922" y="44446"/>
                      </a:cubicBezTo>
                      <a:cubicBezTo>
                        <a:pt x="26489" y="44446"/>
                        <a:pt x="21852" y="40967"/>
                        <a:pt x="20126" y="36117"/>
                      </a:cubicBezTo>
                      <a:cubicBezTo>
                        <a:pt x="20139" y="36056"/>
                        <a:pt x="20119" y="35976"/>
                        <a:pt x="20059" y="35929"/>
                      </a:cubicBezTo>
                      <a:cubicBezTo>
                        <a:pt x="19985" y="35708"/>
                        <a:pt x="19919" y="35488"/>
                        <a:pt x="19852" y="35260"/>
                      </a:cubicBezTo>
                      <a:cubicBezTo>
                        <a:pt x="19865" y="35220"/>
                        <a:pt x="19852" y="35173"/>
                        <a:pt x="19818" y="35146"/>
                      </a:cubicBezTo>
                      <a:cubicBezTo>
                        <a:pt x="19544" y="34116"/>
                        <a:pt x="19397" y="33039"/>
                        <a:pt x="19397" y="31922"/>
                      </a:cubicBezTo>
                      <a:cubicBezTo>
                        <a:pt x="19397" y="25017"/>
                        <a:pt x="25017" y="19397"/>
                        <a:pt x="31922" y="19397"/>
                      </a:cubicBezTo>
                      <a:close/>
                      <a:moveTo>
                        <a:pt x="8096" y="41503"/>
                      </a:moveTo>
                      <a:cubicBezTo>
                        <a:pt x="8524" y="42566"/>
                        <a:pt x="9020" y="43590"/>
                        <a:pt x="9582" y="44574"/>
                      </a:cubicBezTo>
                      <a:cubicBezTo>
                        <a:pt x="8391" y="44373"/>
                        <a:pt x="7166" y="44299"/>
                        <a:pt x="5969" y="44186"/>
                      </a:cubicBezTo>
                      <a:cubicBezTo>
                        <a:pt x="6684" y="43302"/>
                        <a:pt x="7414" y="42419"/>
                        <a:pt x="8096" y="41503"/>
                      </a:cubicBezTo>
                      <a:close/>
                      <a:moveTo>
                        <a:pt x="13489" y="39101"/>
                      </a:moveTo>
                      <a:cubicBezTo>
                        <a:pt x="13971" y="40325"/>
                        <a:pt x="14566" y="41489"/>
                        <a:pt x="15262" y="42580"/>
                      </a:cubicBezTo>
                      <a:cubicBezTo>
                        <a:pt x="13455" y="43189"/>
                        <a:pt x="11662" y="43884"/>
                        <a:pt x="10364" y="45330"/>
                      </a:cubicBezTo>
                      <a:cubicBezTo>
                        <a:pt x="9468" y="43898"/>
                        <a:pt x="8712" y="42372"/>
                        <a:pt x="8116" y="40773"/>
                      </a:cubicBezTo>
                      <a:cubicBezTo>
                        <a:pt x="8143" y="40740"/>
                        <a:pt x="8176" y="40713"/>
                        <a:pt x="8203" y="40686"/>
                      </a:cubicBezTo>
                      <a:cubicBezTo>
                        <a:pt x="8643" y="40828"/>
                        <a:pt x="9097" y="40895"/>
                        <a:pt x="9552" y="40895"/>
                      </a:cubicBezTo>
                      <a:cubicBezTo>
                        <a:pt x="11026" y="40895"/>
                        <a:pt x="12502" y="40195"/>
                        <a:pt x="13489" y="39101"/>
                      </a:cubicBezTo>
                      <a:close/>
                      <a:moveTo>
                        <a:pt x="964" y="38438"/>
                      </a:moveTo>
                      <a:lnTo>
                        <a:pt x="964" y="38438"/>
                      </a:lnTo>
                      <a:cubicBezTo>
                        <a:pt x="3072" y="39455"/>
                        <a:pt x="5266" y="40218"/>
                        <a:pt x="7554" y="40720"/>
                      </a:cubicBezTo>
                      <a:cubicBezTo>
                        <a:pt x="6143" y="42292"/>
                        <a:pt x="4738" y="43858"/>
                        <a:pt x="3326" y="45430"/>
                      </a:cubicBezTo>
                      <a:cubicBezTo>
                        <a:pt x="2275" y="43229"/>
                        <a:pt x="1479" y="40887"/>
                        <a:pt x="964" y="38438"/>
                      </a:cubicBezTo>
                      <a:close/>
                      <a:moveTo>
                        <a:pt x="15389" y="42814"/>
                      </a:moveTo>
                      <a:cubicBezTo>
                        <a:pt x="14432" y="44607"/>
                        <a:pt x="12666" y="45557"/>
                        <a:pt x="10672" y="45684"/>
                      </a:cubicBezTo>
                      <a:cubicBezTo>
                        <a:pt x="10647" y="45634"/>
                        <a:pt x="10604" y="45590"/>
                        <a:pt x="10544" y="45590"/>
                      </a:cubicBezTo>
                      <a:cubicBezTo>
                        <a:pt x="10540" y="45590"/>
                        <a:pt x="10536" y="45590"/>
                        <a:pt x="10532" y="45591"/>
                      </a:cubicBezTo>
                      <a:lnTo>
                        <a:pt x="10525" y="45591"/>
                      </a:lnTo>
                      <a:cubicBezTo>
                        <a:pt x="10525" y="45591"/>
                        <a:pt x="10525" y="45591"/>
                        <a:pt x="10525" y="45584"/>
                      </a:cubicBezTo>
                      <a:cubicBezTo>
                        <a:pt x="11796" y="44139"/>
                        <a:pt x="13603" y="43423"/>
                        <a:pt x="15389" y="42814"/>
                      </a:cubicBezTo>
                      <a:close/>
                      <a:moveTo>
                        <a:pt x="7855" y="40887"/>
                      </a:moveTo>
                      <a:cubicBezTo>
                        <a:pt x="7889" y="40987"/>
                        <a:pt x="7929" y="41081"/>
                        <a:pt x="7969" y="41181"/>
                      </a:cubicBezTo>
                      <a:cubicBezTo>
                        <a:pt x="7962" y="41188"/>
                        <a:pt x="7962" y="41188"/>
                        <a:pt x="7956" y="41188"/>
                      </a:cubicBezTo>
                      <a:cubicBezTo>
                        <a:pt x="7119" y="42165"/>
                        <a:pt x="6343" y="43195"/>
                        <a:pt x="5540" y="44206"/>
                      </a:cubicBezTo>
                      <a:cubicBezTo>
                        <a:pt x="5447" y="44319"/>
                        <a:pt x="5507" y="44467"/>
                        <a:pt x="5654" y="44480"/>
                      </a:cubicBezTo>
                      <a:cubicBezTo>
                        <a:pt x="6999" y="44607"/>
                        <a:pt x="8371" y="44801"/>
                        <a:pt x="9722" y="44821"/>
                      </a:cubicBezTo>
                      <a:cubicBezTo>
                        <a:pt x="9876" y="45082"/>
                        <a:pt x="10030" y="45343"/>
                        <a:pt x="10197" y="45597"/>
                      </a:cubicBezTo>
                      <a:cubicBezTo>
                        <a:pt x="10197" y="45604"/>
                        <a:pt x="10197" y="45604"/>
                        <a:pt x="10197" y="45611"/>
                      </a:cubicBezTo>
                      <a:cubicBezTo>
                        <a:pt x="9282" y="45656"/>
                        <a:pt x="8376" y="45687"/>
                        <a:pt x="7472" y="45687"/>
                      </a:cubicBezTo>
                      <a:cubicBezTo>
                        <a:pt x="6232" y="45687"/>
                        <a:pt x="4997" y="45629"/>
                        <a:pt x="3747" y="45470"/>
                      </a:cubicBezTo>
                      <a:cubicBezTo>
                        <a:pt x="5112" y="43945"/>
                        <a:pt x="6484" y="42412"/>
                        <a:pt x="7855" y="40887"/>
                      </a:cubicBezTo>
                      <a:close/>
                      <a:moveTo>
                        <a:pt x="23806" y="41824"/>
                      </a:moveTo>
                      <a:cubicBezTo>
                        <a:pt x="24910" y="42727"/>
                        <a:pt x="26168" y="43456"/>
                        <a:pt x="27532" y="43958"/>
                      </a:cubicBezTo>
                      <a:cubicBezTo>
                        <a:pt x="27315" y="45156"/>
                        <a:pt x="26326" y="46041"/>
                        <a:pt x="25203" y="46041"/>
                      </a:cubicBezTo>
                      <a:cubicBezTo>
                        <a:pt x="24840" y="46041"/>
                        <a:pt x="24463" y="45949"/>
                        <a:pt x="24094" y="45744"/>
                      </a:cubicBezTo>
                      <a:cubicBezTo>
                        <a:pt x="22528" y="44868"/>
                        <a:pt x="22662" y="42968"/>
                        <a:pt x="23799" y="41824"/>
                      </a:cubicBezTo>
                      <a:close/>
                      <a:moveTo>
                        <a:pt x="39141" y="42499"/>
                      </a:moveTo>
                      <a:cubicBezTo>
                        <a:pt x="39141" y="42506"/>
                        <a:pt x="39141" y="42513"/>
                        <a:pt x="39147" y="42526"/>
                      </a:cubicBezTo>
                      <a:cubicBezTo>
                        <a:pt x="39589" y="43864"/>
                        <a:pt x="39609" y="45423"/>
                        <a:pt x="38171" y="46153"/>
                      </a:cubicBezTo>
                      <a:cubicBezTo>
                        <a:pt x="37855" y="46310"/>
                        <a:pt x="37538" y="46382"/>
                        <a:pt x="37234" y="46382"/>
                      </a:cubicBezTo>
                      <a:cubicBezTo>
                        <a:pt x="36155" y="46382"/>
                        <a:pt x="35224" y="45489"/>
                        <a:pt x="34999" y="44373"/>
                      </a:cubicBezTo>
                      <a:cubicBezTo>
                        <a:pt x="34999" y="44366"/>
                        <a:pt x="34993" y="44366"/>
                        <a:pt x="34993" y="44359"/>
                      </a:cubicBezTo>
                      <a:cubicBezTo>
                        <a:pt x="36498" y="43985"/>
                        <a:pt x="37896" y="43349"/>
                        <a:pt x="39141" y="42499"/>
                      </a:cubicBezTo>
                      <a:close/>
                      <a:moveTo>
                        <a:pt x="55539" y="42004"/>
                      </a:moveTo>
                      <a:cubicBezTo>
                        <a:pt x="55881" y="42740"/>
                        <a:pt x="56249" y="43463"/>
                        <a:pt x="56603" y="44192"/>
                      </a:cubicBezTo>
                      <a:cubicBezTo>
                        <a:pt x="56730" y="44446"/>
                        <a:pt x="57848" y="46306"/>
                        <a:pt x="57734" y="46507"/>
                      </a:cubicBezTo>
                      <a:cubicBezTo>
                        <a:pt x="57646" y="46674"/>
                        <a:pt x="57230" y="46720"/>
                        <a:pt x="56767" y="46720"/>
                      </a:cubicBezTo>
                      <a:cubicBezTo>
                        <a:pt x="56211" y="46720"/>
                        <a:pt x="55587" y="46654"/>
                        <a:pt x="55379" y="46654"/>
                      </a:cubicBezTo>
                      <a:cubicBezTo>
                        <a:pt x="54934" y="46654"/>
                        <a:pt x="54486" y="46642"/>
                        <a:pt x="54039" y="46642"/>
                      </a:cubicBezTo>
                      <a:cubicBezTo>
                        <a:pt x="53667" y="46642"/>
                        <a:pt x="53294" y="46651"/>
                        <a:pt x="52923" y="46681"/>
                      </a:cubicBezTo>
                      <a:cubicBezTo>
                        <a:pt x="53954" y="45229"/>
                        <a:pt x="54830" y="43657"/>
                        <a:pt x="55539" y="42004"/>
                      </a:cubicBezTo>
                      <a:close/>
                      <a:moveTo>
                        <a:pt x="50709" y="38117"/>
                      </a:moveTo>
                      <a:cubicBezTo>
                        <a:pt x="51717" y="39353"/>
                        <a:pt x="53522" y="40541"/>
                        <a:pt x="55240" y="40541"/>
                      </a:cubicBezTo>
                      <a:cubicBezTo>
                        <a:pt x="55437" y="40541"/>
                        <a:pt x="55633" y="40525"/>
                        <a:pt x="55827" y="40492"/>
                      </a:cubicBezTo>
                      <a:lnTo>
                        <a:pt x="55827" y="40492"/>
                      </a:lnTo>
                      <a:cubicBezTo>
                        <a:pt x="54917" y="43021"/>
                        <a:pt x="53619" y="45363"/>
                        <a:pt x="52000" y="47451"/>
                      </a:cubicBezTo>
                      <a:cubicBezTo>
                        <a:pt x="51753" y="46715"/>
                        <a:pt x="51324" y="46059"/>
                        <a:pt x="50702" y="45570"/>
                      </a:cubicBezTo>
                      <a:cubicBezTo>
                        <a:pt x="49772" y="44841"/>
                        <a:pt x="48568" y="44614"/>
                        <a:pt x="47531" y="44085"/>
                      </a:cubicBezTo>
                      <a:cubicBezTo>
                        <a:pt x="47544" y="44065"/>
                        <a:pt x="47551" y="44038"/>
                        <a:pt x="47564" y="44018"/>
                      </a:cubicBezTo>
                      <a:cubicBezTo>
                        <a:pt x="48922" y="42259"/>
                        <a:pt x="50000" y="40271"/>
                        <a:pt x="50709" y="38117"/>
                      </a:cubicBezTo>
                      <a:close/>
                      <a:moveTo>
                        <a:pt x="63066" y="37455"/>
                      </a:moveTo>
                      <a:lnTo>
                        <a:pt x="63066" y="37455"/>
                      </a:lnTo>
                      <a:cubicBezTo>
                        <a:pt x="62431" y="41054"/>
                        <a:pt x="61186" y="44440"/>
                        <a:pt x="59440" y="47511"/>
                      </a:cubicBezTo>
                      <a:cubicBezTo>
                        <a:pt x="59039" y="46507"/>
                        <a:pt x="58577" y="45530"/>
                        <a:pt x="58142" y="44547"/>
                      </a:cubicBezTo>
                      <a:cubicBezTo>
                        <a:pt x="57888" y="43985"/>
                        <a:pt x="57634" y="43423"/>
                        <a:pt x="57379" y="42854"/>
                      </a:cubicBezTo>
                      <a:cubicBezTo>
                        <a:pt x="57152" y="42352"/>
                        <a:pt x="56717" y="41703"/>
                        <a:pt x="56617" y="41161"/>
                      </a:cubicBezTo>
                      <a:cubicBezTo>
                        <a:pt x="56623" y="40840"/>
                        <a:pt x="56637" y="40519"/>
                        <a:pt x="56650" y="40198"/>
                      </a:cubicBezTo>
                      <a:lnTo>
                        <a:pt x="56965" y="40037"/>
                      </a:lnTo>
                      <a:cubicBezTo>
                        <a:pt x="57219" y="39843"/>
                        <a:pt x="57640" y="39703"/>
                        <a:pt x="57928" y="39569"/>
                      </a:cubicBezTo>
                      <a:cubicBezTo>
                        <a:pt x="58410" y="39335"/>
                        <a:pt x="58898" y="39114"/>
                        <a:pt x="59393" y="38900"/>
                      </a:cubicBezTo>
                      <a:cubicBezTo>
                        <a:pt x="60598" y="38371"/>
                        <a:pt x="61849" y="37957"/>
                        <a:pt x="63066" y="37455"/>
                      </a:cubicBezTo>
                      <a:close/>
                      <a:moveTo>
                        <a:pt x="29239" y="44446"/>
                      </a:moveTo>
                      <a:cubicBezTo>
                        <a:pt x="30108" y="44634"/>
                        <a:pt x="31005" y="44734"/>
                        <a:pt x="31922" y="44734"/>
                      </a:cubicBezTo>
                      <a:cubicBezTo>
                        <a:pt x="32437" y="44734"/>
                        <a:pt x="32945" y="44701"/>
                        <a:pt x="33447" y="44640"/>
                      </a:cubicBezTo>
                      <a:lnTo>
                        <a:pt x="33447" y="44640"/>
                      </a:lnTo>
                      <a:cubicBezTo>
                        <a:pt x="33447" y="44654"/>
                        <a:pt x="33440" y="44661"/>
                        <a:pt x="33447" y="44674"/>
                      </a:cubicBezTo>
                      <a:cubicBezTo>
                        <a:pt x="33637" y="46124"/>
                        <a:pt x="32643" y="47511"/>
                        <a:pt x="31190" y="47511"/>
                      </a:cubicBezTo>
                      <a:cubicBezTo>
                        <a:pt x="31060" y="47511"/>
                        <a:pt x="30927" y="47500"/>
                        <a:pt x="30791" y="47477"/>
                      </a:cubicBezTo>
                      <a:cubicBezTo>
                        <a:pt x="29265" y="47223"/>
                        <a:pt x="28804" y="45764"/>
                        <a:pt x="29239" y="44446"/>
                      </a:cubicBezTo>
                      <a:close/>
                      <a:moveTo>
                        <a:pt x="56075" y="40653"/>
                      </a:moveTo>
                      <a:cubicBezTo>
                        <a:pt x="56122" y="40887"/>
                        <a:pt x="56255" y="41121"/>
                        <a:pt x="56349" y="41315"/>
                      </a:cubicBezTo>
                      <a:cubicBezTo>
                        <a:pt x="56650" y="41991"/>
                        <a:pt x="56958" y="42673"/>
                        <a:pt x="57266" y="43349"/>
                      </a:cubicBezTo>
                      <a:cubicBezTo>
                        <a:pt x="57908" y="44768"/>
                        <a:pt x="58523" y="46213"/>
                        <a:pt x="59226" y="47604"/>
                      </a:cubicBezTo>
                      <a:cubicBezTo>
                        <a:pt x="56878" y="47658"/>
                        <a:pt x="54529" y="47691"/>
                        <a:pt x="52181" y="47691"/>
                      </a:cubicBezTo>
                      <a:cubicBezTo>
                        <a:pt x="52388" y="47417"/>
                        <a:pt x="52596" y="47143"/>
                        <a:pt x="52803" y="46862"/>
                      </a:cubicBezTo>
                      <a:cubicBezTo>
                        <a:pt x="53480" y="46928"/>
                        <a:pt x="54169" y="46948"/>
                        <a:pt x="54860" y="46948"/>
                      </a:cubicBezTo>
                      <a:cubicBezTo>
                        <a:pt x="55912" y="46948"/>
                        <a:pt x="56971" y="46902"/>
                        <a:pt x="58008" y="46902"/>
                      </a:cubicBezTo>
                      <a:cubicBezTo>
                        <a:pt x="58109" y="46902"/>
                        <a:pt x="58155" y="46795"/>
                        <a:pt x="58115" y="46715"/>
                      </a:cubicBezTo>
                      <a:cubicBezTo>
                        <a:pt x="57306" y="45062"/>
                        <a:pt x="56543" y="43376"/>
                        <a:pt x="55680" y="41757"/>
                      </a:cubicBezTo>
                      <a:cubicBezTo>
                        <a:pt x="55673" y="41743"/>
                        <a:pt x="55667" y="41737"/>
                        <a:pt x="55653" y="41730"/>
                      </a:cubicBezTo>
                      <a:cubicBezTo>
                        <a:pt x="55807" y="41375"/>
                        <a:pt x="55941" y="41014"/>
                        <a:pt x="56075" y="40653"/>
                      </a:cubicBezTo>
                      <a:close/>
                      <a:moveTo>
                        <a:pt x="47551" y="44380"/>
                      </a:moveTo>
                      <a:lnTo>
                        <a:pt x="47551" y="44380"/>
                      </a:lnTo>
                      <a:cubicBezTo>
                        <a:pt x="48294" y="44727"/>
                        <a:pt x="49083" y="44948"/>
                        <a:pt x="49812" y="45316"/>
                      </a:cubicBezTo>
                      <a:cubicBezTo>
                        <a:pt x="50816" y="45825"/>
                        <a:pt x="51472" y="46641"/>
                        <a:pt x="51813" y="47691"/>
                      </a:cubicBezTo>
                      <a:cubicBezTo>
                        <a:pt x="51806" y="47705"/>
                        <a:pt x="51799" y="47711"/>
                        <a:pt x="51786" y="47725"/>
                      </a:cubicBezTo>
                      <a:cubicBezTo>
                        <a:pt x="49872" y="47257"/>
                        <a:pt x="48280" y="46286"/>
                        <a:pt x="47551" y="44380"/>
                      </a:cubicBezTo>
                      <a:close/>
                      <a:moveTo>
                        <a:pt x="21605" y="42205"/>
                      </a:moveTo>
                      <a:cubicBezTo>
                        <a:pt x="21043" y="42908"/>
                        <a:pt x="20655" y="43751"/>
                        <a:pt x="20467" y="44640"/>
                      </a:cubicBezTo>
                      <a:cubicBezTo>
                        <a:pt x="20260" y="45671"/>
                        <a:pt x="20253" y="47069"/>
                        <a:pt x="20889" y="47986"/>
                      </a:cubicBezTo>
                      <a:cubicBezTo>
                        <a:pt x="19062" y="46728"/>
                        <a:pt x="17456" y="45162"/>
                        <a:pt x="16152" y="43369"/>
                      </a:cubicBezTo>
                      <a:lnTo>
                        <a:pt x="16152" y="43369"/>
                      </a:lnTo>
                      <a:cubicBezTo>
                        <a:pt x="16593" y="43661"/>
                        <a:pt x="17096" y="43785"/>
                        <a:pt x="17629" y="43785"/>
                      </a:cubicBezTo>
                      <a:cubicBezTo>
                        <a:pt x="18932" y="43785"/>
                        <a:pt x="20413" y="43045"/>
                        <a:pt x="21605" y="42205"/>
                      </a:cubicBezTo>
                      <a:close/>
                      <a:moveTo>
                        <a:pt x="23070" y="41168"/>
                      </a:moveTo>
                      <a:cubicBezTo>
                        <a:pt x="23257" y="41349"/>
                        <a:pt x="23445" y="41516"/>
                        <a:pt x="23645" y="41683"/>
                      </a:cubicBezTo>
                      <a:cubicBezTo>
                        <a:pt x="22140" y="42780"/>
                        <a:pt x="22341" y="45102"/>
                        <a:pt x="23946" y="45999"/>
                      </a:cubicBezTo>
                      <a:cubicBezTo>
                        <a:pt x="24357" y="46229"/>
                        <a:pt x="24786" y="46334"/>
                        <a:pt x="25201" y="46334"/>
                      </a:cubicBezTo>
                      <a:cubicBezTo>
                        <a:pt x="26450" y="46334"/>
                        <a:pt x="27586" y="45387"/>
                        <a:pt x="27807" y="44052"/>
                      </a:cubicBezTo>
                      <a:cubicBezTo>
                        <a:pt x="27974" y="44105"/>
                        <a:pt x="28135" y="44159"/>
                        <a:pt x="28302" y="44206"/>
                      </a:cubicBezTo>
                      <a:cubicBezTo>
                        <a:pt x="28282" y="44226"/>
                        <a:pt x="28262" y="44252"/>
                        <a:pt x="28248" y="44286"/>
                      </a:cubicBezTo>
                      <a:cubicBezTo>
                        <a:pt x="27654" y="46358"/>
                        <a:pt x="25770" y="48844"/>
                        <a:pt x="23477" y="48844"/>
                      </a:cubicBezTo>
                      <a:cubicBezTo>
                        <a:pt x="22958" y="48844"/>
                        <a:pt x="22417" y="48717"/>
                        <a:pt x="21866" y="48427"/>
                      </a:cubicBezTo>
                      <a:cubicBezTo>
                        <a:pt x="20467" y="47698"/>
                        <a:pt x="20487" y="45651"/>
                        <a:pt x="20855" y="44326"/>
                      </a:cubicBezTo>
                      <a:cubicBezTo>
                        <a:pt x="21210" y="43028"/>
                        <a:pt x="22019" y="41984"/>
                        <a:pt x="23070" y="41168"/>
                      </a:cubicBezTo>
                      <a:close/>
                      <a:moveTo>
                        <a:pt x="40211" y="43209"/>
                      </a:moveTo>
                      <a:cubicBezTo>
                        <a:pt x="41188" y="44199"/>
                        <a:pt x="42279" y="45136"/>
                        <a:pt x="43644" y="45470"/>
                      </a:cubicBezTo>
                      <a:cubicBezTo>
                        <a:pt x="43981" y="45552"/>
                        <a:pt x="44335" y="45595"/>
                        <a:pt x="44690" y="45595"/>
                      </a:cubicBezTo>
                      <a:cubicBezTo>
                        <a:pt x="45150" y="45595"/>
                        <a:pt x="45612" y="45522"/>
                        <a:pt x="46039" y="45363"/>
                      </a:cubicBezTo>
                      <a:lnTo>
                        <a:pt x="46039" y="45363"/>
                      </a:lnTo>
                      <a:cubicBezTo>
                        <a:pt x="44527" y="46942"/>
                        <a:pt x="42760" y="48267"/>
                        <a:pt x="40807" y="49277"/>
                      </a:cubicBezTo>
                      <a:cubicBezTo>
                        <a:pt x="41957" y="47765"/>
                        <a:pt x="41034" y="45015"/>
                        <a:pt x="40211" y="43209"/>
                      </a:cubicBezTo>
                      <a:close/>
                      <a:moveTo>
                        <a:pt x="43543" y="37308"/>
                      </a:moveTo>
                      <a:cubicBezTo>
                        <a:pt x="43550" y="37308"/>
                        <a:pt x="43550" y="37314"/>
                        <a:pt x="43557" y="37321"/>
                      </a:cubicBezTo>
                      <a:cubicBezTo>
                        <a:pt x="43483" y="37381"/>
                        <a:pt x="43456" y="37515"/>
                        <a:pt x="43563" y="37582"/>
                      </a:cubicBezTo>
                      <a:cubicBezTo>
                        <a:pt x="44620" y="38284"/>
                        <a:pt x="45738" y="38927"/>
                        <a:pt x="46554" y="39917"/>
                      </a:cubicBezTo>
                      <a:cubicBezTo>
                        <a:pt x="47511" y="41081"/>
                        <a:pt x="48033" y="42928"/>
                        <a:pt x="47036" y="44226"/>
                      </a:cubicBezTo>
                      <a:cubicBezTo>
                        <a:pt x="46996" y="44272"/>
                        <a:pt x="46962" y="44313"/>
                        <a:pt x="46922" y="44359"/>
                      </a:cubicBezTo>
                      <a:cubicBezTo>
                        <a:pt x="46353" y="45005"/>
                        <a:pt x="45534" y="45273"/>
                        <a:pt x="44700" y="45273"/>
                      </a:cubicBezTo>
                      <a:cubicBezTo>
                        <a:pt x="44151" y="45273"/>
                        <a:pt x="43596" y="45157"/>
                        <a:pt x="43102" y="44955"/>
                      </a:cubicBezTo>
                      <a:cubicBezTo>
                        <a:pt x="41757" y="44406"/>
                        <a:pt x="40740" y="43316"/>
                        <a:pt x="39756" y="42279"/>
                      </a:cubicBezTo>
                      <a:cubicBezTo>
                        <a:pt x="39724" y="42243"/>
                        <a:pt x="39688" y="42228"/>
                        <a:pt x="39654" y="42228"/>
                      </a:cubicBezTo>
                      <a:cubicBezTo>
                        <a:pt x="39623" y="42228"/>
                        <a:pt x="39594" y="42240"/>
                        <a:pt x="39569" y="42259"/>
                      </a:cubicBezTo>
                      <a:cubicBezTo>
                        <a:pt x="39502" y="42305"/>
                        <a:pt x="39469" y="42386"/>
                        <a:pt x="39509" y="42466"/>
                      </a:cubicBezTo>
                      <a:cubicBezTo>
                        <a:pt x="40432" y="44286"/>
                        <a:pt x="42580" y="49096"/>
                        <a:pt x="39254" y="49906"/>
                      </a:cubicBezTo>
                      <a:cubicBezTo>
                        <a:pt x="38969" y="49975"/>
                        <a:pt x="38701" y="50008"/>
                        <a:pt x="38447" y="50008"/>
                      </a:cubicBezTo>
                      <a:cubicBezTo>
                        <a:pt x="35856" y="50008"/>
                        <a:pt x="34852" y="46625"/>
                        <a:pt x="34303" y="44547"/>
                      </a:cubicBezTo>
                      <a:cubicBezTo>
                        <a:pt x="34297" y="44533"/>
                        <a:pt x="34290" y="44520"/>
                        <a:pt x="34283" y="44507"/>
                      </a:cubicBezTo>
                      <a:cubicBezTo>
                        <a:pt x="34451" y="44480"/>
                        <a:pt x="34618" y="44446"/>
                        <a:pt x="34785" y="44406"/>
                      </a:cubicBezTo>
                      <a:lnTo>
                        <a:pt x="34785" y="44406"/>
                      </a:lnTo>
                      <a:cubicBezTo>
                        <a:pt x="34785" y="44420"/>
                        <a:pt x="34778" y="44426"/>
                        <a:pt x="34778" y="44433"/>
                      </a:cubicBezTo>
                      <a:cubicBezTo>
                        <a:pt x="34948" y="45689"/>
                        <a:pt x="36035" y="46639"/>
                        <a:pt x="37243" y="46639"/>
                      </a:cubicBezTo>
                      <a:cubicBezTo>
                        <a:pt x="37509" y="46639"/>
                        <a:pt x="37781" y="46593"/>
                        <a:pt x="38050" y="46494"/>
                      </a:cubicBezTo>
                      <a:cubicBezTo>
                        <a:pt x="39723" y="45872"/>
                        <a:pt x="40097" y="43918"/>
                        <a:pt x="39368" y="42433"/>
                      </a:cubicBezTo>
                      <a:cubicBezTo>
                        <a:pt x="39355" y="42406"/>
                        <a:pt x="39335" y="42386"/>
                        <a:pt x="39308" y="42379"/>
                      </a:cubicBezTo>
                      <a:cubicBezTo>
                        <a:pt x="39382" y="42326"/>
                        <a:pt x="39462" y="42272"/>
                        <a:pt x="39535" y="42212"/>
                      </a:cubicBezTo>
                      <a:cubicBezTo>
                        <a:pt x="39656" y="42125"/>
                        <a:pt x="39770" y="42038"/>
                        <a:pt x="39890" y="41944"/>
                      </a:cubicBezTo>
                      <a:cubicBezTo>
                        <a:pt x="39890" y="41951"/>
                        <a:pt x="39890" y="41951"/>
                        <a:pt x="39890" y="41958"/>
                      </a:cubicBezTo>
                      <a:cubicBezTo>
                        <a:pt x="40207" y="42668"/>
                        <a:pt x="40881" y="42994"/>
                        <a:pt x="41581" y="42994"/>
                      </a:cubicBezTo>
                      <a:cubicBezTo>
                        <a:pt x="42152" y="42994"/>
                        <a:pt x="42740" y="42776"/>
                        <a:pt x="43162" y="42372"/>
                      </a:cubicBezTo>
                      <a:cubicBezTo>
                        <a:pt x="44319" y="41275"/>
                        <a:pt x="44607" y="38907"/>
                        <a:pt x="43429" y="37729"/>
                      </a:cubicBezTo>
                      <a:cubicBezTo>
                        <a:pt x="43409" y="37709"/>
                        <a:pt x="43376" y="37696"/>
                        <a:pt x="43349" y="37696"/>
                      </a:cubicBezTo>
                      <a:cubicBezTo>
                        <a:pt x="43416" y="37568"/>
                        <a:pt x="43483" y="37435"/>
                        <a:pt x="43543" y="37308"/>
                      </a:cubicBezTo>
                      <a:close/>
                      <a:moveTo>
                        <a:pt x="15563" y="43028"/>
                      </a:moveTo>
                      <a:cubicBezTo>
                        <a:pt x="16526" y="44446"/>
                        <a:pt x="17671" y="45731"/>
                        <a:pt x="18962" y="46855"/>
                      </a:cubicBezTo>
                      <a:cubicBezTo>
                        <a:pt x="17122" y="47270"/>
                        <a:pt x="15503" y="49170"/>
                        <a:pt x="15168" y="50990"/>
                      </a:cubicBezTo>
                      <a:cubicBezTo>
                        <a:pt x="13469" y="49498"/>
                        <a:pt x="11970" y="47772"/>
                        <a:pt x="10712" y="45872"/>
                      </a:cubicBezTo>
                      <a:lnTo>
                        <a:pt x="10712" y="45872"/>
                      </a:lnTo>
                      <a:cubicBezTo>
                        <a:pt x="10780" y="45874"/>
                        <a:pt x="10847" y="45876"/>
                        <a:pt x="10914" y="45876"/>
                      </a:cubicBezTo>
                      <a:cubicBezTo>
                        <a:pt x="12833" y="45876"/>
                        <a:pt x="14626" y="44689"/>
                        <a:pt x="15563" y="43028"/>
                      </a:cubicBezTo>
                      <a:close/>
                      <a:moveTo>
                        <a:pt x="28188" y="45450"/>
                      </a:moveTo>
                      <a:lnTo>
                        <a:pt x="28188" y="45450"/>
                      </a:lnTo>
                      <a:cubicBezTo>
                        <a:pt x="28081" y="47377"/>
                        <a:pt x="28028" y="50147"/>
                        <a:pt x="29399" y="51251"/>
                      </a:cubicBezTo>
                      <a:cubicBezTo>
                        <a:pt x="27298" y="50983"/>
                        <a:pt x="25298" y="50374"/>
                        <a:pt x="23451" y="49478"/>
                      </a:cubicBezTo>
                      <a:lnTo>
                        <a:pt x="23445" y="49478"/>
                      </a:lnTo>
                      <a:cubicBezTo>
                        <a:pt x="23130" y="49324"/>
                        <a:pt x="22816" y="49157"/>
                        <a:pt x="22501" y="48989"/>
                      </a:cubicBezTo>
                      <a:lnTo>
                        <a:pt x="22501" y="48989"/>
                      </a:lnTo>
                      <a:cubicBezTo>
                        <a:pt x="22774" y="49050"/>
                        <a:pt x="23055" y="49078"/>
                        <a:pt x="23337" y="49078"/>
                      </a:cubicBezTo>
                      <a:cubicBezTo>
                        <a:pt x="24179" y="49078"/>
                        <a:pt x="25037" y="48826"/>
                        <a:pt x="25733" y="48421"/>
                      </a:cubicBezTo>
                      <a:cubicBezTo>
                        <a:pt x="26890" y="47752"/>
                        <a:pt x="27673" y="46661"/>
                        <a:pt x="28188" y="45450"/>
                      </a:cubicBezTo>
                      <a:close/>
                      <a:moveTo>
                        <a:pt x="19076" y="47096"/>
                      </a:moveTo>
                      <a:lnTo>
                        <a:pt x="19076" y="47096"/>
                      </a:lnTo>
                      <a:cubicBezTo>
                        <a:pt x="18801" y="48019"/>
                        <a:pt x="18440" y="48909"/>
                        <a:pt x="17844" y="49665"/>
                      </a:cubicBezTo>
                      <a:cubicBezTo>
                        <a:pt x="17695" y="49853"/>
                        <a:pt x="16080" y="51268"/>
                        <a:pt x="15531" y="51268"/>
                      </a:cubicBezTo>
                      <a:cubicBezTo>
                        <a:pt x="15514" y="51268"/>
                        <a:pt x="15498" y="51267"/>
                        <a:pt x="15483" y="51264"/>
                      </a:cubicBezTo>
                      <a:cubicBezTo>
                        <a:pt x="15443" y="51224"/>
                        <a:pt x="15402" y="51197"/>
                        <a:pt x="15362" y="51164"/>
                      </a:cubicBezTo>
                      <a:cubicBezTo>
                        <a:pt x="15362" y="51157"/>
                        <a:pt x="15362" y="51150"/>
                        <a:pt x="15356" y="51150"/>
                      </a:cubicBezTo>
                      <a:cubicBezTo>
                        <a:pt x="15342" y="51097"/>
                        <a:pt x="15309" y="51084"/>
                        <a:pt x="15269" y="51084"/>
                      </a:cubicBezTo>
                      <a:cubicBezTo>
                        <a:pt x="15262" y="51070"/>
                        <a:pt x="15248" y="51063"/>
                        <a:pt x="15242" y="51057"/>
                      </a:cubicBezTo>
                      <a:cubicBezTo>
                        <a:pt x="15851" y="50261"/>
                        <a:pt x="16118" y="49270"/>
                        <a:pt x="16787" y="48494"/>
                      </a:cubicBezTo>
                      <a:cubicBezTo>
                        <a:pt x="17396" y="47792"/>
                        <a:pt x="18166" y="47283"/>
                        <a:pt x="19076" y="47096"/>
                      </a:cubicBezTo>
                      <a:close/>
                      <a:moveTo>
                        <a:pt x="28563" y="44286"/>
                      </a:moveTo>
                      <a:lnTo>
                        <a:pt x="28563" y="44286"/>
                      </a:lnTo>
                      <a:cubicBezTo>
                        <a:pt x="28730" y="44326"/>
                        <a:pt x="28897" y="44366"/>
                        <a:pt x="29065" y="44406"/>
                      </a:cubicBezTo>
                      <a:cubicBezTo>
                        <a:pt x="28202" y="45744"/>
                        <a:pt x="29272" y="47517"/>
                        <a:pt x="30757" y="47765"/>
                      </a:cubicBezTo>
                      <a:cubicBezTo>
                        <a:pt x="30901" y="47788"/>
                        <a:pt x="31041" y="47799"/>
                        <a:pt x="31179" y="47799"/>
                      </a:cubicBezTo>
                      <a:cubicBezTo>
                        <a:pt x="32805" y="47799"/>
                        <a:pt x="33937" y="46251"/>
                        <a:pt x="33721" y="44640"/>
                      </a:cubicBezTo>
                      <a:cubicBezTo>
                        <a:pt x="33721" y="44627"/>
                        <a:pt x="33715" y="44614"/>
                        <a:pt x="33708" y="44607"/>
                      </a:cubicBezTo>
                      <a:cubicBezTo>
                        <a:pt x="33795" y="44594"/>
                        <a:pt x="33882" y="44580"/>
                        <a:pt x="33969" y="44567"/>
                      </a:cubicBezTo>
                      <a:lnTo>
                        <a:pt x="33969" y="44574"/>
                      </a:lnTo>
                      <a:cubicBezTo>
                        <a:pt x="34176" y="45992"/>
                        <a:pt x="34417" y="47497"/>
                        <a:pt x="33982" y="48902"/>
                      </a:cubicBezTo>
                      <a:cubicBezTo>
                        <a:pt x="33601" y="50140"/>
                        <a:pt x="32510" y="51311"/>
                        <a:pt x="31152" y="51398"/>
                      </a:cubicBezTo>
                      <a:cubicBezTo>
                        <a:pt x="30931" y="51391"/>
                        <a:pt x="30717" y="51385"/>
                        <a:pt x="30503" y="51365"/>
                      </a:cubicBezTo>
                      <a:cubicBezTo>
                        <a:pt x="27780" y="50883"/>
                        <a:pt x="28496" y="46280"/>
                        <a:pt x="28570" y="44326"/>
                      </a:cubicBezTo>
                      <a:cubicBezTo>
                        <a:pt x="28570" y="44313"/>
                        <a:pt x="28570" y="44299"/>
                        <a:pt x="28563" y="44286"/>
                      </a:cubicBezTo>
                      <a:close/>
                      <a:moveTo>
                        <a:pt x="34457" y="46046"/>
                      </a:moveTo>
                      <a:cubicBezTo>
                        <a:pt x="35093" y="48053"/>
                        <a:pt x="36324" y="50267"/>
                        <a:pt x="38391" y="50314"/>
                      </a:cubicBezTo>
                      <a:cubicBezTo>
                        <a:pt x="36511" y="50976"/>
                        <a:pt x="34504" y="51358"/>
                        <a:pt x="32417" y="51411"/>
                      </a:cubicBezTo>
                      <a:cubicBezTo>
                        <a:pt x="34270" y="50542"/>
                        <a:pt x="34584" y="48133"/>
                        <a:pt x="34457" y="46046"/>
                      </a:cubicBezTo>
                      <a:close/>
                      <a:moveTo>
                        <a:pt x="11247" y="47136"/>
                      </a:moveTo>
                      <a:cubicBezTo>
                        <a:pt x="12070" y="48253"/>
                        <a:pt x="12980" y="49297"/>
                        <a:pt x="13971" y="50267"/>
                      </a:cubicBezTo>
                      <a:cubicBezTo>
                        <a:pt x="12679" y="50682"/>
                        <a:pt x="11381" y="51097"/>
                        <a:pt x="10090" y="51512"/>
                      </a:cubicBezTo>
                      <a:cubicBezTo>
                        <a:pt x="10619" y="50127"/>
                        <a:pt x="11127" y="48615"/>
                        <a:pt x="11247" y="47136"/>
                      </a:cubicBezTo>
                      <a:close/>
                      <a:moveTo>
                        <a:pt x="47303" y="44433"/>
                      </a:moveTo>
                      <a:cubicBezTo>
                        <a:pt x="47979" y="46193"/>
                        <a:pt x="49692" y="47805"/>
                        <a:pt x="51639" y="47905"/>
                      </a:cubicBezTo>
                      <a:cubicBezTo>
                        <a:pt x="50254" y="49612"/>
                        <a:pt x="48655" y="51130"/>
                        <a:pt x="46882" y="52428"/>
                      </a:cubicBezTo>
                      <a:cubicBezTo>
                        <a:pt x="46962" y="50528"/>
                        <a:pt x="44888" y="48989"/>
                        <a:pt x="43510" y="47946"/>
                      </a:cubicBezTo>
                      <a:cubicBezTo>
                        <a:pt x="44727" y="47062"/>
                        <a:pt x="45838" y="46046"/>
                        <a:pt x="46828" y="44915"/>
                      </a:cubicBezTo>
                      <a:cubicBezTo>
                        <a:pt x="46975" y="44801"/>
                        <a:pt x="47116" y="44667"/>
                        <a:pt x="47243" y="44513"/>
                      </a:cubicBezTo>
                      <a:cubicBezTo>
                        <a:pt x="47263" y="44487"/>
                        <a:pt x="47283" y="44460"/>
                        <a:pt x="47303" y="44433"/>
                      </a:cubicBezTo>
                      <a:close/>
                      <a:moveTo>
                        <a:pt x="3493" y="45785"/>
                      </a:moveTo>
                      <a:cubicBezTo>
                        <a:pt x="4854" y="45967"/>
                        <a:pt x="6243" y="46082"/>
                        <a:pt x="7627" y="46082"/>
                      </a:cubicBezTo>
                      <a:cubicBezTo>
                        <a:pt x="8482" y="46082"/>
                        <a:pt x="9334" y="46038"/>
                        <a:pt x="10177" y="45938"/>
                      </a:cubicBezTo>
                      <a:lnTo>
                        <a:pt x="10177" y="45938"/>
                      </a:lnTo>
                      <a:cubicBezTo>
                        <a:pt x="9448" y="48173"/>
                        <a:pt x="8892" y="50448"/>
                        <a:pt x="8049" y="52656"/>
                      </a:cubicBezTo>
                      <a:cubicBezTo>
                        <a:pt x="6250" y="50582"/>
                        <a:pt x="4711" y="48273"/>
                        <a:pt x="3493" y="45785"/>
                      </a:cubicBezTo>
                      <a:close/>
                      <a:moveTo>
                        <a:pt x="10418" y="45945"/>
                      </a:moveTo>
                      <a:cubicBezTo>
                        <a:pt x="10632" y="46266"/>
                        <a:pt x="10846" y="46581"/>
                        <a:pt x="11074" y="46895"/>
                      </a:cubicBezTo>
                      <a:cubicBezTo>
                        <a:pt x="10605" y="48521"/>
                        <a:pt x="10304" y="50133"/>
                        <a:pt x="9682" y="51712"/>
                      </a:cubicBezTo>
                      <a:cubicBezTo>
                        <a:pt x="9646" y="51814"/>
                        <a:pt x="9744" y="51911"/>
                        <a:pt x="9837" y="51911"/>
                      </a:cubicBezTo>
                      <a:cubicBezTo>
                        <a:pt x="9848" y="51911"/>
                        <a:pt x="9859" y="51909"/>
                        <a:pt x="9869" y="51906"/>
                      </a:cubicBezTo>
                      <a:cubicBezTo>
                        <a:pt x="11294" y="51452"/>
                        <a:pt x="12713" y="50997"/>
                        <a:pt x="14131" y="50542"/>
                      </a:cubicBezTo>
                      <a:cubicBezTo>
                        <a:pt x="14165" y="50535"/>
                        <a:pt x="14185" y="50515"/>
                        <a:pt x="14205" y="50495"/>
                      </a:cubicBezTo>
                      <a:cubicBezTo>
                        <a:pt x="14432" y="50716"/>
                        <a:pt x="14660" y="50923"/>
                        <a:pt x="14894" y="51130"/>
                      </a:cubicBezTo>
                      <a:cubicBezTo>
                        <a:pt x="13790" y="51431"/>
                        <a:pt x="12679" y="51759"/>
                        <a:pt x="11575" y="52074"/>
                      </a:cubicBezTo>
                      <a:cubicBezTo>
                        <a:pt x="11053" y="52221"/>
                        <a:pt x="10538" y="52382"/>
                        <a:pt x="10016" y="52515"/>
                      </a:cubicBezTo>
                      <a:cubicBezTo>
                        <a:pt x="9733" y="52583"/>
                        <a:pt x="9411" y="52709"/>
                        <a:pt x="9115" y="52709"/>
                      </a:cubicBezTo>
                      <a:cubicBezTo>
                        <a:pt x="9062" y="52709"/>
                        <a:pt x="9010" y="52705"/>
                        <a:pt x="8959" y="52696"/>
                      </a:cubicBezTo>
                      <a:cubicBezTo>
                        <a:pt x="8498" y="52622"/>
                        <a:pt x="8518" y="52589"/>
                        <a:pt x="8585" y="52161"/>
                      </a:cubicBezTo>
                      <a:cubicBezTo>
                        <a:pt x="8739" y="51184"/>
                        <a:pt x="9301" y="50133"/>
                        <a:pt x="9588" y="49177"/>
                      </a:cubicBezTo>
                      <a:cubicBezTo>
                        <a:pt x="9909" y="48120"/>
                        <a:pt x="10244" y="47036"/>
                        <a:pt x="10418" y="45945"/>
                      </a:cubicBezTo>
                      <a:close/>
                      <a:moveTo>
                        <a:pt x="43530" y="48300"/>
                      </a:moveTo>
                      <a:lnTo>
                        <a:pt x="43530" y="48300"/>
                      </a:lnTo>
                      <a:cubicBezTo>
                        <a:pt x="44975" y="49398"/>
                        <a:pt x="46547" y="50695"/>
                        <a:pt x="46628" y="52616"/>
                      </a:cubicBezTo>
                      <a:cubicBezTo>
                        <a:pt x="46574" y="52656"/>
                        <a:pt x="46527" y="52689"/>
                        <a:pt x="46474" y="52723"/>
                      </a:cubicBezTo>
                      <a:cubicBezTo>
                        <a:pt x="45711" y="52321"/>
                        <a:pt x="45089" y="51840"/>
                        <a:pt x="44600" y="51057"/>
                      </a:cubicBezTo>
                      <a:cubicBezTo>
                        <a:pt x="44072" y="50214"/>
                        <a:pt x="43784" y="49250"/>
                        <a:pt x="43530" y="48300"/>
                      </a:cubicBezTo>
                      <a:close/>
                      <a:moveTo>
                        <a:pt x="19336" y="47170"/>
                      </a:moveTo>
                      <a:cubicBezTo>
                        <a:pt x="20481" y="48120"/>
                        <a:pt x="21732" y="48936"/>
                        <a:pt x="23070" y="49612"/>
                      </a:cubicBezTo>
                      <a:cubicBezTo>
                        <a:pt x="21297" y="50568"/>
                        <a:pt x="20173" y="52502"/>
                        <a:pt x="20374" y="54536"/>
                      </a:cubicBezTo>
                      <a:cubicBezTo>
                        <a:pt x="18734" y="53693"/>
                        <a:pt x="17195" y="52683"/>
                        <a:pt x="15784" y="51518"/>
                      </a:cubicBezTo>
                      <a:cubicBezTo>
                        <a:pt x="16419" y="51365"/>
                        <a:pt x="17249" y="50716"/>
                        <a:pt x="17523" y="50455"/>
                      </a:cubicBezTo>
                      <a:cubicBezTo>
                        <a:pt x="18460" y="49578"/>
                        <a:pt x="18975" y="48381"/>
                        <a:pt x="19336" y="47170"/>
                      </a:cubicBezTo>
                      <a:close/>
                      <a:moveTo>
                        <a:pt x="23244" y="49799"/>
                      </a:moveTo>
                      <a:lnTo>
                        <a:pt x="23244" y="49799"/>
                      </a:lnTo>
                      <a:cubicBezTo>
                        <a:pt x="23097" y="51826"/>
                        <a:pt x="22060" y="53258"/>
                        <a:pt x="20561" y="54543"/>
                      </a:cubicBezTo>
                      <a:cubicBezTo>
                        <a:pt x="20487" y="52555"/>
                        <a:pt x="21477" y="50729"/>
                        <a:pt x="23244" y="49799"/>
                      </a:cubicBezTo>
                      <a:close/>
                      <a:moveTo>
                        <a:pt x="51960" y="47972"/>
                      </a:moveTo>
                      <a:cubicBezTo>
                        <a:pt x="52274" y="50241"/>
                        <a:pt x="52823" y="52462"/>
                        <a:pt x="53592" y="54623"/>
                      </a:cubicBezTo>
                      <a:cubicBezTo>
                        <a:pt x="51331" y="54094"/>
                        <a:pt x="49116" y="53445"/>
                        <a:pt x="46888" y="52783"/>
                      </a:cubicBezTo>
                      <a:cubicBezTo>
                        <a:pt x="47203" y="52555"/>
                        <a:pt x="47511" y="52321"/>
                        <a:pt x="47812" y="52080"/>
                      </a:cubicBezTo>
                      <a:cubicBezTo>
                        <a:pt x="49003" y="51144"/>
                        <a:pt x="50107" y="50100"/>
                        <a:pt x="51117" y="48969"/>
                      </a:cubicBezTo>
                      <a:cubicBezTo>
                        <a:pt x="51197" y="50435"/>
                        <a:pt x="51646" y="51913"/>
                        <a:pt x="52167" y="53278"/>
                      </a:cubicBezTo>
                      <a:cubicBezTo>
                        <a:pt x="50749" y="52877"/>
                        <a:pt x="49331" y="52428"/>
                        <a:pt x="47899" y="52080"/>
                      </a:cubicBezTo>
                      <a:cubicBezTo>
                        <a:pt x="47889" y="52077"/>
                        <a:pt x="47880" y="52075"/>
                        <a:pt x="47871" y="52075"/>
                      </a:cubicBezTo>
                      <a:cubicBezTo>
                        <a:pt x="47850" y="52075"/>
                        <a:pt x="47833" y="52084"/>
                        <a:pt x="47818" y="52094"/>
                      </a:cubicBezTo>
                      <a:cubicBezTo>
                        <a:pt x="47765" y="52134"/>
                        <a:pt x="47765" y="52228"/>
                        <a:pt x="47852" y="52261"/>
                      </a:cubicBezTo>
                      <a:cubicBezTo>
                        <a:pt x="49317" y="52796"/>
                        <a:pt x="50849" y="53198"/>
                        <a:pt x="52361" y="53619"/>
                      </a:cubicBezTo>
                      <a:cubicBezTo>
                        <a:pt x="52371" y="53622"/>
                        <a:pt x="52381" y="53624"/>
                        <a:pt x="52391" y="53624"/>
                      </a:cubicBezTo>
                      <a:cubicBezTo>
                        <a:pt x="52472" y="53624"/>
                        <a:pt x="52558" y="53535"/>
                        <a:pt x="52522" y="53452"/>
                      </a:cubicBezTo>
                      <a:cubicBezTo>
                        <a:pt x="51927" y="51913"/>
                        <a:pt x="51646" y="50374"/>
                        <a:pt x="51318" y="48769"/>
                      </a:cubicBezTo>
                      <a:cubicBezTo>
                        <a:pt x="51318" y="48762"/>
                        <a:pt x="51311" y="48755"/>
                        <a:pt x="51311" y="48749"/>
                      </a:cubicBezTo>
                      <a:cubicBezTo>
                        <a:pt x="51532" y="48494"/>
                        <a:pt x="51746" y="48233"/>
                        <a:pt x="51960" y="47972"/>
                      </a:cubicBezTo>
                      <a:close/>
                      <a:moveTo>
                        <a:pt x="59193" y="47932"/>
                      </a:moveTo>
                      <a:cubicBezTo>
                        <a:pt x="57741" y="50401"/>
                        <a:pt x="55954" y="52656"/>
                        <a:pt x="53914" y="54636"/>
                      </a:cubicBezTo>
                      <a:cubicBezTo>
                        <a:pt x="53519" y="53559"/>
                        <a:pt x="53178" y="52462"/>
                        <a:pt x="52897" y="51344"/>
                      </a:cubicBezTo>
                      <a:cubicBezTo>
                        <a:pt x="52770" y="50823"/>
                        <a:pt x="52656" y="50294"/>
                        <a:pt x="52549" y="49759"/>
                      </a:cubicBezTo>
                      <a:cubicBezTo>
                        <a:pt x="52489" y="49444"/>
                        <a:pt x="52147" y="48314"/>
                        <a:pt x="52368" y="48079"/>
                      </a:cubicBezTo>
                      <a:cubicBezTo>
                        <a:pt x="52468" y="47968"/>
                        <a:pt x="52699" y="47936"/>
                        <a:pt x="52959" y="47936"/>
                      </a:cubicBezTo>
                      <a:cubicBezTo>
                        <a:pt x="53305" y="47936"/>
                        <a:pt x="53703" y="47992"/>
                        <a:pt x="53914" y="47992"/>
                      </a:cubicBezTo>
                      <a:cubicBezTo>
                        <a:pt x="54522" y="47986"/>
                        <a:pt x="55131" y="47986"/>
                        <a:pt x="55740" y="47986"/>
                      </a:cubicBezTo>
                      <a:cubicBezTo>
                        <a:pt x="56891" y="47972"/>
                        <a:pt x="58042" y="47959"/>
                        <a:pt x="59193" y="47932"/>
                      </a:cubicBezTo>
                      <a:close/>
                      <a:moveTo>
                        <a:pt x="43209" y="48160"/>
                      </a:moveTo>
                      <a:cubicBezTo>
                        <a:pt x="43670" y="49846"/>
                        <a:pt x="44426" y="52241"/>
                        <a:pt x="46219" y="52897"/>
                      </a:cubicBezTo>
                      <a:cubicBezTo>
                        <a:pt x="44279" y="54228"/>
                        <a:pt x="42145" y="55292"/>
                        <a:pt x="39870" y="56041"/>
                      </a:cubicBezTo>
                      <a:cubicBezTo>
                        <a:pt x="39897" y="54114"/>
                        <a:pt x="39114" y="52248"/>
                        <a:pt x="37876" y="50789"/>
                      </a:cubicBezTo>
                      <a:cubicBezTo>
                        <a:pt x="39796" y="50180"/>
                        <a:pt x="41589" y="49284"/>
                        <a:pt x="43209" y="48160"/>
                      </a:cubicBezTo>
                      <a:close/>
                      <a:moveTo>
                        <a:pt x="37836" y="51110"/>
                      </a:moveTo>
                      <a:lnTo>
                        <a:pt x="37836" y="51110"/>
                      </a:lnTo>
                      <a:cubicBezTo>
                        <a:pt x="39007" y="52569"/>
                        <a:pt x="39529" y="54235"/>
                        <a:pt x="39629" y="56095"/>
                      </a:cubicBezTo>
                      <a:cubicBezTo>
                        <a:pt x="39582" y="56095"/>
                        <a:pt x="39535" y="56115"/>
                        <a:pt x="39509" y="56162"/>
                      </a:cubicBezTo>
                      <a:cubicBezTo>
                        <a:pt x="37970" y="54810"/>
                        <a:pt x="37642" y="53084"/>
                        <a:pt x="37836" y="51110"/>
                      </a:cubicBezTo>
                      <a:close/>
                      <a:moveTo>
                        <a:pt x="16152" y="52181"/>
                      </a:moveTo>
                      <a:cubicBezTo>
                        <a:pt x="16995" y="52836"/>
                        <a:pt x="17878" y="53439"/>
                        <a:pt x="18801" y="53994"/>
                      </a:cubicBezTo>
                      <a:cubicBezTo>
                        <a:pt x="17717" y="54783"/>
                        <a:pt x="16633" y="55580"/>
                        <a:pt x="15563" y="56389"/>
                      </a:cubicBezTo>
                      <a:cubicBezTo>
                        <a:pt x="15931" y="55051"/>
                        <a:pt x="16245" y="53566"/>
                        <a:pt x="16152" y="52181"/>
                      </a:cubicBezTo>
                      <a:close/>
                      <a:moveTo>
                        <a:pt x="23498" y="49819"/>
                      </a:moveTo>
                      <a:cubicBezTo>
                        <a:pt x="24729" y="50401"/>
                        <a:pt x="26027" y="50856"/>
                        <a:pt x="27385" y="51177"/>
                      </a:cubicBezTo>
                      <a:cubicBezTo>
                        <a:pt x="26074" y="52622"/>
                        <a:pt x="25452" y="54750"/>
                        <a:pt x="26074" y="56637"/>
                      </a:cubicBezTo>
                      <a:cubicBezTo>
                        <a:pt x="24201" y="56195"/>
                        <a:pt x="22414" y="55546"/>
                        <a:pt x="20735" y="54717"/>
                      </a:cubicBezTo>
                      <a:cubicBezTo>
                        <a:pt x="22414" y="53753"/>
                        <a:pt x="23364" y="51699"/>
                        <a:pt x="23498" y="49819"/>
                      </a:cubicBezTo>
                      <a:close/>
                      <a:moveTo>
                        <a:pt x="27438" y="51588"/>
                      </a:moveTo>
                      <a:cubicBezTo>
                        <a:pt x="27616" y="51588"/>
                        <a:pt x="27565" y="52167"/>
                        <a:pt x="27613" y="52589"/>
                      </a:cubicBezTo>
                      <a:cubicBezTo>
                        <a:pt x="27660" y="53051"/>
                        <a:pt x="27693" y="53512"/>
                        <a:pt x="27653" y="53974"/>
                      </a:cubicBezTo>
                      <a:cubicBezTo>
                        <a:pt x="27566" y="55051"/>
                        <a:pt x="27144" y="56041"/>
                        <a:pt x="26268" y="56670"/>
                      </a:cubicBezTo>
                      <a:cubicBezTo>
                        <a:pt x="25927" y="55011"/>
                        <a:pt x="26081" y="53338"/>
                        <a:pt x="27098" y="51906"/>
                      </a:cubicBezTo>
                      <a:cubicBezTo>
                        <a:pt x="27261" y="51679"/>
                        <a:pt x="27368" y="51588"/>
                        <a:pt x="27438" y="51588"/>
                      </a:cubicBezTo>
                      <a:close/>
                      <a:moveTo>
                        <a:pt x="32082" y="52019"/>
                      </a:moveTo>
                      <a:cubicBezTo>
                        <a:pt x="32091" y="52019"/>
                        <a:pt x="32100" y="52019"/>
                        <a:pt x="32109" y="52020"/>
                      </a:cubicBezTo>
                      <a:cubicBezTo>
                        <a:pt x="32330" y="52047"/>
                        <a:pt x="32631" y="53064"/>
                        <a:pt x="32684" y="53231"/>
                      </a:cubicBezTo>
                      <a:cubicBezTo>
                        <a:pt x="32818" y="53659"/>
                        <a:pt x="32885" y="54114"/>
                        <a:pt x="32898" y="54556"/>
                      </a:cubicBezTo>
                      <a:cubicBezTo>
                        <a:pt x="32925" y="55506"/>
                        <a:pt x="32664" y="56403"/>
                        <a:pt x="32176" y="57205"/>
                      </a:cubicBezTo>
                      <a:cubicBezTo>
                        <a:pt x="31835" y="56376"/>
                        <a:pt x="31567" y="55539"/>
                        <a:pt x="31493" y="54636"/>
                      </a:cubicBezTo>
                      <a:cubicBezTo>
                        <a:pt x="31460" y="54287"/>
                        <a:pt x="31525" y="52019"/>
                        <a:pt x="32082" y="52019"/>
                      </a:cubicBezTo>
                      <a:close/>
                      <a:moveTo>
                        <a:pt x="37615" y="50869"/>
                      </a:moveTo>
                      <a:lnTo>
                        <a:pt x="37615" y="50869"/>
                      </a:lnTo>
                      <a:cubicBezTo>
                        <a:pt x="37408" y="52669"/>
                        <a:pt x="37508" y="55212"/>
                        <a:pt x="39281" y="56229"/>
                      </a:cubicBezTo>
                      <a:cubicBezTo>
                        <a:pt x="37100" y="56891"/>
                        <a:pt x="34799" y="57266"/>
                        <a:pt x="32417" y="57313"/>
                      </a:cubicBezTo>
                      <a:cubicBezTo>
                        <a:pt x="33460" y="55560"/>
                        <a:pt x="33367" y="53365"/>
                        <a:pt x="32169" y="51699"/>
                      </a:cubicBezTo>
                      <a:cubicBezTo>
                        <a:pt x="34063" y="51679"/>
                        <a:pt x="35889" y="51385"/>
                        <a:pt x="37615" y="50869"/>
                      </a:cubicBezTo>
                      <a:close/>
                      <a:moveTo>
                        <a:pt x="27653" y="51237"/>
                      </a:moveTo>
                      <a:lnTo>
                        <a:pt x="27653" y="51237"/>
                      </a:lnTo>
                      <a:cubicBezTo>
                        <a:pt x="28449" y="51411"/>
                        <a:pt x="29259" y="51538"/>
                        <a:pt x="30082" y="51619"/>
                      </a:cubicBezTo>
                      <a:cubicBezTo>
                        <a:pt x="30323" y="51693"/>
                        <a:pt x="30589" y="51737"/>
                        <a:pt x="30888" y="51737"/>
                      </a:cubicBezTo>
                      <a:cubicBezTo>
                        <a:pt x="30996" y="51737"/>
                        <a:pt x="31109" y="51732"/>
                        <a:pt x="31226" y="51719"/>
                      </a:cubicBezTo>
                      <a:cubicBezTo>
                        <a:pt x="31293" y="51712"/>
                        <a:pt x="31353" y="51706"/>
                        <a:pt x="31420" y="51699"/>
                      </a:cubicBezTo>
                      <a:cubicBezTo>
                        <a:pt x="31587" y="51699"/>
                        <a:pt x="31754" y="51706"/>
                        <a:pt x="31922" y="51706"/>
                      </a:cubicBezTo>
                      <a:lnTo>
                        <a:pt x="31928" y="51706"/>
                      </a:lnTo>
                      <a:cubicBezTo>
                        <a:pt x="30864" y="53432"/>
                        <a:pt x="31165" y="55553"/>
                        <a:pt x="32009" y="57319"/>
                      </a:cubicBezTo>
                      <a:lnTo>
                        <a:pt x="31922" y="57319"/>
                      </a:lnTo>
                      <a:cubicBezTo>
                        <a:pt x="30095" y="57319"/>
                        <a:pt x="28315" y="57125"/>
                        <a:pt x="26596" y="56750"/>
                      </a:cubicBezTo>
                      <a:cubicBezTo>
                        <a:pt x="28215" y="55439"/>
                        <a:pt x="27987" y="53144"/>
                        <a:pt x="27653" y="51237"/>
                      </a:cubicBezTo>
                      <a:close/>
                      <a:moveTo>
                        <a:pt x="15275" y="51492"/>
                      </a:moveTo>
                      <a:cubicBezTo>
                        <a:pt x="15295" y="51498"/>
                        <a:pt x="15315" y="51505"/>
                        <a:pt x="15335" y="51512"/>
                      </a:cubicBezTo>
                      <a:cubicBezTo>
                        <a:pt x="15543" y="51686"/>
                        <a:pt x="15750" y="51860"/>
                        <a:pt x="15958" y="52027"/>
                      </a:cubicBezTo>
                      <a:cubicBezTo>
                        <a:pt x="15730" y="53619"/>
                        <a:pt x="15616" y="55172"/>
                        <a:pt x="15155" y="56730"/>
                      </a:cubicBezTo>
                      <a:cubicBezTo>
                        <a:pt x="15128" y="56820"/>
                        <a:pt x="15214" y="56922"/>
                        <a:pt x="15304" y="56922"/>
                      </a:cubicBezTo>
                      <a:cubicBezTo>
                        <a:pt x="15328" y="56922"/>
                        <a:pt x="15353" y="56915"/>
                        <a:pt x="15376" y="56898"/>
                      </a:cubicBezTo>
                      <a:cubicBezTo>
                        <a:pt x="16607" y="55974"/>
                        <a:pt x="17844" y="55064"/>
                        <a:pt x="19096" y="54168"/>
                      </a:cubicBezTo>
                      <a:cubicBezTo>
                        <a:pt x="19437" y="54362"/>
                        <a:pt x="19785" y="54549"/>
                        <a:pt x="20133" y="54730"/>
                      </a:cubicBezTo>
                      <a:cubicBezTo>
                        <a:pt x="18199" y="55740"/>
                        <a:pt x="16352" y="56911"/>
                        <a:pt x="14426" y="57928"/>
                      </a:cubicBezTo>
                      <a:cubicBezTo>
                        <a:pt x="14720" y="55787"/>
                        <a:pt x="15054" y="53639"/>
                        <a:pt x="15275" y="51492"/>
                      </a:cubicBezTo>
                      <a:close/>
                      <a:moveTo>
                        <a:pt x="15014" y="51445"/>
                      </a:moveTo>
                      <a:lnTo>
                        <a:pt x="15014" y="51445"/>
                      </a:lnTo>
                      <a:cubicBezTo>
                        <a:pt x="14640" y="53626"/>
                        <a:pt x="14385" y="55834"/>
                        <a:pt x="14084" y="58028"/>
                      </a:cubicBezTo>
                      <a:cubicBezTo>
                        <a:pt x="11963" y="56577"/>
                        <a:pt x="10036" y="54877"/>
                        <a:pt x="8330" y="52970"/>
                      </a:cubicBezTo>
                      <a:lnTo>
                        <a:pt x="8330" y="52970"/>
                      </a:lnTo>
                      <a:cubicBezTo>
                        <a:pt x="8501" y="52996"/>
                        <a:pt x="8669" y="53008"/>
                        <a:pt x="8836" y="53008"/>
                      </a:cubicBezTo>
                      <a:cubicBezTo>
                        <a:pt x="9614" y="53008"/>
                        <a:pt x="10362" y="52757"/>
                        <a:pt x="11127" y="52542"/>
                      </a:cubicBezTo>
                      <a:cubicBezTo>
                        <a:pt x="12425" y="52174"/>
                        <a:pt x="13723" y="51826"/>
                        <a:pt x="15014" y="51445"/>
                      </a:cubicBezTo>
                      <a:close/>
                      <a:moveTo>
                        <a:pt x="45483" y="53720"/>
                      </a:moveTo>
                      <a:cubicBezTo>
                        <a:pt x="45570" y="55312"/>
                        <a:pt x="45657" y="56904"/>
                        <a:pt x="45744" y="58497"/>
                      </a:cubicBezTo>
                      <a:cubicBezTo>
                        <a:pt x="44353" y="57480"/>
                        <a:pt x="42874" y="56550"/>
                        <a:pt x="41302" y="55841"/>
                      </a:cubicBezTo>
                      <a:cubicBezTo>
                        <a:pt x="41295" y="55834"/>
                        <a:pt x="41295" y="55834"/>
                        <a:pt x="41288" y="55834"/>
                      </a:cubicBezTo>
                      <a:cubicBezTo>
                        <a:pt x="42760" y="55258"/>
                        <a:pt x="44159" y="54549"/>
                        <a:pt x="45483" y="53720"/>
                      </a:cubicBezTo>
                      <a:close/>
                      <a:moveTo>
                        <a:pt x="21544" y="55412"/>
                      </a:moveTo>
                      <a:lnTo>
                        <a:pt x="21544" y="55412"/>
                      </a:lnTo>
                      <a:cubicBezTo>
                        <a:pt x="22401" y="55794"/>
                        <a:pt x="23277" y="56122"/>
                        <a:pt x="24174" y="56409"/>
                      </a:cubicBezTo>
                      <a:cubicBezTo>
                        <a:pt x="23210" y="57426"/>
                        <a:pt x="22274" y="58457"/>
                        <a:pt x="21277" y="59440"/>
                      </a:cubicBezTo>
                      <a:cubicBezTo>
                        <a:pt x="21357" y="58744"/>
                        <a:pt x="21431" y="58048"/>
                        <a:pt x="21484" y="57346"/>
                      </a:cubicBezTo>
                      <a:cubicBezTo>
                        <a:pt x="21538" y="56710"/>
                        <a:pt x="21638" y="56048"/>
                        <a:pt x="21544" y="55412"/>
                      </a:cubicBezTo>
                      <a:close/>
                      <a:moveTo>
                        <a:pt x="46922" y="53051"/>
                      </a:moveTo>
                      <a:lnTo>
                        <a:pt x="46922" y="53051"/>
                      </a:lnTo>
                      <a:cubicBezTo>
                        <a:pt x="49103" y="53820"/>
                        <a:pt x="51358" y="54409"/>
                        <a:pt x="53606" y="54931"/>
                      </a:cubicBezTo>
                      <a:cubicBezTo>
                        <a:pt x="51605" y="56817"/>
                        <a:pt x="49364" y="58443"/>
                        <a:pt x="46929" y="59761"/>
                      </a:cubicBezTo>
                      <a:cubicBezTo>
                        <a:pt x="46935" y="57540"/>
                        <a:pt x="46982" y="55305"/>
                        <a:pt x="46929" y="53084"/>
                      </a:cubicBezTo>
                      <a:cubicBezTo>
                        <a:pt x="46929" y="53071"/>
                        <a:pt x="46929" y="53057"/>
                        <a:pt x="46922" y="53051"/>
                      </a:cubicBezTo>
                      <a:close/>
                      <a:moveTo>
                        <a:pt x="46574" y="53004"/>
                      </a:moveTo>
                      <a:cubicBezTo>
                        <a:pt x="46601" y="53010"/>
                        <a:pt x="46628" y="53017"/>
                        <a:pt x="46654" y="53017"/>
                      </a:cubicBezTo>
                      <a:cubicBezTo>
                        <a:pt x="46648" y="53037"/>
                        <a:pt x="46641" y="53057"/>
                        <a:pt x="46641" y="53084"/>
                      </a:cubicBezTo>
                      <a:cubicBezTo>
                        <a:pt x="46574" y="55332"/>
                        <a:pt x="46614" y="57587"/>
                        <a:pt x="46614" y="59835"/>
                      </a:cubicBezTo>
                      <a:cubicBezTo>
                        <a:pt x="44306" y="58798"/>
                        <a:pt x="42192" y="57493"/>
                        <a:pt x="39970" y="56309"/>
                      </a:cubicBezTo>
                      <a:cubicBezTo>
                        <a:pt x="40365" y="56182"/>
                        <a:pt x="40760" y="56041"/>
                        <a:pt x="41148" y="55887"/>
                      </a:cubicBezTo>
                      <a:lnTo>
                        <a:pt x="41148" y="55887"/>
                      </a:lnTo>
                      <a:cubicBezTo>
                        <a:pt x="41121" y="55934"/>
                        <a:pt x="41121" y="56001"/>
                        <a:pt x="41188" y="56035"/>
                      </a:cubicBezTo>
                      <a:cubicBezTo>
                        <a:pt x="42800" y="56904"/>
                        <a:pt x="44359" y="57814"/>
                        <a:pt x="45831" y="58905"/>
                      </a:cubicBezTo>
                      <a:cubicBezTo>
                        <a:pt x="45852" y="58919"/>
                        <a:pt x="45876" y="58926"/>
                        <a:pt x="45899" y="58926"/>
                      </a:cubicBezTo>
                      <a:cubicBezTo>
                        <a:pt x="45974" y="58926"/>
                        <a:pt x="46051" y="58861"/>
                        <a:pt x="46045" y="58784"/>
                      </a:cubicBezTo>
                      <a:cubicBezTo>
                        <a:pt x="45952" y="57038"/>
                        <a:pt x="45858" y="55292"/>
                        <a:pt x="45758" y="53546"/>
                      </a:cubicBezTo>
                      <a:cubicBezTo>
                        <a:pt x="46039" y="53372"/>
                        <a:pt x="46306" y="53191"/>
                        <a:pt x="46574" y="53004"/>
                      </a:cubicBezTo>
                      <a:close/>
                      <a:moveTo>
                        <a:pt x="38157" y="56837"/>
                      </a:moveTo>
                      <a:lnTo>
                        <a:pt x="38157" y="56837"/>
                      </a:lnTo>
                      <a:cubicBezTo>
                        <a:pt x="37769" y="58069"/>
                        <a:pt x="37595" y="59387"/>
                        <a:pt x="37502" y="60678"/>
                      </a:cubicBezTo>
                      <a:cubicBezTo>
                        <a:pt x="36237" y="59681"/>
                        <a:pt x="35113" y="58524"/>
                        <a:pt x="33862" y="57533"/>
                      </a:cubicBezTo>
                      <a:cubicBezTo>
                        <a:pt x="35334" y="57420"/>
                        <a:pt x="36766" y="57185"/>
                        <a:pt x="38157" y="56837"/>
                      </a:cubicBezTo>
                      <a:close/>
                      <a:moveTo>
                        <a:pt x="20554" y="54944"/>
                      </a:moveTo>
                      <a:cubicBezTo>
                        <a:pt x="20835" y="55085"/>
                        <a:pt x="21123" y="55218"/>
                        <a:pt x="21411" y="55352"/>
                      </a:cubicBezTo>
                      <a:cubicBezTo>
                        <a:pt x="21237" y="55988"/>
                        <a:pt x="21270" y="56690"/>
                        <a:pt x="21217" y="57346"/>
                      </a:cubicBezTo>
                      <a:cubicBezTo>
                        <a:pt x="21150" y="58176"/>
                        <a:pt x="21063" y="58992"/>
                        <a:pt x="20956" y="59815"/>
                      </a:cubicBezTo>
                      <a:cubicBezTo>
                        <a:pt x="20947" y="59901"/>
                        <a:pt x="21023" y="59950"/>
                        <a:pt x="21099" y="59950"/>
                      </a:cubicBezTo>
                      <a:cubicBezTo>
                        <a:pt x="21135" y="59950"/>
                        <a:pt x="21171" y="59939"/>
                        <a:pt x="21196" y="59915"/>
                      </a:cubicBezTo>
                      <a:cubicBezTo>
                        <a:pt x="22320" y="58845"/>
                        <a:pt x="23445" y="57741"/>
                        <a:pt x="24421" y="56530"/>
                      </a:cubicBezTo>
                      <a:cubicBezTo>
                        <a:pt x="24428" y="56516"/>
                        <a:pt x="24435" y="56503"/>
                        <a:pt x="24441" y="56490"/>
                      </a:cubicBezTo>
                      <a:cubicBezTo>
                        <a:pt x="24903" y="56630"/>
                        <a:pt x="25378" y="56764"/>
                        <a:pt x="25853" y="56878"/>
                      </a:cubicBezTo>
                      <a:cubicBezTo>
                        <a:pt x="25846" y="56878"/>
                        <a:pt x="25840" y="56884"/>
                        <a:pt x="25833" y="56891"/>
                      </a:cubicBezTo>
                      <a:cubicBezTo>
                        <a:pt x="24053" y="58309"/>
                        <a:pt x="22508" y="59969"/>
                        <a:pt x="20594" y="61206"/>
                      </a:cubicBezTo>
                      <a:cubicBezTo>
                        <a:pt x="20748" y="59139"/>
                        <a:pt x="20835" y="56998"/>
                        <a:pt x="20554" y="54944"/>
                      </a:cubicBezTo>
                      <a:close/>
                      <a:moveTo>
                        <a:pt x="27512" y="57226"/>
                      </a:moveTo>
                      <a:cubicBezTo>
                        <a:pt x="28596" y="57413"/>
                        <a:pt x="29707" y="57533"/>
                        <a:pt x="30838" y="57580"/>
                      </a:cubicBezTo>
                      <a:cubicBezTo>
                        <a:pt x="30162" y="58871"/>
                        <a:pt x="29366" y="60076"/>
                        <a:pt x="28456" y="61213"/>
                      </a:cubicBezTo>
                      <a:cubicBezTo>
                        <a:pt x="28181" y="59875"/>
                        <a:pt x="27914" y="58524"/>
                        <a:pt x="27512" y="57226"/>
                      </a:cubicBezTo>
                      <a:close/>
                      <a:moveTo>
                        <a:pt x="20320" y="54971"/>
                      </a:moveTo>
                      <a:lnTo>
                        <a:pt x="20320" y="54971"/>
                      </a:lnTo>
                      <a:cubicBezTo>
                        <a:pt x="20313" y="57098"/>
                        <a:pt x="20400" y="59193"/>
                        <a:pt x="20246" y="61320"/>
                      </a:cubicBezTo>
                      <a:cubicBezTo>
                        <a:pt x="18199" y="60504"/>
                        <a:pt x="16265" y="59480"/>
                        <a:pt x="14452" y="58283"/>
                      </a:cubicBezTo>
                      <a:cubicBezTo>
                        <a:pt x="16426" y="57272"/>
                        <a:pt x="18500" y="56249"/>
                        <a:pt x="20320" y="54971"/>
                      </a:cubicBezTo>
                      <a:close/>
                      <a:moveTo>
                        <a:pt x="39428" y="56483"/>
                      </a:moveTo>
                      <a:lnTo>
                        <a:pt x="39428" y="56483"/>
                      </a:lnTo>
                      <a:cubicBezTo>
                        <a:pt x="38980" y="58497"/>
                        <a:pt x="38539" y="60517"/>
                        <a:pt x="38097" y="62531"/>
                      </a:cubicBezTo>
                      <a:cubicBezTo>
                        <a:pt x="36150" y="60946"/>
                        <a:pt x="34310" y="59246"/>
                        <a:pt x="32410" y="57600"/>
                      </a:cubicBezTo>
                      <a:cubicBezTo>
                        <a:pt x="32818" y="57587"/>
                        <a:pt x="33226" y="57573"/>
                        <a:pt x="33628" y="57547"/>
                      </a:cubicBezTo>
                      <a:cubicBezTo>
                        <a:pt x="34678" y="58912"/>
                        <a:pt x="36197" y="60036"/>
                        <a:pt x="37555" y="61079"/>
                      </a:cubicBezTo>
                      <a:cubicBezTo>
                        <a:pt x="37577" y="61095"/>
                        <a:pt x="37600" y="61102"/>
                        <a:pt x="37623" y="61102"/>
                      </a:cubicBezTo>
                      <a:cubicBezTo>
                        <a:pt x="37696" y="61102"/>
                        <a:pt x="37764" y="61029"/>
                        <a:pt x="37769" y="60952"/>
                      </a:cubicBezTo>
                      <a:cubicBezTo>
                        <a:pt x="37863" y="59520"/>
                        <a:pt x="38157" y="58162"/>
                        <a:pt x="38445" y="56764"/>
                      </a:cubicBezTo>
                      <a:cubicBezTo>
                        <a:pt x="38773" y="56677"/>
                        <a:pt x="39101" y="56583"/>
                        <a:pt x="39428" y="56483"/>
                      </a:cubicBezTo>
                      <a:close/>
                      <a:moveTo>
                        <a:pt x="39770" y="56383"/>
                      </a:moveTo>
                      <a:cubicBezTo>
                        <a:pt x="41730" y="57915"/>
                        <a:pt x="44085" y="59052"/>
                        <a:pt x="46353" y="60069"/>
                      </a:cubicBezTo>
                      <a:cubicBezTo>
                        <a:pt x="43851" y="61354"/>
                        <a:pt x="41155" y="62324"/>
                        <a:pt x="38318" y="62906"/>
                      </a:cubicBezTo>
                      <a:cubicBezTo>
                        <a:pt x="38324" y="62892"/>
                        <a:pt x="38338" y="62872"/>
                        <a:pt x="38338" y="62852"/>
                      </a:cubicBezTo>
                      <a:cubicBezTo>
                        <a:pt x="38820" y="60698"/>
                        <a:pt x="39295" y="58544"/>
                        <a:pt x="39770" y="56383"/>
                      </a:cubicBezTo>
                      <a:close/>
                      <a:moveTo>
                        <a:pt x="26034" y="57118"/>
                      </a:moveTo>
                      <a:cubicBezTo>
                        <a:pt x="26255" y="58176"/>
                        <a:pt x="26643" y="59206"/>
                        <a:pt x="26910" y="60250"/>
                      </a:cubicBezTo>
                      <a:cubicBezTo>
                        <a:pt x="27158" y="61247"/>
                        <a:pt x="27379" y="62243"/>
                        <a:pt x="27566" y="63254"/>
                      </a:cubicBezTo>
                      <a:cubicBezTo>
                        <a:pt x="25197" y="62926"/>
                        <a:pt x="22916" y="62337"/>
                        <a:pt x="20741" y="61514"/>
                      </a:cubicBezTo>
                      <a:cubicBezTo>
                        <a:pt x="22655" y="60297"/>
                        <a:pt x="24435" y="58711"/>
                        <a:pt x="26034" y="57118"/>
                      </a:cubicBezTo>
                      <a:close/>
                      <a:moveTo>
                        <a:pt x="26281" y="56978"/>
                      </a:moveTo>
                      <a:cubicBezTo>
                        <a:pt x="26602" y="57052"/>
                        <a:pt x="26924" y="57118"/>
                        <a:pt x="27251" y="57179"/>
                      </a:cubicBezTo>
                      <a:cubicBezTo>
                        <a:pt x="27532" y="58657"/>
                        <a:pt x="27927" y="60116"/>
                        <a:pt x="28228" y="61588"/>
                      </a:cubicBezTo>
                      <a:cubicBezTo>
                        <a:pt x="28241" y="61656"/>
                        <a:pt x="28311" y="61700"/>
                        <a:pt x="28378" y="61700"/>
                      </a:cubicBezTo>
                      <a:cubicBezTo>
                        <a:pt x="28415" y="61700"/>
                        <a:pt x="28452" y="61686"/>
                        <a:pt x="28476" y="61655"/>
                      </a:cubicBezTo>
                      <a:cubicBezTo>
                        <a:pt x="29506" y="60417"/>
                        <a:pt x="30389" y="59086"/>
                        <a:pt x="31139" y="57660"/>
                      </a:cubicBezTo>
                      <a:cubicBezTo>
                        <a:pt x="31152" y="57634"/>
                        <a:pt x="31152" y="57614"/>
                        <a:pt x="31159" y="57594"/>
                      </a:cubicBezTo>
                      <a:cubicBezTo>
                        <a:pt x="31413" y="57600"/>
                        <a:pt x="31667" y="57600"/>
                        <a:pt x="31922" y="57600"/>
                      </a:cubicBezTo>
                      <a:lnTo>
                        <a:pt x="31948" y="57600"/>
                      </a:lnTo>
                      <a:cubicBezTo>
                        <a:pt x="30811" y="59654"/>
                        <a:pt x="29506" y="61548"/>
                        <a:pt x="27900" y="63260"/>
                      </a:cubicBezTo>
                      <a:cubicBezTo>
                        <a:pt x="27526" y="61193"/>
                        <a:pt x="27118" y="58912"/>
                        <a:pt x="26214" y="57018"/>
                      </a:cubicBezTo>
                      <a:cubicBezTo>
                        <a:pt x="26221" y="57011"/>
                        <a:pt x="26228" y="57011"/>
                        <a:pt x="26235" y="57011"/>
                      </a:cubicBezTo>
                      <a:cubicBezTo>
                        <a:pt x="26248" y="56998"/>
                        <a:pt x="26268" y="56991"/>
                        <a:pt x="26281" y="56978"/>
                      </a:cubicBezTo>
                      <a:close/>
                      <a:moveTo>
                        <a:pt x="32229" y="57741"/>
                      </a:moveTo>
                      <a:cubicBezTo>
                        <a:pt x="34042" y="59601"/>
                        <a:pt x="36070" y="61287"/>
                        <a:pt x="38084" y="62919"/>
                      </a:cubicBezTo>
                      <a:cubicBezTo>
                        <a:pt x="38090" y="62933"/>
                        <a:pt x="38104" y="62939"/>
                        <a:pt x="38117" y="62946"/>
                      </a:cubicBezTo>
                      <a:cubicBezTo>
                        <a:pt x="36110" y="63341"/>
                        <a:pt x="34042" y="63555"/>
                        <a:pt x="31922" y="63555"/>
                      </a:cubicBezTo>
                      <a:cubicBezTo>
                        <a:pt x="30690" y="63555"/>
                        <a:pt x="29473" y="63481"/>
                        <a:pt x="28275" y="63341"/>
                      </a:cubicBezTo>
                      <a:cubicBezTo>
                        <a:pt x="29834" y="61668"/>
                        <a:pt x="31212" y="59795"/>
                        <a:pt x="32229" y="57741"/>
                      </a:cubicBezTo>
                      <a:close/>
                      <a:moveTo>
                        <a:pt x="31922" y="1"/>
                      </a:moveTo>
                      <a:cubicBezTo>
                        <a:pt x="30035" y="1"/>
                        <a:pt x="28188" y="168"/>
                        <a:pt x="26395" y="482"/>
                      </a:cubicBezTo>
                      <a:cubicBezTo>
                        <a:pt x="26370" y="472"/>
                        <a:pt x="26343" y="467"/>
                        <a:pt x="26317" y="467"/>
                      </a:cubicBezTo>
                      <a:cubicBezTo>
                        <a:pt x="26272" y="467"/>
                        <a:pt x="26228" y="482"/>
                        <a:pt x="26194" y="516"/>
                      </a:cubicBezTo>
                      <a:cubicBezTo>
                        <a:pt x="11321" y="3226"/>
                        <a:pt x="1" y="16279"/>
                        <a:pt x="1" y="31922"/>
                      </a:cubicBezTo>
                      <a:cubicBezTo>
                        <a:pt x="1" y="45417"/>
                        <a:pt x="8417" y="56978"/>
                        <a:pt x="20273" y="61641"/>
                      </a:cubicBezTo>
                      <a:cubicBezTo>
                        <a:pt x="20308" y="61676"/>
                        <a:pt x="20353" y="61696"/>
                        <a:pt x="20400" y="61696"/>
                      </a:cubicBezTo>
                      <a:cubicBezTo>
                        <a:pt x="20407" y="61696"/>
                        <a:pt x="20414" y="61696"/>
                        <a:pt x="20420" y="61695"/>
                      </a:cubicBezTo>
                      <a:cubicBezTo>
                        <a:pt x="22709" y="62585"/>
                        <a:pt x="25117" y="63214"/>
                        <a:pt x="27626" y="63548"/>
                      </a:cubicBezTo>
                      <a:cubicBezTo>
                        <a:pt x="27633" y="63582"/>
                        <a:pt x="27640" y="63615"/>
                        <a:pt x="27646" y="63649"/>
                      </a:cubicBezTo>
                      <a:cubicBezTo>
                        <a:pt x="27659" y="63728"/>
                        <a:pt x="27731" y="63771"/>
                        <a:pt x="27801" y="63771"/>
                      </a:cubicBezTo>
                      <a:cubicBezTo>
                        <a:pt x="27844" y="63771"/>
                        <a:pt x="27886" y="63755"/>
                        <a:pt x="27914" y="63722"/>
                      </a:cubicBezTo>
                      <a:cubicBezTo>
                        <a:pt x="27954" y="63682"/>
                        <a:pt x="27994" y="63642"/>
                        <a:pt x="28028" y="63602"/>
                      </a:cubicBezTo>
                      <a:cubicBezTo>
                        <a:pt x="29306" y="63756"/>
                        <a:pt x="30603" y="63843"/>
                        <a:pt x="31922" y="63843"/>
                      </a:cubicBezTo>
                      <a:cubicBezTo>
                        <a:pt x="37247" y="63843"/>
                        <a:pt x="42272" y="62531"/>
                        <a:pt x="46688" y="60216"/>
                      </a:cubicBezTo>
                      <a:cubicBezTo>
                        <a:pt x="46714" y="60228"/>
                        <a:pt x="46741" y="60233"/>
                        <a:pt x="46766" y="60233"/>
                      </a:cubicBezTo>
                      <a:cubicBezTo>
                        <a:pt x="46847" y="60233"/>
                        <a:pt x="46917" y="60180"/>
                        <a:pt x="46922" y="60089"/>
                      </a:cubicBezTo>
                      <a:cubicBezTo>
                        <a:pt x="56978" y="54710"/>
                        <a:pt x="63843" y="44105"/>
                        <a:pt x="63843" y="31922"/>
                      </a:cubicBezTo>
                      <a:cubicBezTo>
                        <a:pt x="63843" y="21638"/>
                        <a:pt x="58952" y="12479"/>
                        <a:pt x="51385" y="6638"/>
                      </a:cubicBezTo>
                      <a:cubicBezTo>
                        <a:pt x="51365" y="6618"/>
                        <a:pt x="51344" y="6604"/>
                        <a:pt x="51324" y="6591"/>
                      </a:cubicBezTo>
                      <a:cubicBezTo>
                        <a:pt x="45938" y="2463"/>
                        <a:pt x="39214" y="1"/>
                        <a:pt x="31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4"/>
                <p:cNvSpPr/>
                <p:nvPr/>
              </p:nvSpPr>
              <p:spPr>
                <a:xfrm>
                  <a:off x="8707436" y="1250232"/>
                  <a:ext cx="158813" cy="148033"/>
                </a:xfrm>
                <a:custGeom>
                  <a:avLst/>
                  <a:gdLst/>
                  <a:ahLst/>
                  <a:cxnLst/>
                  <a:rect l="l" t="t" r="r" b="b"/>
                  <a:pathLst>
                    <a:path w="6217" h="5795" extrusionOk="0">
                      <a:moveTo>
                        <a:pt x="1051" y="0"/>
                      </a:moveTo>
                      <a:cubicBezTo>
                        <a:pt x="704" y="0"/>
                        <a:pt x="356" y="3"/>
                        <a:pt x="8" y="7"/>
                      </a:cubicBezTo>
                      <a:lnTo>
                        <a:pt x="1" y="7"/>
                      </a:lnTo>
                      <a:cubicBezTo>
                        <a:pt x="135" y="268"/>
                        <a:pt x="255" y="536"/>
                        <a:pt x="376" y="803"/>
                      </a:cubicBezTo>
                      <a:cubicBezTo>
                        <a:pt x="396" y="790"/>
                        <a:pt x="416" y="776"/>
                        <a:pt x="442" y="776"/>
                      </a:cubicBezTo>
                      <a:cubicBezTo>
                        <a:pt x="2028" y="663"/>
                        <a:pt x="3621" y="629"/>
                        <a:pt x="5213" y="556"/>
                      </a:cubicBezTo>
                      <a:cubicBezTo>
                        <a:pt x="5216" y="556"/>
                        <a:pt x="5218" y="555"/>
                        <a:pt x="5221" y="555"/>
                      </a:cubicBezTo>
                      <a:cubicBezTo>
                        <a:pt x="5335" y="555"/>
                        <a:pt x="5372" y="698"/>
                        <a:pt x="5307" y="776"/>
                      </a:cubicBezTo>
                      <a:cubicBezTo>
                        <a:pt x="4149" y="2101"/>
                        <a:pt x="3005" y="3433"/>
                        <a:pt x="1827" y="4737"/>
                      </a:cubicBezTo>
                      <a:cubicBezTo>
                        <a:pt x="1814" y="4757"/>
                        <a:pt x="1787" y="4764"/>
                        <a:pt x="1767" y="4771"/>
                      </a:cubicBezTo>
                      <a:cubicBezTo>
                        <a:pt x="1854" y="5105"/>
                        <a:pt x="1934" y="5447"/>
                        <a:pt x="2008" y="5794"/>
                      </a:cubicBezTo>
                      <a:cubicBezTo>
                        <a:pt x="3460" y="3955"/>
                        <a:pt x="4858" y="2074"/>
                        <a:pt x="6216" y="161"/>
                      </a:cubicBezTo>
                      <a:cubicBezTo>
                        <a:pt x="4496" y="55"/>
                        <a:pt x="2776"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4"/>
                <p:cNvSpPr/>
                <p:nvPr/>
              </p:nvSpPr>
              <p:spPr>
                <a:xfrm>
                  <a:off x="8713261" y="1056244"/>
                  <a:ext cx="158277" cy="190080"/>
                </a:xfrm>
                <a:custGeom>
                  <a:avLst/>
                  <a:gdLst/>
                  <a:ahLst/>
                  <a:cxnLst/>
                  <a:rect l="l" t="t" r="r" b="b"/>
                  <a:pathLst>
                    <a:path w="6196" h="7441" extrusionOk="0">
                      <a:moveTo>
                        <a:pt x="2081" y="1"/>
                      </a:moveTo>
                      <a:cubicBezTo>
                        <a:pt x="1472" y="2449"/>
                        <a:pt x="776" y="4878"/>
                        <a:pt x="0" y="7280"/>
                      </a:cubicBezTo>
                      <a:cubicBezTo>
                        <a:pt x="304" y="7277"/>
                        <a:pt x="607" y="7275"/>
                        <a:pt x="910" y="7275"/>
                      </a:cubicBezTo>
                      <a:cubicBezTo>
                        <a:pt x="2673" y="7275"/>
                        <a:pt x="4432" y="7326"/>
                        <a:pt x="6196" y="7440"/>
                      </a:cubicBezTo>
                      <a:cubicBezTo>
                        <a:pt x="5159" y="4764"/>
                        <a:pt x="3767" y="2269"/>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4"/>
                <p:cNvSpPr/>
                <p:nvPr/>
              </p:nvSpPr>
              <p:spPr>
                <a:xfrm>
                  <a:off x="8635144" y="1760392"/>
                  <a:ext cx="179990" cy="179837"/>
                </a:xfrm>
                <a:custGeom>
                  <a:avLst/>
                  <a:gdLst/>
                  <a:ahLst/>
                  <a:cxnLst/>
                  <a:rect l="l" t="t" r="r" b="b"/>
                  <a:pathLst>
                    <a:path w="7046" h="7040" extrusionOk="0">
                      <a:moveTo>
                        <a:pt x="3895" y="1"/>
                      </a:moveTo>
                      <a:cubicBezTo>
                        <a:pt x="3761" y="362"/>
                        <a:pt x="3627" y="723"/>
                        <a:pt x="3473" y="1078"/>
                      </a:cubicBezTo>
                      <a:cubicBezTo>
                        <a:pt x="3487" y="1085"/>
                        <a:pt x="3493" y="1091"/>
                        <a:pt x="3500" y="1105"/>
                      </a:cubicBezTo>
                      <a:cubicBezTo>
                        <a:pt x="4363" y="2724"/>
                        <a:pt x="5126" y="4410"/>
                        <a:pt x="5935" y="6063"/>
                      </a:cubicBezTo>
                      <a:cubicBezTo>
                        <a:pt x="5975" y="6143"/>
                        <a:pt x="5929" y="6250"/>
                        <a:pt x="5828" y="6250"/>
                      </a:cubicBezTo>
                      <a:cubicBezTo>
                        <a:pt x="4791" y="6250"/>
                        <a:pt x="3732" y="6296"/>
                        <a:pt x="2680" y="6296"/>
                      </a:cubicBezTo>
                      <a:cubicBezTo>
                        <a:pt x="1989" y="6296"/>
                        <a:pt x="1300" y="6276"/>
                        <a:pt x="623" y="6210"/>
                      </a:cubicBezTo>
                      <a:cubicBezTo>
                        <a:pt x="416" y="6491"/>
                        <a:pt x="208" y="6765"/>
                        <a:pt x="1" y="7039"/>
                      </a:cubicBezTo>
                      <a:cubicBezTo>
                        <a:pt x="2349" y="7039"/>
                        <a:pt x="4698" y="7006"/>
                        <a:pt x="7046" y="6952"/>
                      </a:cubicBezTo>
                      <a:cubicBezTo>
                        <a:pt x="6343" y="5561"/>
                        <a:pt x="5728" y="4116"/>
                        <a:pt x="5086" y="2697"/>
                      </a:cubicBezTo>
                      <a:cubicBezTo>
                        <a:pt x="4778" y="2021"/>
                        <a:pt x="4470" y="1339"/>
                        <a:pt x="4169" y="663"/>
                      </a:cubicBezTo>
                      <a:cubicBezTo>
                        <a:pt x="4075" y="469"/>
                        <a:pt x="3942" y="235"/>
                        <a:pt x="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4"/>
                <p:cNvSpPr/>
                <p:nvPr/>
              </p:nvSpPr>
              <p:spPr>
                <a:xfrm>
                  <a:off x="8654124" y="1794928"/>
                  <a:ext cx="125809" cy="120496"/>
                </a:xfrm>
                <a:custGeom>
                  <a:avLst/>
                  <a:gdLst/>
                  <a:ahLst/>
                  <a:cxnLst/>
                  <a:rect l="l" t="t" r="r" b="b"/>
                  <a:pathLst>
                    <a:path w="4925" h="4717" extrusionOk="0">
                      <a:moveTo>
                        <a:pt x="2616" y="0"/>
                      </a:moveTo>
                      <a:cubicBezTo>
                        <a:pt x="1907" y="1653"/>
                        <a:pt x="1031" y="3225"/>
                        <a:pt x="0" y="4677"/>
                      </a:cubicBezTo>
                      <a:cubicBezTo>
                        <a:pt x="371" y="4647"/>
                        <a:pt x="744" y="4638"/>
                        <a:pt x="1116" y="4638"/>
                      </a:cubicBezTo>
                      <a:cubicBezTo>
                        <a:pt x="1563" y="4638"/>
                        <a:pt x="2011" y="4650"/>
                        <a:pt x="2456" y="4650"/>
                      </a:cubicBezTo>
                      <a:cubicBezTo>
                        <a:pt x="2664" y="4650"/>
                        <a:pt x="3288" y="4716"/>
                        <a:pt x="3844" y="4716"/>
                      </a:cubicBezTo>
                      <a:cubicBezTo>
                        <a:pt x="4307" y="4716"/>
                        <a:pt x="4723" y="4670"/>
                        <a:pt x="4811" y="4503"/>
                      </a:cubicBezTo>
                      <a:cubicBezTo>
                        <a:pt x="4925" y="4302"/>
                        <a:pt x="3807" y="2442"/>
                        <a:pt x="3680" y="2188"/>
                      </a:cubicBezTo>
                      <a:cubicBezTo>
                        <a:pt x="3326" y="1459"/>
                        <a:pt x="2958" y="736"/>
                        <a:pt x="2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4"/>
                <p:cNvSpPr/>
                <p:nvPr/>
              </p:nvSpPr>
              <p:spPr>
                <a:xfrm>
                  <a:off x="8719749" y="1271409"/>
                  <a:ext cx="113164" cy="94542"/>
                </a:xfrm>
                <a:custGeom>
                  <a:avLst/>
                  <a:gdLst/>
                  <a:ahLst/>
                  <a:cxnLst/>
                  <a:rect l="l" t="t" r="r" b="b"/>
                  <a:pathLst>
                    <a:path w="4430" h="3701" extrusionOk="0">
                      <a:moveTo>
                        <a:pt x="4430" y="1"/>
                      </a:moveTo>
                      <a:cubicBezTo>
                        <a:pt x="2958" y="75"/>
                        <a:pt x="1479" y="175"/>
                        <a:pt x="1" y="215"/>
                      </a:cubicBezTo>
                      <a:cubicBezTo>
                        <a:pt x="489" y="1339"/>
                        <a:pt x="897" y="2503"/>
                        <a:pt x="1225" y="3701"/>
                      </a:cubicBezTo>
                      <a:cubicBezTo>
                        <a:pt x="2275" y="2456"/>
                        <a:pt x="3359" y="1232"/>
                        <a:pt x="4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44"/>
                <p:cNvSpPr/>
                <p:nvPr/>
              </p:nvSpPr>
              <p:spPr>
                <a:xfrm>
                  <a:off x="8634301" y="1946359"/>
                  <a:ext cx="179990" cy="171279"/>
                </a:xfrm>
                <a:custGeom>
                  <a:avLst/>
                  <a:gdLst/>
                  <a:ahLst/>
                  <a:cxnLst/>
                  <a:rect l="l" t="t" r="r" b="b"/>
                  <a:pathLst>
                    <a:path w="7046" h="6705" extrusionOk="0">
                      <a:moveTo>
                        <a:pt x="7046" y="0"/>
                      </a:moveTo>
                      <a:lnTo>
                        <a:pt x="7046" y="0"/>
                      </a:lnTo>
                      <a:cubicBezTo>
                        <a:pt x="5895" y="27"/>
                        <a:pt x="4744" y="40"/>
                        <a:pt x="3593" y="54"/>
                      </a:cubicBezTo>
                      <a:cubicBezTo>
                        <a:pt x="2984" y="54"/>
                        <a:pt x="2375" y="54"/>
                        <a:pt x="1767" y="60"/>
                      </a:cubicBezTo>
                      <a:cubicBezTo>
                        <a:pt x="1556" y="60"/>
                        <a:pt x="1158" y="4"/>
                        <a:pt x="812" y="4"/>
                      </a:cubicBezTo>
                      <a:cubicBezTo>
                        <a:pt x="552" y="4"/>
                        <a:pt x="321" y="36"/>
                        <a:pt x="221" y="147"/>
                      </a:cubicBezTo>
                      <a:cubicBezTo>
                        <a:pt x="0" y="382"/>
                        <a:pt x="342" y="1512"/>
                        <a:pt x="402" y="1827"/>
                      </a:cubicBezTo>
                      <a:cubicBezTo>
                        <a:pt x="509" y="2362"/>
                        <a:pt x="623" y="2891"/>
                        <a:pt x="750" y="3412"/>
                      </a:cubicBezTo>
                      <a:cubicBezTo>
                        <a:pt x="1031" y="4530"/>
                        <a:pt x="1372" y="5627"/>
                        <a:pt x="1767" y="6704"/>
                      </a:cubicBezTo>
                      <a:cubicBezTo>
                        <a:pt x="3807" y="4724"/>
                        <a:pt x="5594" y="2469"/>
                        <a:pt x="7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4"/>
                <p:cNvSpPr/>
                <p:nvPr/>
              </p:nvSpPr>
              <p:spPr>
                <a:xfrm>
                  <a:off x="8616011" y="1408330"/>
                  <a:ext cx="150435" cy="146143"/>
                </a:xfrm>
                <a:custGeom>
                  <a:avLst/>
                  <a:gdLst/>
                  <a:ahLst/>
                  <a:cxnLst/>
                  <a:rect l="l" t="t" r="r" b="b"/>
                  <a:pathLst>
                    <a:path w="5889" h="5721" extrusionOk="0">
                      <a:moveTo>
                        <a:pt x="5380" y="0"/>
                      </a:moveTo>
                      <a:cubicBezTo>
                        <a:pt x="4422" y="1279"/>
                        <a:pt x="2775" y="1903"/>
                        <a:pt x="1178" y="1903"/>
                      </a:cubicBezTo>
                      <a:cubicBezTo>
                        <a:pt x="778" y="1903"/>
                        <a:pt x="382" y="1864"/>
                        <a:pt x="0" y="1787"/>
                      </a:cubicBezTo>
                      <a:lnTo>
                        <a:pt x="0" y="1787"/>
                      </a:lnTo>
                      <a:cubicBezTo>
                        <a:pt x="181" y="2850"/>
                        <a:pt x="275" y="3941"/>
                        <a:pt x="275" y="5052"/>
                      </a:cubicBezTo>
                      <a:cubicBezTo>
                        <a:pt x="275" y="5272"/>
                        <a:pt x="268" y="5500"/>
                        <a:pt x="261" y="5721"/>
                      </a:cubicBezTo>
                      <a:cubicBezTo>
                        <a:pt x="1220" y="5261"/>
                        <a:pt x="2663" y="4767"/>
                        <a:pt x="3974" y="4767"/>
                      </a:cubicBezTo>
                      <a:cubicBezTo>
                        <a:pt x="4684" y="4767"/>
                        <a:pt x="5354" y="4912"/>
                        <a:pt x="5888" y="5286"/>
                      </a:cubicBezTo>
                      <a:cubicBezTo>
                        <a:pt x="5888" y="5212"/>
                        <a:pt x="5888" y="5132"/>
                        <a:pt x="5888" y="5052"/>
                      </a:cubicBezTo>
                      <a:cubicBezTo>
                        <a:pt x="5888" y="3319"/>
                        <a:pt x="5714" y="1633"/>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4"/>
                <p:cNvSpPr/>
                <p:nvPr/>
              </p:nvSpPr>
              <p:spPr>
                <a:xfrm>
                  <a:off x="8631721" y="1537103"/>
                  <a:ext cx="134546" cy="39160"/>
                </a:xfrm>
                <a:custGeom>
                  <a:avLst/>
                  <a:gdLst/>
                  <a:ahLst/>
                  <a:cxnLst/>
                  <a:rect l="l" t="t" r="r" b="b"/>
                  <a:pathLst>
                    <a:path w="5267" h="1533" extrusionOk="0">
                      <a:moveTo>
                        <a:pt x="3366" y="1"/>
                      </a:moveTo>
                      <a:cubicBezTo>
                        <a:pt x="2194" y="1"/>
                        <a:pt x="893" y="419"/>
                        <a:pt x="1" y="820"/>
                      </a:cubicBezTo>
                      <a:cubicBezTo>
                        <a:pt x="782" y="1319"/>
                        <a:pt x="1591" y="1533"/>
                        <a:pt x="2404" y="1533"/>
                      </a:cubicBezTo>
                      <a:cubicBezTo>
                        <a:pt x="3360" y="1533"/>
                        <a:pt x="4324" y="1237"/>
                        <a:pt x="5260" y="760"/>
                      </a:cubicBezTo>
                      <a:cubicBezTo>
                        <a:pt x="5260" y="700"/>
                        <a:pt x="5266" y="646"/>
                        <a:pt x="5266" y="586"/>
                      </a:cubicBezTo>
                      <a:cubicBezTo>
                        <a:pt x="4768" y="161"/>
                        <a:pt x="4091"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4"/>
                <p:cNvSpPr/>
                <p:nvPr/>
              </p:nvSpPr>
              <p:spPr>
                <a:xfrm>
                  <a:off x="8595830" y="900879"/>
                  <a:ext cx="166323" cy="178636"/>
                </a:xfrm>
                <a:custGeom>
                  <a:avLst/>
                  <a:gdLst/>
                  <a:ahLst/>
                  <a:cxnLst/>
                  <a:rect l="l" t="t" r="r" b="b"/>
                  <a:pathLst>
                    <a:path w="6511" h="6993" extrusionOk="0">
                      <a:moveTo>
                        <a:pt x="750" y="1"/>
                      </a:moveTo>
                      <a:cubicBezTo>
                        <a:pt x="402" y="2322"/>
                        <a:pt x="155" y="4657"/>
                        <a:pt x="1" y="6992"/>
                      </a:cubicBezTo>
                      <a:cubicBezTo>
                        <a:pt x="2162" y="6618"/>
                        <a:pt x="4330" y="6243"/>
                        <a:pt x="6491" y="5862"/>
                      </a:cubicBezTo>
                      <a:lnTo>
                        <a:pt x="6511" y="5862"/>
                      </a:lnTo>
                      <a:cubicBezTo>
                        <a:pt x="4852" y="3667"/>
                        <a:pt x="2918" y="1700"/>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4"/>
                <p:cNvSpPr/>
                <p:nvPr/>
              </p:nvSpPr>
              <p:spPr>
                <a:xfrm>
                  <a:off x="8599432" y="1560272"/>
                  <a:ext cx="166502" cy="175034"/>
                </a:xfrm>
                <a:custGeom>
                  <a:avLst/>
                  <a:gdLst/>
                  <a:ahLst/>
                  <a:cxnLst/>
                  <a:rect l="l" t="t" r="r" b="b"/>
                  <a:pathLst>
                    <a:path w="6518" h="6852" extrusionOk="0">
                      <a:moveTo>
                        <a:pt x="904" y="0"/>
                      </a:moveTo>
                      <a:cubicBezTo>
                        <a:pt x="823" y="1760"/>
                        <a:pt x="516" y="3459"/>
                        <a:pt x="0" y="5072"/>
                      </a:cubicBezTo>
                      <a:lnTo>
                        <a:pt x="14" y="5072"/>
                      </a:lnTo>
                      <a:cubicBezTo>
                        <a:pt x="347" y="5049"/>
                        <a:pt x="718" y="5031"/>
                        <a:pt x="1105" y="5031"/>
                      </a:cubicBezTo>
                      <a:cubicBezTo>
                        <a:pt x="2744" y="5031"/>
                        <a:pt x="4682" y="5342"/>
                        <a:pt x="5326" y="6851"/>
                      </a:cubicBezTo>
                      <a:cubicBezTo>
                        <a:pt x="6022" y="4690"/>
                        <a:pt x="6437" y="2402"/>
                        <a:pt x="6517" y="27"/>
                      </a:cubicBezTo>
                      <a:lnTo>
                        <a:pt x="6517" y="27"/>
                      </a:lnTo>
                      <a:cubicBezTo>
                        <a:pt x="5789" y="662"/>
                        <a:pt x="4843" y="943"/>
                        <a:pt x="3881" y="943"/>
                      </a:cubicBezTo>
                      <a:cubicBezTo>
                        <a:pt x="2818" y="943"/>
                        <a:pt x="1736" y="600"/>
                        <a:pt x="910" y="14"/>
                      </a:cubicBezTo>
                      <a:lnTo>
                        <a:pt x="9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4"/>
                <p:cNvSpPr/>
                <p:nvPr/>
              </p:nvSpPr>
              <p:spPr>
                <a:xfrm>
                  <a:off x="8594987" y="1059667"/>
                  <a:ext cx="162211" cy="183924"/>
                </a:xfrm>
                <a:custGeom>
                  <a:avLst/>
                  <a:gdLst/>
                  <a:ahLst/>
                  <a:cxnLst/>
                  <a:rect l="l" t="t" r="r" b="b"/>
                  <a:pathLst>
                    <a:path w="6350" h="7200" extrusionOk="0">
                      <a:moveTo>
                        <a:pt x="6350" y="0"/>
                      </a:moveTo>
                      <a:lnTo>
                        <a:pt x="6350" y="0"/>
                      </a:lnTo>
                      <a:cubicBezTo>
                        <a:pt x="4236" y="368"/>
                        <a:pt x="2121" y="736"/>
                        <a:pt x="0" y="1104"/>
                      </a:cubicBezTo>
                      <a:cubicBezTo>
                        <a:pt x="215" y="1332"/>
                        <a:pt x="422" y="1559"/>
                        <a:pt x="629" y="1793"/>
                      </a:cubicBezTo>
                      <a:cubicBezTo>
                        <a:pt x="643" y="1787"/>
                        <a:pt x="649" y="1780"/>
                        <a:pt x="663" y="1773"/>
                      </a:cubicBezTo>
                      <a:cubicBezTo>
                        <a:pt x="2175" y="1379"/>
                        <a:pt x="3707" y="1084"/>
                        <a:pt x="5246" y="850"/>
                      </a:cubicBezTo>
                      <a:cubicBezTo>
                        <a:pt x="5258" y="848"/>
                        <a:pt x="5269" y="847"/>
                        <a:pt x="5281" y="847"/>
                      </a:cubicBezTo>
                      <a:cubicBezTo>
                        <a:pt x="5380" y="847"/>
                        <a:pt x="5463" y="923"/>
                        <a:pt x="5433" y="1037"/>
                      </a:cubicBezTo>
                      <a:cubicBezTo>
                        <a:pt x="4952" y="2877"/>
                        <a:pt x="4476" y="4731"/>
                        <a:pt x="3981" y="6571"/>
                      </a:cubicBezTo>
                      <a:cubicBezTo>
                        <a:pt x="3975" y="6584"/>
                        <a:pt x="3968" y="6597"/>
                        <a:pt x="3961" y="6604"/>
                      </a:cubicBezTo>
                      <a:cubicBezTo>
                        <a:pt x="4068" y="6805"/>
                        <a:pt x="4175" y="7005"/>
                        <a:pt x="4276" y="7199"/>
                      </a:cubicBezTo>
                      <a:cubicBezTo>
                        <a:pt x="5052" y="4824"/>
                        <a:pt x="5741" y="2422"/>
                        <a:pt x="6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4"/>
                <p:cNvSpPr/>
                <p:nvPr/>
              </p:nvSpPr>
              <p:spPr>
                <a:xfrm>
                  <a:off x="8577029" y="1251586"/>
                  <a:ext cx="174370" cy="192814"/>
                </a:xfrm>
                <a:custGeom>
                  <a:avLst/>
                  <a:gdLst/>
                  <a:ahLst/>
                  <a:cxnLst/>
                  <a:rect l="l" t="t" r="r" b="b"/>
                  <a:pathLst>
                    <a:path w="6826" h="7548" extrusionOk="0">
                      <a:moveTo>
                        <a:pt x="4818" y="1"/>
                      </a:moveTo>
                      <a:cubicBezTo>
                        <a:pt x="3380" y="1272"/>
                        <a:pt x="1941" y="2610"/>
                        <a:pt x="1" y="2951"/>
                      </a:cubicBezTo>
                      <a:cubicBezTo>
                        <a:pt x="309" y="3627"/>
                        <a:pt x="583" y="4316"/>
                        <a:pt x="817" y="5026"/>
                      </a:cubicBezTo>
                      <a:cubicBezTo>
                        <a:pt x="931" y="5253"/>
                        <a:pt x="1025" y="5487"/>
                        <a:pt x="1092" y="5741"/>
                      </a:cubicBezTo>
                      <a:cubicBezTo>
                        <a:pt x="1145" y="5949"/>
                        <a:pt x="1178" y="6150"/>
                        <a:pt x="1199" y="6350"/>
                      </a:cubicBezTo>
                      <a:cubicBezTo>
                        <a:pt x="1299" y="6745"/>
                        <a:pt x="1386" y="7140"/>
                        <a:pt x="1460" y="7548"/>
                      </a:cubicBezTo>
                      <a:cubicBezTo>
                        <a:pt x="3059" y="6464"/>
                        <a:pt x="4858" y="5862"/>
                        <a:pt x="6785" y="5748"/>
                      </a:cubicBezTo>
                      <a:cubicBezTo>
                        <a:pt x="6799" y="5748"/>
                        <a:pt x="6812" y="5755"/>
                        <a:pt x="6825" y="5762"/>
                      </a:cubicBezTo>
                      <a:cubicBezTo>
                        <a:pt x="6384" y="3741"/>
                        <a:pt x="5708" y="1814"/>
                        <a:pt x="4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4"/>
                <p:cNvSpPr/>
                <p:nvPr/>
              </p:nvSpPr>
              <p:spPr>
                <a:xfrm>
                  <a:off x="8606610" y="1695201"/>
                  <a:ext cx="125298" cy="56173"/>
                </a:xfrm>
                <a:custGeom>
                  <a:avLst/>
                  <a:gdLst/>
                  <a:ahLst/>
                  <a:cxnLst/>
                  <a:rect l="l" t="t" r="r" b="b"/>
                  <a:pathLst>
                    <a:path w="4905" h="2199" extrusionOk="0">
                      <a:moveTo>
                        <a:pt x="912" y="1"/>
                      </a:moveTo>
                      <a:cubicBezTo>
                        <a:pt x="606" y="1"/>
                        <a:pt x="300" y="13"/>
                        <a:pt x="0" y="30"/>
                      </a:cubicBezTo>
                      <a:cubicBezTo>
                        <a:pt x="636" y="753"/>
                        <a:pt x="1399" y="1322"/>
                        <a:pt x="2289" y="1690"/>
                      </a:cubicBezTo>
                      <a:cubicBezTo>
                        <a:pt x="3132" y="2044"/>
                        <a:pt x="3961" y="2078"/>
                        <a:pt x="4838" y="2198"/>
                      </a:cubicBezTo>
                      <a:cubicBezTo>
                        <a:pt x="4858" y="2131"/>
                        <a:pt x="4885" y="2058"/>
                        <a:pt x="4905" y="1991"/>
                      </a:cubicBezTo>
                      <a:cubicBezTo>
                        <a:pt x="4210" y="348"/>
                        <a:pt x="2563"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4"/>
                <p:cNvSpPr/>
                <p:nvPr/>
              </p:nvSpPr>
              <p:spPr>
                <a:xfrm>
                  <a:off x="8516360" y="1695635"/>
                  <a:ext cx="211972" cy="238437"/>
                </a:xfrm>
                <a:custGeom>
                  <a:avLst/>
                  <a:gdLst/>
                  <a:ahLst/>
                  <a:cxnLst/>
                  <a:rect l="l" t="t" r="r" b="b"/>
                  <a:pathLst>
                    <a:path w="8298" h="9334" extrusionOk="0">
                      <a:moveTo>
                        <a:pt x="3179" y="0"/>
                      </a:moveTo>
                      <a:cubicBezTo>
                        <a:pt x="2470" y="2154"/>
                        <a:pt x="1392" y="4142"/>
                        <a:pt x="34" y="5901"/>
                      </a:cubicBezTo>
                      <a:cubicBezTo>
                        <a:pt x="21" y="5921"/>
                        <a:pt x="14" y="5948"/>
                        <a:pt x="1" y="5968"/>
                      </a:cubicBezTo>
                      <a:cubicBezTo>
                        <a:pt x="1038" y="6497"/>
                        <a:pt x="2242" y="6724"/>
                        <a:pt x="3172" y="7453"/>
                      </a:cubicBezTo>
                      <a:cubicBezTo>
                        <a:pt x="3794" y="7942"/>
                        <a:pt x="4223" y="8598"/>
                        <a:pt x="4470" y="9334"/>
                      </a:cubicBezTo>
                      <a:cubicBezTo>
                        <a:pt x="6089" y="7246"/>
                        <a:pt x="7387" y="4904"/>
                        <a:pt x="8297" y="2375"/>
                      </a:cubicBezTo>
                      <a:lnTo>
                        <a:pt x="8297" y="2375"/>
                      </a:lnTo>
                      <a:cubicBezTo>
                        <a:pt x="8103" y="2408"/>
                        <a:pt x="7907" y="2424"/>
                        <a:pt x="7710" y="2424"/>
                      </a:cubicBezTo>
                      <a:cubicBezTo>
                        <a:pt x="5992" y="2424"/>
                        <a:pt x="4187" y="1236"/>
                        <a:pt x="3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4"/>
                <p:cNvSpPr/>
                <p:nvPr/>
              </p:nvSpPr>
              <p:spPr>
                <a:xfrm>
                  <a:off x="8615679" y="1089733"/>
                  <a:ext cx="109230" cy="129079"/>
                </a:xfrm>
                <a:custGeom>
                  <a:avLst/>
                  <a:gdLst/>
                  <a:ahLst/>
                  <a:cxnLst/>
                  <a:rect l="l" t="t" r="r" b="b"/>
                  <a:pathLst>
                    <a:path w="4276" h="5053" extrusionOk="0">
                      <a:moveTo>
                        <a:pt x="4275" y="1"/>
                      </a:moveTo>
                      <a:cubicBezTo>
                        <a:pt x="2837" y="228"/>
                        <a:pt x="1418" y="516"/>
                        <a:pt x="0" y="831"/>
                      </a:cubicBezTo>
                      <a:cubicBezTo>
                        <a:pt x="1117" y="2128"/>
                        <a:pt x="2108" y="3540"/>
                        <a:pt x="2944" y="5052"/>
                      </a:cubicBezTo>
                      <a:cubicBezTo>
                        <a:pt x="3379" y="3366"/>
                        <a:pt x="3827" y="1687"/>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4"/>
                <p:cNvSpPr/>
                <p:nvPr/>
              </p:nvSpPr>
              <p:spPr>
                <a:xfrm>
                  <a:off x="8580299" y="1247218"/>
                  <a:ext cx="114365" cy="72088"/>
                </a:xfrm>
                <a:custGeom>
                  <a:avLst/>
                  <a:gdLst/>
                  <a:ahLst/>
                  <a:cxnLst/>
                  <a:rect l="l" t="t" r="r" b="b"/>
                  <a:pathLst>
                    <a:path w="4477" h="2822" extrusionOk="0">
                      <a:moveTo>
                        <a:pt x="4328" y="1"/>
                      </a:moveTo>
                      <a:cubicBezTo>
                        <a:pt x="2644" y="1"/>
                        <a:pt x="968" y="1521"/>
                        <a:pt x="0" y="2821"/>
                      </a:cubicBezTo>
                      <a:cubicBezTo>
                        <a:pt x="1807" y="2433"/>
                        <a:pt x="3078" y="1155"/>
                        <a:pt x="4476" y="5"/>
                      </a:cubicBezTo>
                      <a:cubicBezTo>
                        <a:pt x="4427" y="2"/>
                        <a:pt x="4377" y="1"/>
                        <a:pt x="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4"/>
                <p:cNvSpPr/>
                <p:nvPr/>
              </p:nvSpPr>
              <p:spPr>
                <a:xfrm>
                  <a:off x="8621145" y="1405239"/>
                  <a:ext cx="128875" cy="44959"/>
                </a:xfrm>
                <a:custGeom>
                  <a:avLst/>
                  <a:gdLst/>
                  <a:ahLst/>
                  <a:cxnLst/>
                  <a:rect l="l" t="t" r="r" b="b"/>
                  <a:pathLst>
                    <a:path w="5045" h="1760" extrusionOk="0">
                      <a:moveTo>
                        <a:pt x="5045" y="1"/>
                      </a:moveTo>
                      <a:lnTo>
                        <a:pt x="5045" y="1"/>
                      </a:lnTo>
                      <a:cubicBezTo>
                        <a:pt x="3218" y="108"/>
                        <a:pt x="1519" y="677"/>
                        <a:pt x="0" y="1673"/>
                      </a:cubicBezTo>
                      <a:cubicBezTo>
                        <a:pt x="323" y="1731"/>
                        <a:pt x="639" y="1759"/>
                        <a:pt x="947" y="1759"/>
                      </a:cubicBezTo>
                      <a:cubicBezTo>
                        <a:pt x="2489" y="1759"/>
                        <a:pt x="3846" y="1066"/>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4"/>
                <p:cNvSpPr/>
                <p:nvPr/>
              </p:nvSpPr>
              <p:spPr>
                <a:xfrm>
                  <a:off x="8486115" y="1092134"/>
                  <a:ext cx="209214" cy="225639"/>
                </a:xfrm>
                <a:custGeom>
                  <a:avLst/>
                  <a:gdLst/>
                  <a:ahLst/>
                  <a:cxnLst/>
                  <a:rect l="l" t="t" r="r" b="b"/>
                  <a:pathLst>
                    <a:path w="8190" h="8833" extrusionOk="0">
                      <a:moveTo>
                        <a:pt x="4028" y="1"/>
                      </a:moveTo>
                      <a:cubicBezTo>
                        <a:pt x="3573" y="1968"/>
                        <a:pt x="1988" y="3506"/>
                        <a:pt x="1" y="3908"/>
                      </a:cubicBezTo>
                      <a:cubicBezTo>
                        <a:pt x="1365" y="5366"/>
                        <a:pt x="2516" y="7019"/>
                        <a:pt x="3393" y="8832"/>
                      </a:cubicBezTo>
                      <a:cubicBezTo>
                        <a:pt x="4281" y="7607"/>
                        <a:pt x="6071" y="5827"/>
                        <a:pt x="7733" y="5827"/>
                      </a:cubicBezTo>
                      <a:cubicBezTo>
                        <a:pt x="7887" y="5827"/>
                        <a:pt x="8039" y="5843"/>
                        <a:pt x="8190" y="5875"/>
                      </a:cubicBezTo>
                      <a:cubicBezTo>
                        <a:pt x="7086" y="3721"/>
                        <a:pt x="5674" y="1747"/>
                        <a:pt x="4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44"/>
                <p:cNvSpPr/>
                <p:nvPr/>
              </p:nvSpPr>
              <p:spPr>
                <a:xfrm>
                  <a:off x="8499960" y="1947381"/>
                  <a:ext cx="171279" cy="169900"/>
                </a:xfrm>
                <a:custGeom>
                  <a:avLst/>
                  <a:gdLst/>
                  <a:ahLst/>
                  <a:cxnLst/>
                  <a:rect l="l" t="t" r="r" b="b"/>
                  <a:pathLst>
                    <a:path w="6705" h="6651" extrusionOk="0">
                      <a:moveTo>
                        <a:pt x="5072" y="0"/>
                      </a:moveTo>
                      <a:cubicBezTo>
                        <a:pt x="4858" y="261"/>
                        <a:pt x="4644" y="522"/>
                        <a:pt x="4423" y="777"/>
                      </a:cubicBezTo>
                      <a:cubicBezTo>
                        <a:pt x="4423" y="783"/>
                        <a:pt x="4430" y="790"/>
                        <a:pt x="4430" y="797"/>
                      </a:cubicBezTo>
                      <a:cubicBezTo>
                        <a:pt x="4758" y="2402"/>
                        <a:pt x="5039" y="3941"/>
                        <a:pt x="5634" y="5480"/>
                      </a:cubicBezTo>
                      <a:cubicBezTo>
                        <a:pt x="5670" y="5563"/>
                        <a:pt x="5584" y="5652"/>
                        <a:pt x="5503" y="5652"/>
                      </a:cubicBezTo>
                      <a:cubicBezTo>
                        <a:pt x="5493" y="5652"/>
                        <a:pt x="5483" y="5650"/>
                        <a:pt x="5473" y="5647"/>
                      </a:cubicBezTo>
                      <a:cubicBezTo>
                        <a:pt x="3961" y="5219"/>
                        <a:pt x="2429" y="4824"/>
                        <a:pt x="964" y="4289"/>
                      </a:cubicBezTo>
                      <a:cubicBezTo>
                        <a:pt x="877" y="4256"/>
                        <a:pt x="877" y="4162"/>
                        <a:pt x="930" y="4122"/>
                      </a:cubicBezTo>
                      <a:lnTo>
                        <a:pt x="924" y="4108"/>
                      </a:lnTo>
                      <a:cubicBezTo>
                        <a:pt x="623" y="4349"/>
                        <a:pt x="315" y="4583"/>
                        <a:pt x="0" y="4811"/>
                      </a:cubicBezTo>
                      <a:cubicBezTo>
                        <a:pt x="2228" y="5473"/>
                        <a:pt x="4443" y="6122"/>
                        <a:pt x="6704" y="6651"/>
                      </a:cubicBezTo>
                      <a:cubicBezTo>
                        <a:pt x="5935" y="4490"/>
                        <a:pt x="5386" y="2269"/>
                        <a:pt x="5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4"/>
                <p:cNvSpPr/>
                <p:nvPr/>
              </p:nvSpPr>
              <p:spPr>
                <a:xfrm>
                  <a:off x="8516871" y="1855598"/>
                  <a:ext cx="108898" cy="85474"/>
                </a:xfrm>
                <a:custGeom>
                  <a:avLst/>
                  <a:gdLst/>
                  <a:ahLst/>
                  <a:cxnLst/>
                  <a:rect l="l" t="t" r="r" b="b"/>
                  <a:pathLst>
                    <a:path w="4263" h="3346" extrusionOk="0">
                      <a:moveTo>
                        <a:pt x="1" y="1"/>
                      </a:moveTo>
                      <a:lnTo>
                        <a:pt x="1" y="1"/>
                      </a:lnTo>
                      <a:cubicBezTo>
                        <a:pt x="730" y="1907"/>
                        <a:pt x="2322" y="2878"/>
                        <a:pt x="4236" y="3346"/>
                      </a:cubicBezTo>
                      <a:cubicBezTo>
                        <a:pt x="4249" y="3332"/>
                        <a:pt x="4256" y="3326"/>
                        <a:pt x="4263" y="3312"/>
                      </a:cubicBezTo>
                      <a:cubicBezTo>
                        <a:pt x="3922" y="2262"/>
                        <a:pt x="3266" y="1446"/>
                        <a:pt x="2262" y="937"/>
                      </a:cubicBezTo>
                      <a:cubicBezTo>
                        <a:pt x="1533" y="569"/>
                        <a:pt x="744" y="3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4"/>
                <p:cNvSpPr/>
                <p:nvPr/>
              </p:nvSpPr>
              <p:spPr>
                <a:xfrm>
                  <a:off x="8523538" y="1972849"/>
                  <a:ext cx="111300" cy="110099"/>
                </a:xfrm>
                <a:custGeom>
                  <a:avLst/>
                  <a:gdLst/>
                  <a:ahLst/>
                  <a:cxnLst/>
                  <a:rect l="l" t="t" r="r" b="b"/>
                  <a:pathLst>
                    <a:path w="4357" h="4310" extrusionOk="0">
                      <a:moveTo>
                        <a:pt x="3306" y="0"/>
                      </a:moveTo>
                      <a:cubicBezTo>
                        <a:pt x="2296" y="1131"/>
                        <a:pt x="1192" y="2175"/>
                        <a:pt x="1" y="3111"/>
                      </a:cubicBezTo>
                      <a:lnTo>
                        <a:pt x="7" y="3125"/>
                      </a:lnTo>
                      <a:cubicBezTo>
                        <a:pt x="22" y="3115"/>
                        <a:pt x="39" y="3106"/>
                        <a:pt x="60" y="3106"/>
                      </a:cubicBezTo>
                      <a:cubicBezTo>
                        <a:pt x="69" y="3106"/>
                        <a:pt x="78" y="3108"/>
                        <a:pt x="88" y="3111"/>
                      </a:cubicBezTo>
                      <a:cubicBezTo>
                        <a:pt x="1520" y="3459"/>
                        <a:pt x="2938" y="3908"/>
                        <a:pt x="4356" y="4309"/>
                      </a:cubicBezTo>
                      <a:cubicBezTo>
                        <a:pt x="3835" y="2944"/>
                        <a:pt x="3386" y="1466"/>
                        <a:pt x="3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4"/>
                <p:cNvSpPr/>
                <p:nvPr/>
              </p:nvSpPr>
              <p:spPr>
                <a:xfrm>
                  <a:off x="8488005" y="1440619"/>
                  <a:ext cx="127699" cy="180169"/>
                </a:xfrm>
                <a:custGeom>
                  <a:avLst/>
                  <a:gdLst/>
                  <a:ahLst/>
                  <a:cxnLst/>
                  <a:rect l="l" t="t" r="r" b="b"/>
                  <a:pathLst>
                    <a:path w="4999" h="7053" extrusionOk="0">
                      <a:moveTo>
                        <a:pt x="4630" y="1"/>
                      </a:moveTo>
                      <a:cubicBezTo>
                        <a:pt x="4456" y="817"/>
                        <a:pt x="4008" y="1566"/>
                        <a:pt x="3332" y="2142"/>
                      </a:cubicBezTo>
                      <a:cubicBezTo>
                        <a:pt x="2382" y="2958"/>
                        <a:pt x="1204" y="3339"/>
                        <a:pt x="0" y="3574"/>
                      </a:cubicBezTo>
                      <a:cubicBezTo>
                        <a:pt x="1184" y="3574"/>
                        <a:pt x="2349" y="3855"/>
                        <a:pt x="3305" y="4624"/>
                      </a:cubicBezTo>
                      <a:cubicBezTo>
                        <a:pt x="4081" y="5239"/>
                        <a:pt x="4603" y="6116"/>
                        <a:pt x="4724" y="7053"/>
                      </a:cubicBezTo>
                      <a:cubicBezTo>
                        <a:pt x="4904" y="5989"/>
                        <a:pt x="4998" y="4898"/>
                        <a:pt x="4998" y="3788"/>
                      </a:cubicBezTo>
                      <a:cubicBezTo>
                        <a:pt x="4998" y="2496"/>
                        <a:pt x="4871" y="1225"/>
                        <a:pt x="4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4"/>
                <p:cNvSpPr/>
                <p:nvPr/>
              </p:nvSpPr>
              <p:spPr>
                <a:xfrm>
                  <a:off x="8500803" y="2077099"/>
                  <a:ext cx="170768" cy="171458"/>
                </a:xfrm>
                <a:custGeom>
                  <a:avLst/>
                  <a:gdLst/>
                  <a:ahLst/>
                  <a:cxnLst/>
                  <a:rect l="l" t="t" r="r" b="b"/>
                  <a:pathLst>
                    <a:path w="6685" h="6712" extrusionOk="0">
                      <a:moveTo>
                        <a:pt x="1" y="1"/>
                      </a:moveTo>
                      <a:cubicBezTo>
                        <a:pt x="8" y="7"/>
                        <a:pt x="8" y="21"/>
                        <a:pt x="8" y="34"/>
                      </a:cubicBezTo>
                      <a:cubicBezTo>
                        <a:pt x="61" y="2255"/>
                        <a:pt x="14" y="4490"/>
                        <a:pt x="8" y="6711"/>
                      </a:cubicBezTo>
                      <a:cubicBezTo>
                        <a:pt x="2443" y="5393"/>
                        <a:pt x="4684" y="3767"/>
                        <a:pt x="6685" y="1881"/>
                      </a:cubicBezTo>
                      <a:cubicBezTo>
                        <a:pt x="4437" y="1359"/>
                        <a:pt x="2182" y="7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4"/>
                <p:cNvSpPr/>
                <p:nvPr/>
              </p:nvSpPr>
              <p:spPr>
                <a:xfrm>
                  <a:off x="8398776" y="1336523"/>
                  <a:ext cx="216392" cy="193503"/>
                </a:xfrm>
                <a:custGeom>
                  <a:avLst/>
                  <a:gdLst/>
                  <a:ahLst/>
                  <a:cxnLst/>
                  <a:rect l="l" t="t" r="r" b="b"/>
                  <a:pathLst>
                    <a:path w="8471" h="7575" extrusionOk="0">
                      <a:moveTo>
                        <a:pt x="4249" y="1"/>
                      </a:moveTo>
                      <a:cubicBezTo>
                        <a:pt x="2745" y="1"/>
                        <a:pt x="1340" y="674"/>
                        <a:pt x="7" y="1312"/>
                      </a:cubicBezTo>
                      <a:lnTo>
                        <a:pt x="1" y="1312"/>
                      </a:lnTo>
                      <a:cubicBezTo>
                        <a:pt x="128" y="1520"/>
                        <a:pt x="241" y="1741"/>
                        <a:pt x="355" y="1955"/>
                      </a:cubicBezTo>
                      <a:cubicBezTo>
                        <a:pt x="598" y="1821"/>
                        <a:pt x="860" y="1762"/>
                        <a:pt x="1129" y="1762"/>
                      </a:cubicBezTo>
                      <a:cubicBezTo>
                        <a:pt x="2314" y="1762"/>
                        <a:pt x="3632" y="2911"/>
                        <a:pt x="4008" y="3908"/>
                      </a:cubicBezTo>
                      <a:cubicBezTo>
                        <a:pt x="4464" y="5119"/>
                        <a:pt x="3224" y="7031"/>
                        <a:pt x="1888" y="7031"/>
                      </a:cubicBezTo>
                      <a:cubicBezTo>
                        <a:pt x="1850" y="7031"/>
                        <a:pt x="1812" y="7029"/>
                        <a:pt x="1774" y="7026"/>
                      </a:cubicBezTo>
                      <a:lnTo>
                        <a:pt x="1774" y="7026"/>
                      </a:lnTo>
                      <a:cubicBezTo>
                        <a:pt x="1787" y="7214"/>
                        <a:pt x="1794" y="7394"/>
                        <a:pt x="1800" y="7575"/>
                      </a:cubicBezTo>
                      <a:cubicBezTo>
                        <a:pt x="4363" y="7227"/>
                        <a:pt x="8471" y="6217"/>
                        <a:pt x="7822" y="2791"/>
                      </a:cubicBezTo>
                      <a:cubicBezTo>
                        <a:pt x="7755" y="2557"/>
                        <a:pt x="7688" y="2323"/>
                        <a:pt x="7615" y="2082"/>
                      </a:cubicBezTo>
                      <a:cubicBezTo>
                        <a:pt x="7106" y="831"/>
                        <a:pt x="5915" y="88"/>
                        <a:pt x="4517" y="8"/>
                      </a:cubicBezTo>
                      <a:cubicBezTo>
                        <a:pt x="4427" y="3"/>
                        <a:pt x="4338" y="1"/>
                        <a:pt x="4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4"/>
                <p:cNvSpPr/>
                <p:nvPr/>
              </p:nvSpPr>
              <p:spPr>
                <a:xfrm>
                  <a:off x="8416888" y="1540296"/>
                  <a:ext cx="192814" cy="162798"/>
                </a:xfrm>
                <a:custGeom>
                  <a:avLst/>
                  <a:gdLst/>
                  <a:ahLst/>
                  <a:cxnLst/>
                  <a:rect l="l" t="t" r="r" b="b"/>
                  <a:pathLst>
                    <a:path w="7548" h="6373" extrusionOk="0">
                      <a:moveTo>
                        <a:pt x="2812" y="0"/>
                      </a:moveTo>
                      <a:cubicBezTo>
                        <a:pt x="2261" y="0"/>
                        <a:pt x="1705" y="64"/>
                        <a:pt x="1165" y="167"/>
                      </a:cubicBezTo>
                      <a:cubicBezTo>
                        <a:pt x="1156" y="169"/>
                        <a:pt x="1147" y="170"/>
                        <a:pt x="1138" y="170"/>
                      </a:cubicBezTo>
                      <a:cubicBezTo>
                        <a:pt x="1121" y="170"/>
                        <a:pt x="1105" y="167"/>
                        <a:pt x="1091" y="167"/>
                      </a:cubicBezTo>
                      <a:cubicBezTo>
                        <a:pt x="1085" y="287"/>
                        <a:pt x="1085" y="407"/>
                        <a:pt x="1078" y="535"/>
                      </a:cubicBezTo>
                      <a:cubicBezTo>
                        <a:pt x="1098" y="521"/>
                        <a:pt x="1118" y="515"/>
                        <a:pt x="1145" y="508"/>
                      </a:cubicBezTo>
                      <a:cubicBezTo>
                        <a:pt x="1210" y="501"/>
                        <a:pt x="1275" y="498"/>
                        <a:pt x="1337" y="498"/>
                      </a:cubicBezTo>
                      <a:cubicBezTo>
                        <a:pt x="2582" y="498"/>
                        <a:pt x="3342" y="1726"/>
                        <a:pt x="3132" y="2916"/>
                      </a:cubicBezTo>
                      <a:cubicBezTo>
                        <a:pt x="3018" y="3539"/>
                        <a:pt x="2684" y="4208"/>
                        <a:pt x="2182" y="4602"/>
                      </a:cubicBezTo>
                      <a:cubicBezTo>
                        <a:pt x="1866" y="4849"/>
                        <a:pt x="1521" y="4938"/>
                        <a:pt x="1167" y="4938"/>
                      </a:cubicBezTo>
                      <a:cubicBezTo>
                        <a:pt x="847" y="4938"/>
                        <a:pt x="519" y="4865"/>
                        <a:pt x="195" y="4770"/>
                      </a:cubicBezTo>
                      <a:cubicBezTo>
                        <a:pt x="168" y="4763"/>
                        <a:pt x="155" y="4750"/>
                        <a:pt x="141" y="4730"/>
                      </a:cubicBezTo>
                      <a:cubicBezTo>
                        <a:pt x="94" y="4843"/>
                        <a:pt x="48" y="4957"/>
                        <a:pt x="1" y="5064"/>
                      </a:cubicBezTo>
                      <a:cubicBezTo>
                        <a:pt x="752" y="5889"/>
                        <a:pt x="2210" y="6373"/>
                        <a:pt x="3619" y="6373"/>
                      </a:cubicBezTo>
                      <a:cubicBezTo>
                        <a:pt x="5171" y="6373"/>
                        <a:pt x="6665" y="5786"/>
                        <a:pt x="7093" y="4422"/>
                      </a:cubicBezTo>
                      <a:cubicBezTo>
                        <a:pt x="7548" y="2963"/>
                        <a:pt x="6805" y="1525"/>
                        <a:pt x="5561" y="729"/>
                      </a:cubicBezTo>
                      <a:cubicBezTo>
                        <a:pt x="4726" y="197"/>
                        <a:pt x="3776"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4"/>
                <p:cNvSpPr/>
                <p:nvPr/>
              </p:nvSpPr>
              <p:spPr>
                <a:xfrm>
                  <a:off x="8576697" y="900726"/>
                  <a:ext cx="30271" cy="179479"/>
                </a:xfrm>
                <a:custGeom>
                  <a:avLst/>
                  <a:gdLst/>
                  <a:ahLst/>
                  <a:cxnLst/>
                  <a:rect l="l" t="t" r="r" b="b"/>
                  <a:pathLst>
                    <a:path w="1185" h="7026" extrusionOk="0">
                      <a:moveTo>
                        <a:pt x="1185" y="0"/>
                      </a:moveTo>
                      <a:lnTo>
                        <a:pt x="1185" y="0"/>
                      </a:lnTo>
                      <a:cubicBezTo>
                        <a:pt x="904" y="120"/>
                        <a:pt x="623" y="248"/>
                        <a:pt x="335" y="375"/>
                      </a:cubicBezTo>
                      <a:lnTo>
                        <a:pt x="402" y="522"/>
                      </a:lnTo>
                      <a:cubicBezTo>
                        <a:pt x="426" y="508"/>
                        <a:pt x="451" y="501"/>
                        <a:pt x="474" y="501"/>
                      </a:cubicBezTo>
                      <a:cubicBezTo>
                        <a:pt x="558" y="501"/>
                        <a:pt x="625" y="586"/>
                        <a:pt x="609" y="676"/>
                      </a:cubicBezTo>
                      <a:cubicBezTo>
                        <a:pt x="302" y="2636"/>
                        <a:pt x="268" y="4597"/>
                        <a:pt x="14" y="6550"/>
                      </a:cubicBezTo>
                      <a:cubicBezTo>
                        <a:pt x="14" y="6570"/>
                        <a:pt x="7" y="6584"/>
                        <a:pt x="1" y="6597"/>
                      </a:cubicBezTo>
                      <a:cubicBezTo>
                        <a:pt x="148" y="6737"/>
                        <a:pt x="288" y="6885"/>
                        <a:pt x="435" y="7025"/>
                      </a:cubicBezTo>
                      <a:cubicBezTo>
                        <a:pt x="583" y="4677"/>
                        <a:pt x="837" y="2335"/>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4"/>
                <p:cNvSpPr/>
                <p:nvPr/>
              </p:nvSpPr>
              <p:spPr>
                <a:xfrm>
                  <a:off x="8455869" y="910280"/>
                  <a:ext cx="131097" cy="76609"/>
                </a:xfrm>
                <a:custGeom>
                  <a:avLst/>
                  <a:gdLst/>
                  <a:ahLst/>
                  <a:cxnLst/>
                  <a:rect l="l" t="t" r="r" b="b"/>
                  <a:pathLst>
                    <a:path w="5132" h="2999" extrusionOk="0">
                      <a:moveTo>
                        <a:pt x="5065" y="1"/>
                      </a:moveTo>
                      <a:cubicBezTo>
                        <a:pt x="3339" y="770"/>
                        <a:pt x="1660" y="1633"/>
                        <a:pt x="0" y="2550"/>
                      </a:cubicBezTo>
                      <a:cubicBezTo>
                        <a:pt x="241" y="2697"/>
                        <a:pt x="482" y="2844"/>
                        <a:pt x="716" y="2998"/>
                      </a:cubicBezTo>
                      <a:cubicBezTo>
                        <a:pt x="2121" y="1954"/>
                        <a:pt x="3620" y="1024"/>
                        <a:pt x="5132" y="148"/>
                      </a:cubicBezTo>
                      <a:lnTo>
                        <a:pt x="5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4"/>
                <p:cNvSpPr/>
                <p:nvPr/>
              </p:nvSpPr>
              <p:spPr>
                <a:xfrm>
                  <a:off x="8413643" y="1856977"/>
                  <a:ext cx="207681" cy="204258"/>
                </a:xfrm>
                <a:custGeom>
                  <a:avLst/>
                  <a:gdLst/>
                  <a:ahLst/>
                  <a:cxnLst/>
                  <a:rect l="l" t="t" r="r" b="b"/>
                  <a:pathLst>
                    <a:path w="8130" h="7996" extrusionOk="0">
                      <a:moveTo>
                        <a:pt x="3794" y="0"/>
                      </a:moveTo>
                      <a:cubicBezTo>
                        <a:pt x="3774" y="27"/>
                        <a:pt x="3754" y="54"/>
                        <a:pt x="3734" y="80"/>
                      </a:cubicBezTo>
                      <a:cubicBezTo>
                        <a:pt x="3607" y="234"/>
                        <a:pt x="3466" y="361"/>
                        <a:pt x="3319" y="482"/>
                      </a:cubicBezTo>
                      <a:cubicBezTo>
                        <a:pt x="2329" y="1613"/>
                        <a:pt x="1218" y="2629"/>
                        <a:pt x="1" y="3513"/>
                      </a:cubicBezTo>
                      <a:cubicBezTo>
                        <a:pt x="1379" y="4556"/>
                        <a:pt x="3453" y="6095"/>
                        <a:pt x="3373" y="7995"/>
                      </a:cubicBezTo>
                      <a:cubicBezTo>
                        <a:pt x="5146" y="6697"/>
                        <a:pt x="6745" y="5179"/>
                        <a:pt x="8130" y="3472"/>
                      </a:cubicBezTo>
                      <a:cubicBezTo>
                        <a:pt x="6183" y="3372"/>
                        <a:pt x="4470" y="1760"/>
                        <a:pt x="3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4"/>
                <p:cNvSpPr/>
                <p:nvPr/>
              </p:nvSpPr>
              <p:spPr>
                <a:xfrm>
                  <a:off x="8479779" y="924125"/>
                  <a:ext cx="104454" cy="140165"/>
                </a:xfrm>
                <a:custGeom>
                  <a:avLst/>
                  <a:gdLst/>
                  <a:ahLst/>
                  <a:cxnLst/>
                  <a:rect l="l" t="t" r="r" b="b"/>
                  <a:pathLst>
                    <a:path w="4089" h="5487" extrusionOk="0">
                      <a:moveTo>
                        <a:pt x="4089" y="1"/>
                      </a:moveTo>
                      <a:lnTo>
                        <a:pt x="4089" y="1"/>
                      </a:lnTo>
                      <a:cubicBezTo>
                        <a:pt x="2691" y="817"/>
                        <a:pt x="1346" y="1707"/>
                        <a:pt x="1" y="2603"/>
                      </a:cubicBezTo>
                      <a:cubicBezTo>
                        <a:pt x="1286" y="3453"/>
                        <a:pt x="2490" y="4423"/>
                        <a:pt x="3594" y="5487"/>
                      </a:cubicBezTo>
                      <a:cubicBezTo>
                        <a:pt x="3507" y="3681"/>
                        <a:pt x="3801" y="1787"/>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4"/>
                <p:cNvSpPr/>
                <p:nvPr/>
              </p:nvSpPr>
              <p:spPr>
                <a:xfrm>
                  <a:off x="8462358" y="1673232"/>
                  <a:ext cx="134546" cy="151124"/>
                </a:xfrm>
                <a:custGeom>
                  <a:avLst/>
                  <a:gdLst/>
                  <a:ahLst/>
                  <a:cxnLst/>
                  <a:rect l="l" t="t" r="r" b="b"/>
                  <a:pathLst>
                    <a:path w="5267" h="5916" extrusionOk="0">
                      <a:moveTo>
                        <a:pt x="5266" y="1"/>
                      </a:moveTo>
                      <a:lnTo>
                        <a:pt x="5266" y="1"/>
                      </a:lnTo>
                      <a:cubicBezTo>
                        <a:pt x="4550" y="1064"/>
                        <a:pt x="3212" y="1366"/>
                        <a:pt x="1921" y="1366"/>
                      </a:cubicBezTo>
                      <a:cubicBezTo>
                        <a:pt x="1285" y="1366"/>
                        <a:pt x="623" y="1325"/>
                        <a:pt x="1" y="1165"/>
                      </a:cubicBezTo>
                      <a:lnTo>
                        <a:pt x="1" y="1165"/>
                      </a:lnTo>
                      <a:cubicBezTo>
                        <a:pt x="830" y="1787"/>
                        <a:pt x="1573" y="2523"/>
                        <a:pt x="2028" y="3433"/>
                      </a:cubicBezTo>
                      <a:cubicBezTo>
                        <a:pt x="2396" y="4182"/>
                        <a:pt x="2570" y="5086"/>
                        <a:pt x="2429" y="5915"/>
                      </a:cubicBezTo>
                      <a:cubicBezTo>
                        <a:pt x="3687" y="4142"/>
                        <a:pt x="4657" y="2148"/>
                        <a:pt x="5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4"/>
                <p:cNvSpPr/>
                <p:nvPr/>
              </p:nvSpPr>
              <p:spPr>
                <a:xfrm>
                  <a:off x="8414154" y="1190227"/>
                  <a:ext cx="168035" cy="167703"/>
                </a:xfrm>
                <a:custGeom>
                  <a:avLst/>
                  <a:gdLst/>
                  <a:ahLst/>
                  <a:cxnLst/>
                  <a:rect l="l" t="t" r="r" b="b"/>
                  <a:pathLst>
                    <a:path w="6578" h="6565" extrusionOk="0">
                      <a:moveTo>
                        <a:pt x="2356" y="1"/>
                      </a:moveTo>
                      <a:lnTo>
                        <a:pt x="2356" y="1"/>
                      </a:lnTo>
                      <a:cubicBezTo>
                        <a:pt x="3232" y="2202"/>
                        <a:pt x="1566" y="4651"/>
                        <a:pt x="1" y="6397"/>
                      </a:cubicBezTo>
                      <a:cubicBezTo>
                        <a:pt x="1166" y="5868"/>
                        <a:pt x="2388" y="5409"/>
                        <a:pt x="3656" y="5409"/>
                      </a:cubicBezTo>
                      <a:cubicBezTo>
                        <a:pt x="3961" y="5409"/>
                        <a:pt x="4268" y="5436"/>
                        <a:pt x="4577" y="5494"/>
                      </a:cubicBezTo>
                      <a:cubicBezTo>
                        <a:pt x="5367" y="5648"/>
                        <a:pt x="6056" y="6023"/>
                        <a:pt x="6578" y="6564"/>
                      </a:cubicBezTo>
                      <a:cubicBezTo>
                        <a:pt x="5621" y="4096"/>
                        <a:pt x="4176" y="1868"/>
                        <a:pt x="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4"/>
                <p:cNvSpPr/>
                <p:nvPr/>
              </p:nvSpPr>
              <p:spPr>
                <a:xfrm>
                  <a:off x="8489870" y="1089069"/>
                  <a:ext cx="93520" cy="95564"/>
                </a:xfrm>
                <a:custGeom>
                  <a:avLst/>
                  <a:gdLst/>
                  <a:ahLst/>
                  <a:cxnLst/>
                  <a:rect l="l" t="t" r="r" b="b"/>
                  <a:pathLst>
                    <a:path w="3661" h="3741" extrusionOk="0">
                      <a:moveTo>
                        <a:pt x="3660" y="0"/>
                      </a:moveTo>
                      <a:lnTo>
                        <a:pt x="3660" y="0"/>
                      </a:lnTo>
                      <a:cubicBezTo>
                        <a:pt x="2055" y="910"/>
                        <a:pt x="763" y="2027"/>
                        <a:pt x="1" y="3740"/>
                      </a:cubicBezTo>
                      <a:cubicBezTo>
                        <a:pt x="1841" y="3279"/>
                        <a:pt x="3226" y="1840"/>
                        <a:pt x="3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4"/>
                <p:cNvSpPr/>
                <p:nvPr/>
              </p:nvSpPr>
              <p:spPr>
                <a:xfrm>
                  <a:off x="8411268" y="784496"/>
                  <a:ext cx="193478" cy="186325"/>
                </a:xfrm>
                <a:custGeom>
                  <a:avLst/>
                  <a:gdLst/>
                  <a:ahLst/>
                  <a:cxnLst/>
                  <a:rect l="l" t="t" r="r" b="b"/>
                  <a:pathLst>
                    <a:path w="7574" h="7294" extrusionOk="0">
                      <a:moveTo>
                        <a:pt x="0" y="0"/>
                      </a:moveTo>
                      <a:cubicBezTo>
                        <a:pt x="729" y="2382"/>
                        <a:pt x="1258" y="4818"/>
                        <a:pt x="1566" y="7293"/>
                      </a:cubicBezTo>
                      <a:cubicBezTo>
                        <a:pt x="3486" y="6122"/>
                        <a:pt x="5506" y="5132"/>
                        <a:pt x="7574" y="4249"/>
                      </a:cubicBezTo>
                      <a:cubicBezTo>
                        <a:pt x="5272" y="2509"/>
                        <a:pt x="2730" y="107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4"/>
                <p:cNvSpPr/>
                <p:nvPr/>
              </p:nvSpPr>
              <p:spPr>
                <a:xfrm>
                  <a:off x="8380665" y="980017"/>
                  <a:ext cx="201346" cy="207349"/>
                </a:xfrm>
                <a:custGeom>
                  <a:avLst/>
                  <a:gdLst/>
                  <a:ahLst/>
                  <a:cxnLst/>
                  <a:rect l="l" t="t" r="r" b="b"/>
                  <a:pathLst>
                    <a:path w="7882" h="8117" extrusionOk="0">
                      <a:moveTo>
                        <a:pt x="2683" y="0"/>
                      </a:moveTo>
                      <a:cubicBezTo>
                        <a:pt x="2469" y="1017"/>
                        <a:pt x="2449" y="2141"/>
                        <a:pt x="1901" y="3051"/>
                      </a:cubicBezTo>
                      <a:cubicBezTo>
                        <a:pt x="1439" y="3828"/>
                        <a:pt x="703" y="4390"/>
                        <a:pt x="0" y="4931"/>
                      </a:cubicBezTo>
                      <a:cubicBezTo>
                        <a:pt x="743" y="5386"/>
                        <a:pt x="1459" y="5895"/>
                        <a:pt x="2135" y="6444"/>
                      </a:cubicBezTo>
                      <a:cubicBezTo>
                        <a:pt x="2402" y="6577"/>
                        <a:pt x="2650" y="6765"/>
                        <a:pt x="2864" y="6999"/>
                      </a:cubicBezTo>
                      <a:cubicBezTo>
                        <a:pt x="2964" y="7099"/>
                        <a:pt x="3051" y="7200"/>
                        <a:pt x="3132" y="7307"/>
                      </a:cubicBezTo>
                      <a:cubicBezTo>
                        <a:pt x="3413" y="7568"/>
                        <a:pt x="3694" y="7842"/>
                        <a:pt x="3961" y="8116"/>
                      </a:cubicBezTo>
                      <a:cubicBezTo>
                        <a:pt x="4677" y="6383"/>
                        <a:pt x="6076" y="4751"/>
                        <a:pt x="7882" y="4102"/>
                      </a:cubicBezTo>
                      <a:cubicBezTo>
                        <a:pt x="6336" y="2516"/>
                        <a:pt x="4590" y="1138"/>
                        <a:pt x="2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4"/>
                <p:cNvSpPr/>
                <p:nvPr/>
              </p:nvSpPr>
              <p:spPr>
                <a:xfrm>
                  <a:off x="8312128" y="1674944"/>
                  <a:ext cx="217081" cy="203517"/>
                </a:xfrm>
                <a:custGeom>
                  <a:avLst/>
                  <a:gdLst/>
                  <a:ahLst/>
                  <a:cxnLst/>
                  <a:rect l="l" t="t" r="r" b="b"/>
                  <a:pathLst>
                    <a:path w="8498" h="7967" extrusionOk="0">
                      <a:moveTo>
                        <a:pt x="4008" y="1"/>
                      </a:moveTo>
                      <a:cubicBezTo>
                        <a:pt x="3948" y="128"/>
                        <a:pt x="3881" y="261"/>
                        <a:pt x="3814" y="389"/>
                      </a:cubicBezTo>
                      <a:cubicBezTo>
                        <a:pt x="3841" y="389"/>
                        <a:pt x="3874" y="402"/>
                        <a:pt x="3894" y="422"/>
                      </a:cubicBezTo>
                      <a:cubicBezTo>
                        <a:pt x="5072" y="1600"/>
                        <a:pt x="4784" y="3968"/>
                        <a:pt x="3627" y="5065"/>
                      </a:cubicBezTo>
                      <a:cubicBezTo>
                        <a:pt x="3205" y="5469"/>
                        <a:pt x="2617" y="5687"/>
                        <a:pt x="2046" y="5687"/>
                      </a:cubicBezTo>
                      <a:cubicBezTo>
                        <a:pt x="1346" y="5687"/>
                        <a:pt x="672" y="5361"/>
                        <a:pt x="355" y="4651"/>
                      </a:cubicBezTo>
                      <a:cubicBezTo>
                        <a:pt x="355" y="4644"/>
                        <a:pt x="355" y="4644"/>
                        <a:pt x="355" y="4637"/>
                      </a:cubicBezTo>
                      <a:cubicBezTo>
                        <a:pt x="235" y="4731"/>
                        <a:pt x="121" y="4818"/>
                        <a:pt x="0" y="4905"/>
                      </a:cubicBezTo>
                      <a:lnTo>
                        <a:pt x="34" y="4952"/>
                      </a:lnTo>
                      <a:cubicBezTo>
                        <a:pt x="59" y="4933"/>
                        <a:pt x="88" y="4921"/>
                        <a:pt x="119" y="4921"/>
                      </a:cubicBezTo>
                      <a:cubicBezTo>
                        <a:pt x="153" y="4921"/>
                        <a:pt x="189" y="4936"/>
                        <a:pt x="221" y="4972"/>
                      </a:cubicBezTo>
                      <a:cubicBezTo>
                        <a:pt x="1205" y="6009"/>
                        <a:pt x="2222" y="7099"/>
                        <a:pt x="3567" y="7648"/>
                      </a:cubicBezTo>
                      <a:cubicBezTo>
                        <a:pt x="4061" y="7850"/>
                        <a:pt x="4616" y="7966"/>
                        <a:pt x="5165" y="7966"/>
                      </a:cubicBezTo>
                      <a:cubicBezTo>
                        <a:pt x="5999" y="7966"/>
                        <a:pt x="6818" y="7698"/>
                        <a:pt x="7387" y="7052"/>
                      </a:cubicBezTo>
                      <a:cubicBezTo>
                        <a:pt x="7427" y="7006"/>
                        <a:pt x="7461" y="6965"/>
                        <a:pt x="7501" y="6919"/>
                      </a:cubicBezTo>
                      <a:cubicBezTo>
                        <a:pt x="8498" y="5621"/>
                        <a:pt x="7976" y="3774"/>
                        <a:pt x="7019" y="2610"/>
                      </a:cubicBezTo>
                      <a:cubicBezTo>
                        <a:pt x="6203" y="1620"/>
                        <a:pt x="5085" y="977"/>
                        <a:pt x="4028" y="275"/>
                      </a:cubicBezTo>
                      <a:cubicBezTo>
                        <a:pt x="3921" y="208"/>
                        <a:pt x="3948" y="74"/>
                        <a:pt x="4022" y="14"/>
                      </a:cubicBezTo>
                      <a:cubicBezTo>
                        <a:pt x="4015" y="7"/>
                        <a:pt x="4015" y="1"/>
                        <a:pt x="4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4"/>
                <p:cNvSpPr/>
                <p:nvPr/>
              </p:nvSpPr>
              <p:spPr>
                <a:xfrm>
                  <a:off x="8323240" y="2075898"/>
                  <a:ext cx="170768" cy="174523"/>
                </a:xfrm>
                <a:custGeom>
                  <a:avLst/>
                  <a:gdLst/>
                  <a:ahLst/>
                  <a:cxnLst/>
                  <a:rect l="l" t="t" r="r" b="b"/>
                  <a:pathLst>
                    <a:path w="6685" h="6832" extrusionOk="0">
                      <a:moveTo>
                        <a:pt x="6604" y="1"/>
                      </a:moveTo>
                      <a:cubicBezTo>
                        <a:pt x="6336" y="188"/>
                        <a:pt x="6069" y="369"/>
                        <a:pt x="5788" y="543"/>
                      </a:cubicBezTo>
                      <a:cubicBezTo>
                        <a:pt x="5888" y="2289"/>
                        <a:pt x="5982" y="4035"/>
                        <a:pt x="6075" y="5781"/>
                      </a:cubicBezTo>
                      <a:cubicBezTo>
                        <a:pt x="6081" y="5858"/>
                        <a:pt x="6004" y="5923"/>
                        <a:pt x="5929" y="5923"/>
                      </a:cubicBezTo>
                      <a:cubicBezTo>
                        <a:pt x="5906" y="5923"/>
                        <a:pt x="5882" y="5916"/>
                        <a:pt x="5861" y="5902"/>
                      </a:cubicBezTo>
                      <a:cubicBezTo>
                        <a:pt x="4389" y="4811"/>
                        <a:pt x="2830" y="3901"/>
                        <a:pt x="1218" y="3032"/>
                      </a:cubicBezTo>
                      <a:cubicBezTo>
                        <a:pt x="1151" y="2998"/>
                        <a:pt x="1151" y="2931"/>
                        <a:pt x="1178" y="2884"/>
                      </a:cubicBezTo>
                      <a:lnTo>
                        <a:pt x="1178" y="2884"/>
                      </a:lnTo>
                      <a:cubicBezTo>
                        <a:pt x="790" y="3038"/>
                        <a:pt x="395" y="3179"/>
                        <a:pt x="0" y="3306"/>
                      </a:cubicBezTo>
                      <a:cubicBezTo>
                        <a:pt x="2222" y="4490"/>
                        <a:pt x="4336" y="5795"/>
                        <a:pt x="6644" y="6832"/>
                      </a:cubicBezTo>
                      <a:cubicBezTo>
                        <a:pt x="6644" y="4584"/>
                        <a:pt x="6604" y="2329"/>
                        <a:pt x="6671" y="81"/>
                      </a:cubicBezTo>
                      <a:cubicBezTo>
                        <a:pt x="6671" y="54"/>
                        <a:pt x="6678" y="34"/>
                        <a:pt x="6684" y="14"/>
                      </a:cubicBezTo>
                      <a:cubicBezTo>
                        <a:pt x="6658" y="14"/>
                        <a:pt x="6631" y="7"/>
                        <a:pt x="6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4"/>
                <p:cNvSpPr/>
                <p:nvPr/>
              </p:nvSpPr>
              <p:spPr>
                <a:xfrm>
                  <a:off x="8414154" y="1955760"/>
                  <a:ext cx="79164" cy="112986"/>
                </a:xfrm>
                <a:custGeom>
                  <a:avLst/>
                  <a:gdLst/>
                  <a:ahLst/>
                  <a:cxnLst/>
                  <a:rect l="l" t="t" r="r" b="b"/>
                  <a:pathLst>
                    <a:path w="3099" h="4423" extrusionOk="0">
                      <a:moveTo>
                        <a:pt x="1" y="0"/>
                      </a:moveTo>
                      <a:lnTo>
                        <a:pt x="1" y="0"/>
                      </a:lnTo>
                      <a:cubicBezTo>
                        <a:pt x="255" y="950"/>
                        <a:pt x="543" y="1914"/>
                        <a:pt x="1071" y="2757"/>
                      </a:cubicBezTo>
                      <a:cubicBezTo>
                        <a:pt x="1560" y="3540"/>
                        <a:pt x="2182" y="4021"/>
                        <a:pt x="2945" y="4423"/>
                      </a:cubicBezTo>
                      <a:cubicBezTo>
                        <a:pt x="2998" y="4389"/>
                        <a:pt x="3045" y="4356"/>
                        <a:pt x="3099" y="4316"/>
                      </a:cubicBezTo>
                      <a:cubicBezTo>
                        <a:pt x="3018" y="2395"/>
                        <a:pt x="1446" y="109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4"/>
                <p:cNvSpPr/>
                <p:nvPr/>
              </p:nvSpPr>
              <p:spPr>
                <a:xfrm>
                  <a:off x="8410910" y="1389121"/>
                  <a:ext cx="98808" cy="123817"/>
                </a:xfrm>
                <a:custGeom>
                  <a:avLst/>
                  <a:gdLst/>
                  <a:ahLst/>
                  <a:cxnLst/>
                  <a:rect l="l" t="t" r="r" b="b"/>
                  <a:pathLst>
                    <a:path w="3868" h="4847" extrusionOk="0">
                      <a:moveTo>
                        <a:pt x="619" y="1"/>
                      </a:moveTo>
                      <a:cubicBezTo>
                        <a:pt x="406" y="1"/>
                        <a:pt x="198" y="41"/>
                        <a:pt x="1" y="130"/>
                      </a:cubicBezTo>
                      <a:cubicBezTo>
                        <a:pt x="717" y="1575"/>
                        <a:pt x="1165" y="3167"/>
                        <a:pt x="1292" y="4847"/>
                      </a:cubicBezTo>
                      <a:cubicBezTo>
                        <a:pt x="2483" y="4378"/>
                        <a:pt x="3868" y="3107"/>
                        <a:pt x="3145" y="1716"/>
                      </a:cubicBezTo>
                      <a:cubicBezTo>
                        <a:pt x="2715" y="888"/>
                        <a:pt x="1620"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4"/>
                <p:cNvSpPr/>
                <p:nvPr/>
              </p:nvSpPr>
              <p:spPr>
                <a:xfrm>
                  <a:off x="8422201" y="1560272"/>
                  <a:ext cx="74004" cy="99881"/>
                </a:xfrm>
                <a:custGeom>
                  <a:avLst/>
                  <a:gdLst/>
                  <a:ahLst/>
                  <a:cxnLst/>
                  <a:rect l="l" t="t" r="r" b="b"/>
                  <a:pathLst>
                    <a:path w="2897" h="3910" extrusionOk="0">
                      <a:moveTo>
                        <a:pt x="857" y="0"/>
                      </a:moveTo>
                      <a:cubicBezTo>
                        <a:pt x="763" y="1332"/>
                        <a:pt x="462" y="2603"/>
                        <a:pt x="0" y="3794"/>
                      </a:cubicBezTo>
                      <a:cubicBezTo>
                        <a:pt x="7" y="3790"/>
                        <a:pt x="14" y="3789"/>
                        <a:pt x="20" y="3789"/>
                      </a:cubicBezTo>
                      <a:cubicBezTo>
                        <a:pt x="27" y="3789"/>
                        <a:pt x="34" y="3790"/>
                        <a:pt x="40" y="3794"/>
                      </a:cubicBezTo>
                      <a:cubicBezTo>
                        <a:pt x="327" y="3857"/>
                        <a:pt x="605" y="3909"/>
                        <a:pt x="874" y="3909"/>
                      </a:cubicBezTo>
                      <a:cubicBezTo>
                        <a:pt x="1203" y="3909"/>
                        <a:pt x="1519" y="3831"/>
                        <a:pt x="1820" y="3600"/>
                      </a:cubicBezTo>
                      <a:cubicBezTo>
                        <a:pt x="2222" y="3292"/>
                        <a:pt x="2469" y="2783"/>
                        <a:pt x="2603" y="2308"/>
                      </a:cubicBezTo>
                      <a:cubicBezTo>
                        <a:pt x="2896" y="1230"/>
                        <a:pt x="2271" y="11"/>
                        <a:pt x="1109" y="11"/>
                      </a:cubicBezTo>
                      <a:cubicBezTo>
                        <a:pt x="1053" y="11"/>
                        <a:pt x="996" y="14"/>
                        <a:pt x="937" y="20"/>
                      </a:cubicBezTo>
                      <a:cubicBezTo>
                        <a:pt x="931" y="21"/>
                        <a:pt x="925" y="22"/>
                        <a:pt x="919" y="22"/>
                      </a:cubicBezTo>
                      <a:cubicBezTo>
                        <a:pt x="894" y="22"/>
                        <a:pt x="873" y="11"/>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4"/>
                <p:cNvSpPr/>
                <p:nvPr/>
              </p:nvSpPr>
              <p:spPr>
                <a:xfrm>
                  <a:off x="8356908" y="2094188"/>
                  <a:ext cx="113854" cy="122054"/>
                </a:xfrm>
                <a:custGeom>
                  <a:avLst/>
                  <a:gdLst/>
                  <a:ahLst/>
                  <a:cxnLst/>
                  <a:rect l="l" t="t" r="r" b="b"/>
                  <a:pathLst>
                    <a:path w="4457" h="4778" extrusionOk="0">
                      <a:moveTo>
                        <a:pt x="4195" y="1"/>
                      </a:moveTo>
                      <a:cubicBezTo>
                        <a:pt x="2871" y="830"/>
                        <a:pt x="1472" y="1539"/>
                        <a:pt x="0" y="2115"/>
                      </a:cubicBezTo>
                      <a:cubicBezTo>
                        <a:pt x="7" y="2115"/>
                        <a:pt x="7" y="2115"/>
                        <a:pt x="14" y="2122"/>
                      </a:cubicBezTo>
                      <a:cubicBezTo>
                        <a:pt x="1586" y="2831"/>
                        <a:pt x="3065" y="3761"/>
                        <a:pt x="4456" y="4778"/>
                      </a:cubicBezTo>
                      <a:cubicBezTo>
                        <a:pt x="4369" y="3185"/>
                        <a:pt x="4282" y="1593"/>
                        <a:pt x="4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4"/>
                <p:cNvSpPr/>
                <p:nvPr/>
              </p:nvSpPr>
              <p:spPr>
                <a:xfrm>
                  <a:off x="8289060" y="1144732"/>
                  <a:ext cx="211947" cy="218333"/>
                </a:xfrm>
                <a:custGeom>
                  <a:avLst/>
                  <a:gdLst/>
                  <a:ahLst/>
                  <a:cxnLst/>
                  <a:rect l="l" t="t" r="r" b="b"/>
                  <a:pathLst>
                    <a:path w="8297" h="8547" extrusionOk="0">
                      <a:moveTo>
                        <a:pt x="4404" y="0"/>
                      </a:moveTo>
                      <a:cubicBezTo>
                        <a:pt x="3745" y="0"/>
                        <a:pt x="3063" y="230"/>
                        <a:pt x="2476" y="651"/>
                      </a:cubicBezTo>
                      <a:cubicBezTo>
                        <a:pt x="1184" y="1561"/>
                        <a:pt x="629" y="3087"/>
                        <a:pt x="0" y="4465"/>
                      </a:cubicBezTo>
                      <a:cubicBezTo>
                        <a:pt x="154" y="4559"/>
                        <a:pt x="301" y="4652"/>
                        <a:pt x="449" y="4753"/>
                      </a:cubicBezTo>
                      <a:cubicBezTo>
                        <a:pt x="648" y="3744"/>
                        <a:pt x="1547" y="3217"/>
                        <a:pt x="2468" y="3217"/>
                      </a:cubicBezTo>
                      <a:cubicBezTo>
                        <a:pt x="2971" y="3217"/>
                        <a:pt x="3481" y="3374"/>
                        <a:pt x="3887" y="3695"/>
                      </a:cubicBezTo>
                      <a:cubicBezTo>
                        <a:pt x="5426" y="4913"/>
                        <a:pt x="5085" y="7001"/>
                        <a:pt x="4035" y="8399"/>
                      </a:cubicBezTo>
                      <a:lnTo>
                        <a:pt x="4122" y="8546"/>
                      </a:lnTo>
                      <a:cubicBezTo>
                        <a:pt x="5921" y="6666"/>
                        <a:pt x="8297" y="3896"/>
                        <a:pt x="6570" y="1193"/>
                      </a:cubicBezTo>
                      <a:cubicBezTo>
                        <a:pt x="6517" y="1106"/>
                        <a:pt x="6457" y="1026"/>
                        <a:pt x="6396" y="946"/>
                      </a:cubicBezTo>
                      <a:cubicBezTo>
                        <a:pt x="6162" y="738"/>
                        <a:pt x="5928" y="531"/>
                        <a:pt x="5687" y="337"/>
                      </a:cubicBezTo>
                      <a:cubicBezTo>
                        <a:pt x="5296" y="108"/>
                        <a:pt x="4855" y="0"/>
                        <a:pt x="4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4"/>
                <p:cNvSpPr/>
                <p:nvPr/>
              </p:nvSpPr>
              <p:spPr>
                <a:xfrm>
                  <a:off x="8329396" y="1825685"/>
                  <a:ext cx="148876" cy="155058"/>
                </a:xfrm>
                <a:custGeom>
                  <a:avLst/>
                  <a:gdLst/>
                  <a:ahLst/>
                  <a:cxnLst/>
                  <a:rect l="l" t="t" r="r" b="b"/>
                  <a:pathLst>
                    <a:path w="5828" h="6070" extrusionOk="0">
                      <a:moveTo>
                        <a:pt x="0" y="1"/>
                      </a:moveTo>
                      <a:cubicBezTo>
                        <a:pt x="823" y="1807"/>
                        <a:pt x="1746" y="4557"/>
                        <a:pt x="596" y="6069"/>
                      </a:cubicBezTo>
                      <a:cubicBezTo>
                        <a:pt x="2549" y="5059"/>
                        <a:pt x="4316" y="3734"/>
                        <a:pt x="5828" y="2155"/>
                      </a:cubicBezTo>
                      <a:lnTo>
                        <a:pt x="5828" y="2155"/>
                      </a:lnTo>
                      <a:cubicBezTo>
                        <a:pt x="5401" y="2314"/>
                        <a:pt x="4939" y="2387"/>
                        <a:pt x="4479" y="2387"/>
                      </a:cubicBezTo>
                      <a:cubicBezTo>
                        <a:pt x="4124" y="2387"/>
                        <a:pt x="3770" y="2344"/>
                        <a:pt x="3433" y="2262"/>
                      </a:cubicBezTo>
                      <a:cubicBezTo>
                        <a:pt x="2068" y="1928"/>
                        <a:pt x="977" y="9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4"/>
                <p:cNvSpPr/>
                <p:nvPr/>
              </p:nvSpPr>
              <p:spPr>
                <a:xfrm>
                  <a:off x="8376399" y="975394"/>
                  <a:ext cx="68205" cy="120470"/>
                </a:xfrm>
                <a:custGeom>
                  <a:avLst/>
                  <a:gdLst/>
                  <a:ahLst/>
                  <a:cxnLst/>
                  <a:rect l="l" t="t" r="r" b="b"/>
                  <a:pathLst>
                    <a:path w="2670" h="4716" extrusionOk="0">
                      <a:moveTo>
                        <a:pt x="2549" y="1"/>
                      </a:moveTo>
                      <a:cubicBezTo>
                        <a:pt x="1853" y="563"/>
                        <a:pt x="1238" y="1192"/>
                        <a:pt x="816" y="1995"/>
                      </a:cubicBezTo>
                      <a:cubicBezTo>
                        <a:pt x="609" y="2403"/>
                        <a:pt x="435" y="2824"/>
                        <a:pt x="328" y="3273"/>
                      </a:cubicBezTo>
                      <a:cubicBezTo>
                        <a:pt x="248" y="3587"/>
                        <a:pt x="0" y="4330"/>
                        <a:pt x="154" y="4624"/>
                      </a:cubicBezTo>
                      <a:cubicBezTo>
                        <a:pt x="190" y="4689"/>
                        <a:pt x="230" y="4715"/>
                        <a:pt x="274" y="4715"/>
                      </a:cubicBezTo>
                      <a:cubicBezTo>
                        <a:pt x="391" y="4715"/>
                        <a:pt x="531" y="4525"/>
                        <a:pt x="683" y="4403"/>
                      </a:cubicBezTo>
                      <a:cubicBezTo>
                        <a:pt x="836" y="4276"/>
                        <a:pt x="984" y="4136"/>
                        <a:pt x="1131" y="4002"/>
                      </a:cubicBezTo>
                      <a:cubicBezTo>
                        <a:pt x="1472" y="3667"/>
                        <a:pt x="1787" y="3286"/>
                        <a:pt x="2001" y="2851"/>
                      </a:cubicBezTo>
                      <a:cubicBezTo>
                        <a:pt x="2436" y="1981"/>
                        <a:pt x="2328" y="971"/>
                        <a:pt x="2670" y="74"/>
                      </a:cubicBezTo>
                      <a:cubicBezTo>
                        <a:pt x="2630" y="48"/>
                        <a:pt x="2589" y="28"/>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4"/>
                <p:cNvSpPr/>
                <p:nvPr/>
              </p:nvSpPr>
              <p:spPr>
                <a:xfrm>
                  <a:off x="8288192" y="787740"/>
                  <a:ext cx="154190" cy="179658"/>
                </a:xfrm>
                <a:custGeom>
                  <a:avLst/>
                  <a:gdLst/>
                  <a:ahLst/>
                  <a:cxnLst/>
                  <a:rect l="l" t="t" r="r" b="b"/>
                  <a:pathLst>
                    <a:path w="6036" h="7033" extrusionOk="0">
                      <a:moveTo>
                        <a:pt x="4517" y="1"/>
                      </a:moveTo>
                      <a:cubicBezTo>
                        <a:pt x="3072" y="1580"/>
                        <a:pt x="1573" y="3098"/>
                        <a:pt x="1" y="4543"/>
                      </a:cubicBezTo>
                      <a:cubicBezTo>
                        <a:pt x="322" y="4630"/>
                        <a:pt x="636" y="4724"/>
                        <a:pt x="951" y="4818"/>
                      </a:cubicBezTo>
                      <a:cubicBezTo>
                        <a:pt x="951" y="4811"/>
                        <a:pt x="958" y="4804"/>
                        <a:pt x="958" y="4798"/>
                      </a:cubicBezTo>
                      <a:cubicBezTo>
                        <a:pt x="1821" y="3493"/>
                        <a:pt x="3072" y="2362"/>
                        <a:pt x="4109" y="1198"/>
                      </a:cubicBezTo>
                      <a:cubicBezTo>
                        <a:pt x="4133" y="1171"/>
                        <a:pt x="4168" y="1159"/>
                        <a:pt x="4204" y="1159"/>
                      </a:cubicBezTo>
                      <a:cubicBezTo>
                        <a:pt x="4266" y="1159"/>
                        <a:pt x="4330" y="1197"/>
                        <a:pt x="4343" y="1265"/>
                      </a:cubicBezTo>
                      <a:cubicBezTo>
                        <a:pt x="4711" y="3078"/>
                        <a:pt x="5079" y="4898"/>
                        <a:pt x="5447" y="6711"/>
                      </a:cubicBezTo>
                      <a:cubicBezTo>
                        <a:pt x="5641" y="6818"/>
                        <a:pt x="5842" y="6925"/>
                        <a:pt x="6036" y="7032"/>
                      </a:cubicBezTo>
                      <a:cubicBezTo>
                        <a:pt x="5715" y="4651"/>
                        <a:pt x="5219" y="2302"/>
                        <a:pt x="4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4"/>
                <p:cNvSpPr/>
                <p:nvPr/>
              </p:nvSpPr>
              <p:spPr>
                <a:xfrm>
                  <a:off x="8269748" y="1952158"/>
                  <a:ext cx="213147" cy="201371"/>
                </a:xfrm>
                <a:custGeom>
                  <a:avLst/>
                  <a:gdLst/>
                  <a:ahLst/>
                  <a:cxnLst/>
                  <a:rect l="l" t="t" r="r" b="b"/>
                  <a:pathLst>
                    <a:path w="8344" h="7883" extrusionOk="0">
                      <a:moveTo>
                        <a:pt x="5333" y="1"/>
                      </a:moveTo>
                      <a:cubicBezTo>
                        <a:pt x="3713" y="1125"/>
                        <a:pt x="1920" y="2021"/>
                        <a:pt x="0" y="2630"/>
                      </a:cubicBezTo>
                      <a:cubicBezTo>
                        <a:pt x="1238" y="4089"/>
                        <a:pt x="2021" y="5955"/>
                        <a:pt x="1994" y="7882"/>
                      </a:cubicBezTo>
                      <a:cubicBezTo>
                        <a:pt x="4269" y="7133"/>
                        <a:pt x="6403" y="6069"/>
                        <a:pt x="8343" y="4738"/>
                      </a:cubicBezTo>
                      <a:cubicBezTo>
                        <a:pt x="6550" y="4082"/>
                        <a:pt x="5794" y="1687"/>
                        <a:pt x="5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4"/>
                <p:cNvSpPr/>
                <p:nvPr/>
              </p:nvSpPr>
              <p:spPr>
                <a:xfrm>
                  <a:off x="8316572" y="828765"/>
                  <a:ext cx="102410" cy="125988"/>
                </a:xfrm>
                <a:custGeom>
                  <a:avLst/>
                  <a:gdLst/>
                  <a:ahLst/>
                  <a:cxnLst/>
                  <a:rect l="l" t="t" r="r" b="b"/>
                  <a:pathLst>
                    <a:path w="4009" h="4932" extrusionOk="0">
                      <a:moveTo>
                        <a:pt x="3018" y="0"/>
                      </a:moveTo>
                      <a:cubicBezTo>
                        <a:pt x="2048" y="1098"/>
                        <a:pt x="1111" y="2335"/>
                        <a:pt x="0" y="3265"/>
                      </a:cubicBezTo>
                      <a:cubicBezTo>
                        <a:pt x="1392" y="3707"/>
                        <a:pt x="2730" y="4269"/>
                        <a:pt x="4008" y="4931"/>
                      </a:cubicBezTo>
                      <a:cubicBezTo>
                        <a:pt x="3680" y="3285"/>
                        <a:pt x="3346" y="1639"/>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4"/>
                <p:cNvSpPr/>
                <p:nvPr/>
              </p:nvSpPr>
              <p:spPr>
                <a:xfrm>
                  <a:off x="8325104" y="1689811"/>
                  <a:ext cx="103943" cy="123433"/>
                </a:xfrm>
                <a:custGeom>
                  <a:avLst/>
                  <a:gdLst/>
                  <a:ahLst/>
                  <a:cxnLst/>
                  <a:rect l="l" t="t" r="r" b="b"/>
                  <a:pathLst>
                    <a:path w="4069" h="4832" extrusionOk="0">
                      <a:moveTo>
                        <a:pt x="3212" y="1"/>
                      </a:moveTo>
                      <a:cubicBezTo>
                        <a:pt x="2410" y="1519"/>
                        <a:pt x="1312" y="2858"/>
                        <a:pt x="1" y="3935"/>
                      </a:cubicBezTo>
                      <a:cubicBezTo>
                        <a:pt x="8" y="3941"/>
                        <a:pt x="14" y="3955"/>
                        <a:pt x="28" y="3968"/>
                      </a:cubicBezTo>
                      <a:cubicBezTo>
                        <a:pt x="381" y="4572"/>
                        <a:pt x="921" y="4832"/>
                        <a:pt x="1479" y="4832"/>
                      </a:cubicBezTo>
                      <a:cubicBezTo>
                        <a:pt x="2176" y="4832"/>
                        <a:pt x="2899" y="4425"/>
                        <a:pt x="3320" y="3774"/>
                      </a:cubicBezTo>
                      <a:cubicBezTo>
                        <a:pt x="4069" y="2617"/>
                        <a:pt x="3948" y="110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4"/>
                <p:cNvSpPr/>
                <p:nvPr/>
              </p:nvSpPr>
              <p:spPr>
                <a:xfrm>
                  <a:off x="8281014" y="2162214"/>
                  <a:ext cx="205305" cy="166656"/>
                </a:xfrm>
                <a:custGeom>
                  <a:avLst/>
                  <a:gdLst/>
                  <a:ahLst/>
                  <a:cxnLst/>
                  <a:rect l="l" t="t" r="r" b="b"/>
                  <a:pathLst>
                    <a:path w="8037" h="6524" extrusionOk="0">
                      <a:moveTo>
                        <a:pt x="1453" y="1"/>
                      </a:moveTo>
                      <a:cubicBezTo>
                        <a:pt x="978" y="2162"/>
                        <a:pt x="503" y="4316"/>
                        <a:pt x="21" y="6470"/>
                      </a:cubicBezTo>
                      <a:cubicBezTo>
                        <a:pt x="21" y="6490"/>
                        <a:pt x="7" y="6510"/>
                        <a:pt x="1" y="6524"/>
                      </a:cubicBezTo>
                      <a:cubicBezTo>
                        <a:pt x="2838" y="5942"/>
                        <a:pt x="5534" y="4972"/>
                        <a:pt x="8036" y="3687"/>
                      </a:cubicBezTo>
                      <a:cubicBezTo>
                        <a:pt x="5768" y="2670"/>
                        <a:pt x="3413" y="1533"/>
                        <a:pt x="1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4"/>
                <p:cNvSpPr/>
                <p:nvPr/>
              </p:nvSpPr>
              <p:spPr>
                <a:xfrm>
                  <a:off x="7821102" y="1242313"/>
                  <a:ext cx="588633" cy="586666"/>
                </a:xfrm>
                <a:custGeom>
                  <a:avLst/>
                  <a:gdLst/>
                  <a:ahLst/>
                  <a:cxnLst/>
                  <a:rect l="l" t="t" r="r" b="b"/>
                  <a:pathLst>
                    <a:path w="23043" h="22966" extrusionOk="0">
                      <a:moveTo>
                        <a:pt x="11328" y="431"/>
                      </a:moveTo>
                      <a:lnTo>
                        <a:pt x="11328" y="431"/>
                      </a:lnTo>
                      <a:cubicBezTo>
                        <a:pt x="13074" y="3789"/>
                        <a:pt x="12291" y="7596"/>
                        <a:pt x="11582" y="11149"/>
                      </a:cubicBezTo>
                      <a:cubicBezTo>
                        <a:pt x="11562" y="11122"/>
                        <a:pt x="11542" y="11096"/>
                        <a:pt x="11528" y="11076"/>
                      </a:cubicBezTo>
                      <a:cubicBezTo>
                        <a:pt x="10277" y="7590"/>
                        <a:pt x="10110" y="3950"/>
                        <a:pt x="11328" y="431"/>
                      </a:cubicBezTo>
                      <a:close/>
                      <a:moveTo>
                        <a:pt x="3265" y="4131"/>
                      </a:moveTo>
                      <a:lnTo>
                        <a:pt x="3265" y="4131"/>
                      </a:lnTo>
                      <a:cubicBezTo>
                        <a:pt x="6912" y="5121"/>
                        <a:pt x="9173" y="8266"/>
                        <a:pt x="11294" y="11189"/>
                      </a:cubicBezTo>
                      <a:cubicBezTo>
                        <a:pt x="11234" y="11176"/>
                        <a:pt x="11174" y="11163"/>
                        <a:pt x="11113" y="11149"/>
                      </a:cubicBezTo>
                      <a:cubicBezTo>
                        <a:pt x="7755" y="9704"/>
                        <a:pt x="5005" y="7376"/>
                        <a:pt x="3265" y="4131"/>
                      </a:cubicBezTo>
                      <a:close/>
                      <a:moveTo>
                        <a:pt x="18875" y="3227"/>
                      </a:moveTo>
                      <a:lnTo>
                        <a:pt x="18875" y="3227"/>
                      </a:lnTo>
                      <a:cubicBezTo>
                        <a:pt x="17898" y="6820"/>
                        <a:pt x="14827" y="9068"/>
                        <a:pt x="11943" y="11163"/>
                      </a:cubicBezTo>
                      <a:cubicBezTo>
                        <a:pt x="11903" y="11183"/>
                        <a:pt x="11863" y="11196"/>
                        <a:pt x="11823" y="11216"/>
                      </a:cubicBezTo>
                      <a:cubicBezTo>
                        <a:pt x="11829" y="11169"/>
                        <a:pt x="11843" y="11122"/>
                        <a:pt x="11849" y="11076"/>
                      </a:cubicBezTo>
                      <a:cubicBezTo>
                        <a:pt x="13301" y="7717"/>
                        <a:pt x="15623" y="4967"/>
                        <a:pt x="18875" y="3227"/>
                      </a:cubicBezTo>
                      <a:close/>
                      <a:moveTo>
                        <a:pt x="17389" y="10462"/>
                      </a:moveTo>
                      <a:cubicBezTo>
                        <a:pt x="19130" y="10462"/>
                        <a:pt x="20870" y="10756"/>
                        <a:pt x="22574" y="11383"/>
                      </a:cubicBezTo>
                      <a:cubicBezTo>
                        <a:pt x="21133" y="12101"/>
                        <a:pt x="19620" y="12359"/>
                        <a:pt x="18085" y="12359"/>
                      </a:cubicBezTo>
                      <a:cubicBezTo>
                        <a:pt x="16043" y="12359"/>
                        <a:pt x="13961" y="11903"/>
                        <a:pt x="11956" y="11464"/>
                      </a:cubicBezTo>
                      <a:cubicBezTo>
                        <a:pt x="12030" y="11417"/>
                        <a:pt x="12097" y="11370"/>
                        <a:pt x="12164" y="11316"/>
                      </a:cubicBezTo>
                      <a:cubicBezTo>
                        <a:pt x="13885" y="10760"/>
                        <a:pt x="15638" y="10462"/>
                        <a:pt x="17389" y="10462"/>
                      </a:cubicBezTo>
                      <a:close/>
                      <a:moveTo>
                        <a:pt x="5192" y="10617"/>
                      </a:moveTo>
                      <a:cubicBezTo>
                        <a:pt x="7205" y="10617"/>
                        <a:pt x="9259" y="11040"/>
                        <a:pt x="11234" y="11437"/>
                      </a:cubicBezTo>
                      <a:cubicBezTo>
                        <a:pt x="9322" y="12134"/>
                        <a:pt x="7364" y="12507"/>
                        <a:pt x="5405" y="12507"/>
                      </a:cubicBezTo>
                      <a:cubicBezTo>
                        <a:pt x="3752" y="12507"/>
                        <a:pt x="2098" y="12241"/>
                        <a:pt x="469" y="11678"/>
                      </a:cubicBezTo>
                      <a:cubicBezTo>
                        <a:pt x="1974" y="10892"/>
                        <a:pt x="3569" y="10617"/>
                        <a:pt x="5192" y="10617"/>
                      </a:cubicBezTo>
                      <a:close/>
                      <a:moveTo>
                        <a:pt x="11803" y="11691"/>
                      </a:moveTo>
                      <a:lnTo>
                        <a:pt x="11803" y="11691"/>
                      </a:lnTo>
                      <a:cubicBezTo>
                        <a:pt x="11849" y="11704"/>
                        <a:pt x="11896" y="11718"/>
                        <a:pt x="11950" y="11725"/>
                      </a:cubicBezTo>
                      <a:cubicBezTo>
                        <a:pt x="15295" y="13237"/>
                        <a:pt x="18025" y="15612"/>
                        <a:pt x="19711" y="18904"/>
                      </a:cubicBezTo>
                      <a:cubicBezTo>
                        <a:pt x="16085" y="17846"/>
                        <a:pt x="13877" y="14655"/>
                        <a:pt x="11803" y="11691"/>
                      </a:cubicBezTo>
                      <a:close/>
                      <a:moveTo>
                        <a:pt x="11307" y="11765"/>
                      </a:moveTo>
                      <a:lnTo>
                        <a:pt x="11307" y="11765"/>
                      </a:lnTo>
                      <a:cubicBezTo>
                        <a:pt x="11301" y="11812"/>
                        <a:pt x="11287" y="11858"/>
                        <a:pt x="11281" y="11912"/>
                      </a:cubicBezTo>
                      <a:cubicBezTo>
                        <a:pt x="9769" y="15257"/>
                        <a:pt x="7393" y="17987"/>
                        <a:pt x="4102" y="19673"/>
                      </a:cubicBezTo>
                      <a:cubicBezTo>
                        <a:pt x="5152" y="16047"/>
                        <a:pt x="8350" y="13839"/>
                        <a:pt x="11307" y="11765"/>
                      </a:cubicBezTo>
                      <a:close/>
                      <a:moveTo>
                        <a:pt x="11562" y="11798"/>
                      </a:moveTo>
                      <a:cubicBezTo>
                        <a:pt x="11575" y="11812"/>
                        <a:pt x="11582" y="11825"/>
                        <a:pt x="11595" y="11838"/>
                      </a:cubicBezTo>
                      <a:cubicBezTo>
                        <a:pt x="12793" y="15364"/>
                        <a:pt x="12907" y="19017"/>
                        <a:pt x="11622" y="22537"/>
                      </a:cubicBezTo>
                      <a:cubicBezTo>
                        <a:pt x="9929" y="19138"/>
                        <a:pt x="10792" y="15337"/>
                        <a:pt x="11562" y="11798"/>
                      </a:cubicBezTo>
                      <a:close/>
                      <a:moveTo>
                        <a:pt x="11314" y="0"/>
                      </a:moveTo>
                      <a:cubicBezTo>
                        <a:pt x="11261" y="0"/>
                        <a:pt x="11207" y="35"/>
                        <a:pt x="11187" y="90"/>
                      </a:cubicBezTo>
                      <a:cubicBezTo>
                        <a:pt x="9976" y="3368"/>
                        <a:pt x="9856" y="7108"/>
                        <a:pt x="11047" y="10413"/>
                      </a:cubicBezTo>
                      <a:cubicBezTo>
                        <a:pt x="8952" y="7563"/>
                        <a:pt x="6651" y="4673"/>
                        <a:pt x="3051" y="3816"/>
                      </a:cubicBezTo>
                      <a:cubicBezTo>
                        <a:pt x="3040" y="3814"/>
                        <a:pt x="3030" y="3812"/>
                        <a:pt x="3020" y="3812"/>
                      </a:cubicBezTo>
                      <a:cubicBezTo>
                        <a:pt x="2926" y="3812"/>
                        <a:pt x="2875" y="3919"/>
                        <a:pt x="2917" y="4004"/>
                      </a:cubicBezTo>
                      <a:cubicBezTo>
                        <a:pt x="4450" y="6988"/>
                        <a:pt x="6959" y="9523"/>
                        <a:pt x="10016" y="10935"/>
                      </a:cubicBezTo>
                      <a:cubicBezTo>
                        <a:pt x="8421" y="10631"/>
                        <a:pt x="6793" y="10370"/>
                        <a:pt x="5189" y="10370"/>
                      </a:cubicBezTo>
                      <a:cubicBezTo>
                        <a:pt x="3435" y="10370"/>
                        <a:pt x="1712" y="10682"/>
                        <a:pt x="94" y="11591"/>
                      </a:cubicBezTo>
                      <a:cubicBezTo>
                        <a:pt x="0" y="11651"/>
                        <a:pt x="34" y="11785"/>
                        <a:pt x="127" y="11818"/>
                      </a:cubicBezTo>
                      <a:cubicBezTo>
                        <a:pt x="1860" y="12454"/>
                        <a:pt x="3722" y="12790"/>
                        <a:pt x="5580" y="12790"/>
                      </a:cubicBezTo>
                      <a:cubicBezTo>
                        <a:pt x="7338" y="12790"/>
                        <a:pt x="9093" y="12489"/>
                        <a:pt x="10732" y="11858"/>
                      </a:cubicBezTo>
                      <a:lnTo>
                        <a:pt x="10732" y="11858"/>
                      </a:lnTo>
                      <a:cubicBezTo>
                        <a:pt x="7775" y="13939"/>
                        <a:pt x="4724" y="16214"/>
                        <a:pt x="3781" y="19887"/>
                      </a:cubicBezTo>
                      <a:cubicBezTo>
                        <a:pt x="3759" y="19973"/>
                        <a:pt x="3832" y="20033"/>
                        <a:pt x="3910" y="20033"/>
                      </a:cubicBezTo>
                      <a:cubicBezTo>
                        <a:pt x="3929" y="20033"/>
                        <a:pt x="3949" y="20029"/>
                        <a:pt x="3968" y="20021"/>
                      </a:cubicBezTo>
                      <a:cubicBezTo>
                        <a:pt x="6992" y="18536"/>
                        <a:pt x="9581" y="16060"/>
                        <a:pt x="11047" y="13002"/>
                      </a:cubicBezTo>
                      <a:lnTo>
                        <a:pt x="11047" y="13002"/>
                      </a:lnTo>
                      <a:cubicBezTo>
                        <a:pt x="10351" y="16328"/>
                        <a:pt x="9856" y="19793"/>
                        <a:pt x="11528" y="22905"/>
                      </a:cubicBezTo>
                      <a:cubicBezTo>
                        <a:pt x="11554" y="22947"/>
                        <a:pt x="11593" y="22966"/>
                        <a:pt x="11631" y="22966"/>
                      </a:cubicBezTo>
                      <a:cubicBezTo>
                        <a:pt x="11684" y="22966"/>
                        <a:pt x="11736" y="22932"/>
                        <a:pt x="11756" y="22878"/>
                      </a:cubicBezTo>
                      <a:cubicBezTo>
                        <a:pt x="13027" y="19599"/>
                        <a:pt x="13214" y="15846"/>
                        <a:pt x="12064" y="12507"/>
                      </a:cubicBezTo>
                      <a:lnTo>
                        <a:pt x="12064" y="12507"/>
                      </a:lnTo>
                      <a:cubicBezTo>
                        <a:pt x="14097" y="15391"/>
                        <a:pt x="16346" y="18301"/>
                        <a:pt x="19925" y="19218"/>
                      </a:cubicBezTo>
                      <a:cubicBezTo>
                        <a:pt x="19935" y="19221"/>
                        <a:pt x="19945" y="19222"/>
                        <a:pt x="19955" y="19222"/>
                      </a:cubicBezTo>
                      <a:cubicBezTo>
                        <a:pt x="20044" y="19222"/>
                        <a:pt x="20095" y="19116"/>
                        <a:pt x="20059" y="19037"/>
                      </a:cubicBezTo>
                      <a:cubicBezTo>
                        <a:pt x="18573" y="16013"/>
                        <a:pt x="16098" y="13417"/>
                        <a:pt x="13040" y="11959"/>
                      </a:cubicBezTo>
                      <a:lnTo>
                        <a:pt x="13040" y="11959"/>
                      </a:lnTo>
                      <a:cubicBezTo>
                        <a:pt x="14708" y="12304"/>
                        <a:pt x="16410" y="12603"/>
                        <a:pt x="18086" y="12603"/>
                      </a:cubicBezTo>
                      <a:cubicBezTo>
                        <a:pt x="19752" y="12603"/>
                        <a:pt x="21391" y="12308"/>
                        <a:pt x="22942" y="11470"/>
                      </a:cubicBezTo>
                      <a:cubicBezTo>
                        <a:pt x="23043" y="11417"/>
                        <a:pt x="23009" y="11283"/>
                        <a:pt x="22916" y="11243"/>
                      </a:cubicBezTo>
                      <a:cubicBezTo>
                        <a:pt x="21111" y="10544"/>
                        <a:pt x="19163" y="10174"/>
                        <a:pt x="17219" y="10174"/>
                      </a:cubicBezTo>
                      <a:cubicBezTo>
                        <a:pt x="15718" y="10174"/>
                        <a:pt x="14221" y="10394"/>
                        <a:pt x="12793" y="10855"/>
                      </a:cubicBezTo>
                      <a:cubicBezTo>
                        <a:pt x="15576" y="8807"/>
                        <a:pt x="18353" y="6526"/>
                        <a:pt x="19189" y="3013"/>
                      </a:cubicBezTo>
                      <a:cubicBezTo>
                        <a:pt x="19210" y="2925"/>
                        <a:pt x="19137" y="2864"/>
                        <a:pt x="19063" y="2864"/>
                      </a:cubicBezTo>
                      <a:cubicBezTo>
                        <a:pt x="19042" y="2864"/>
                        <a:pt x="19021" y="2869"/>
                        <a:pt x="19002" y="2880"/>
                      </a:cubicBezTo>
                      <a:cubicBezTo>
                        <a:pt x="16018" y="4412"/>
                        <a:pt x="13475" y="6921"/>
                        <a:pt x="12064" y="9978"/>
                      </a:cubicBezTo>
                      <a:cubicBezTo>
                        <a:pt x="12706" y="6640"/>
                        <a:pt x="13147" y="3154"/>
                        <a:pt x="11415" y="56"/>
                      </a:cubicBezTo>
                      <a:cubicBezTo>
                        <a:pt x="11390" y="17"/>
                        <a:pt x="11352" y="0"/>
                        <a:pt x="11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4"/>
                <p:cNvSpPr/>
                <p:nvPr/>
              </p:nvSpPr>
              <p:spPr>
                <a:xfrm>
                  <a:off x="8278459" y="1065976"/>
                  <a:ext cx="136078" cy="139833"/>
                </a:xfrm>
                <a:custGeom>
                  <a:avLst/>
                  <a:gdLst/>
                  <a:ahLst/>
                  <a:cxnLst/>
                  <a:rect l="l" t="t" r="r" b="b"/>
                  <a:pathLst>
                    <a:path w="5327" h="5474" extrusionOk="0">
                      <a:moveTo>
                        <a:pt x="0" y="1"/>
                      </a:moveTo>
                      <a:lnTo>
                        <a:pt x="0" y="1"/>
                      </a:lnTo>
                      <a:cubicBezTo>
                        <a:pt x="683" y="543"/>
                        <a:pt x="1138" y="1359"/>
                        <a:pt x="1312" y="2236"/>
                      </a:cubicBezTo>
                      <a:cubicBezTo>
                        <a:pt x="1539" y="3333"/>
                        <a:pt x="1379" y="4423"/>
                        <a:pt x="1078" y="5474"/>
                      </a:cubicBezTo>
                      <a:cubicBezTo>
                        <a:pt x="1593" y="4524"/>
                        <a:pt x="2275" y="3674"/>
                        <a:pt x="3252" y="3166"/>
                      </a:cubicBezTo>
                      <a:cubicBezTo>
                        <a:pt x="3746" y="2906"/>
                        <a:pt x="4290" y="2770"/>
                        <a:pt x="4825" y="2770"/>
                      </a:cubicBezTo>
                      <a:cubicBezTo>
                        <a:pt x="4994" y="2770"/>
                        <a:pt x="5161" y="2784"/>
                        <a:pt x="5326" y="2811"/>
                      </a:cubicBezTo>
                      <a:cubicBezTo>
                        <a:pt x="3720" y="1613"/>
                        <a:pt x="1927" y="66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4"/>
                <p:cNvSpPr/>
                <p:nvPr/>
              </p:nvSpPr>
              <p:spPr>
                <a:xfrm>
                  <a:off x="8303928" y="1233245"/>
                  <a:ext cx="114876" cy="120061"/>
                </a:xfrm>
                <a:custGeom>
                  <a:avLst/>
                  <a:gdLst/>
                  <a:ahLst/>
                  <a:cxnLst/>
                  <a:rect l="l" t="t" r="r" b="b"/>
                  <a:pathLst>
                    <a:path w="4497" h="4700" extrusionOk="0">
                      <a:moveTo>
                        <a:pt x="1892" y="1"/>
                      </a:moveTo>
                      <a:cubicBezTo>
                        <a:pt x="1113" y="1"/>
                        <a:pt x="360" y="470"/>
                        <a:pt x="27" y="1348"/>
                      </a:cubicBezTo>
                      <a:cubicBezTo>
                        <a:pt x="20" y="1361"/>
                        <a:pt x="14" y="1375"/>
                        <a:pt x="0" y="1381"/>
                      </a:cubicBezTo>
                      <a:cubicBezTo>
                        <a:pt x="1292" y="2278"/>
                        <a:pt x="2402" y="3402"/>
                        <a:pt x="3292" y="4700"/>
                      </a:cubicBezTo>
                      <a:cubicBezTo>
                        <a:pt x="4142" y="3542"/>
                        <a:pt x="4496" y="1957"/>
                        <a:pt x="3486" y="772"/>
                      </a:cubicBezTo>
                      <a:cubicBezTo>
                        <a:pt x="3043" y="250"/>
                        <a:pt x="2461"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4"/>
                <p:cNvSpPr/>
                <p:nvPr/>
              </p:nvSpPr>
              <p:spPr>
                <a:xfrm>
                  <a:off x="8243590" y="910126"/>
                  <a:ext cx="194346" cy="192456"/>
                </a:xfrm>
                <a:custGeom>
                  <a:avLst/>
                  <a:gdLst/>
                  <a:ahLst/>
                  <a:cxnLst/>
                  <a:rect l="l" t="t" r="r" b="b"/>
                  <a:pathLst>
                    <a:path w="7608" h="7534" extrusionOk="0">
                      <a:moveTo>
                        <a:pt x="1553" y="0"/>
                      </a:moveTo>
                      <a:cubicBezTo>
                        <a:pt x="1519" y="1285"/>
                        <a:pt x="1466" y="2616"/>
                        <a:pt x="997" y="3827"/>
                      </a:cubicBezTo>
                      <a:cubicBezTo>
                        <a:pt x="884" y="4135"/>
                        <a:pt x="476" y="5199"/>
                        <a:pt x="1" y="5393"/>
                      </a:cubicBezTo>
                      <a:cubicBezTo>
                        <a:pt x="1827" y="5868"/>
                        <a:pt x="3547" y="6590"/>
                        <a:pt x="5132" y="7534"/>
                      </a:cubicBezTo>
                      <a:cubicBezTo>
                        <a:pt x="5039" y="5567"/>
                        <a:pt x="5922" y="3533"/>
                        <a:pt x="7608" y="2476"/>
                      </a:cubicBezTo>
                      <a:cubicBezTo>
                        <a:pt x="5721" y="1405"/>
                        <a:pt x="3694" y="562"/>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4"/>
                <p:cNvSpPr/>
                <p:nvPr/>
              </p:nvSpPr>
              <p:spPr>
                <a:xfrm>
                  <a:off x="7797677" y="1217407"/>
                  <a:ext cx="639928" cy="639928"/>
                </a:xfrm>
                <a:custGeom>
                  <a:avLst/>
                  <a:gdLst/>
                  <a:ahLst/>
                  <a:cxnLst/>
                  <a:rect l="l" t="t" r="r" b="b"/>
                  <a:pathLst>
                    <a:path w="25051" h="25051" extrusionOk="0">
                      <a:moveTo>
                        <a:pt x="12231" y="975"/>
                      </a:moveTo>
                      <a:cubicBezTo>
                        <a:pt x="12269" y="975"/>
                        <a:pt x="12307" y="992"/>
                        <a:pt x="12332" y="1031"/>
                      </a:cubicBezTo>
                      <a:cubicBezTo>
                        <a:pt x="14064" y="4129"/>
                        <a:pt x="13623" y="7615"/>
                        <a:pt x="12981" y="10953"/>
                      </a:cubicBezTo>
                      <a:cubicBezTo>
                        <a:pt x="14392" y="7896"/>
                        <a:pt x="16935" y="5387"/>
                        <a:pt x="19919" y="3855"/>
                      </a:cubicBezTo>
                      <a:cubicBezTo>
                        <a:pt x="19938" y="3844"/>
                        <a:pt x="19959" y="3839"/>
                        <a:pt x="19980" y="3839"/>
                      </a:cubicBezTo>
                      <a:cubicBezTo>
                        <a:pt x="20054" y="3839"/>
                        <a:pt x="20127" y="3900"/>
                        <a:pt x="20106" y="3988"/>
                      </a:cubicBezTo>
                      <a:cubicBezTo>
                        <a:pt x="19270" y="7501"/>
                        <a:pt x="16493" y="9782"/>
                        <a:pt x="13710" y="11830"/>
                      </a:cubicBezTo>
                      <a:cubicBezTo>
                        <a:pt x="15138" y="11369"/>
                        <a:pt x="16635" y="11149"/>
                        <a:pt x="18136" y="11149"/>
                      </a:cubicBezTo>
                      <a:cubicBezTo>
                        <a:pt x="20080" y="11149"/>
                        <a:pt x="22028" y="11519"/>
                        <a:pt x="23833" y="12218"/>
                      </a:cubicBezTo>
                      <a:cubicBezTo>
                        <a:pt x="23926" y="12258"/>
                        <a:pt x="23960" y="12392"/>
                        <a:pt x="23859" y="12445"/>
                      </a:cubicBezTo>
                      <a:cubicBezTo>
                        <a:pt x="22308" y="13283"/>
                        <a:pt x="20669" y="13578"/>
                        <a:pt x="19003" y="13578"/>
                      </a:cubicBezTo>
                      <a:cubicBezTo>
                        <a:pt x="17327" y="13578"/>
                        <a:pt x="15625" y="13279"/>
                        <a:pt x="13957" y="12934"/>
                      </a:cubicBezTo>
                      <a:lnTo>
                        <a:pt x="13957" y="12934"/>
                      </a:lnTo>
                      <a:cubicBezTo>
                        <a:pt x="17015" y="14392"/>
                        <a:pt x="19490" y="16988"/>
                        <a:pt x="20976" y="20012"/>
                      </a:cubicBezTo>
                      <a:cubicBezTo>
                        <a:pt x="21012" y="20091"/>
                        <a:pt x="20961" y="20197"/>
                        <a:pt x="20872" y="20197"/>
                      </a:cubicBezTo>
                      <a:cubicBezTo>
                        <a:pt x="20862" y="20197"/>
                        <a:pt x="20852" y="20196"/>
                        <a:pt x="20842" y="20193"/>
                      </a:cubicBezTo>
                      <a:cubicBezTo>
                        <a:pt x="17263" y="19276"/>
                        <a:pt x="15014" y="16366"/>
                        <a:pt x="12981" y="13482"/>
                      </a:cubicBezTo>
                      <a:lnTo>
                        <a:pt x="12981" y="13482"/>
                      </a:lnTo>
                      <a:cubicBezTo>
                        <a:pt x="14131" y="16821"/>
                        <a:pt x="13944" y="20574"/>
                        <a:pt x="12673" y="23853"/>
                      </a:cubicBezTo>
                      <a:cubicBezTo>
                        <a:pt x="12653" y="23907"/>
                        <a:pt x="12601" y="23941"/>
                        <a:pt x="12548" y="23941"/>
                      </a:cubicBezTo>
                      <a:cubicBezTo>
                        <a:pt x="12510" y="23941"/>
                        <a:pt x="12471" y="23922"/>
                        <a:pt x="12445" y="23880"/>
                      </a:cubicBezTo>
                      <a:cubicBezTo>
                        <a:pt x="10773" y="20768"/>
                        <a:pt x="11268" y="17303"/>
                        <a:pt x="11964" y="13977"/>
                      </a:cubicBezTo>
                      <a:lnTo>
                        <a:pt x="11964" y="13977"/>
                      </a:lnTo>
                      <a:cubicBezTo>
                        <a:pt x="10498" y="17035"/>
                        <a:pt x="7909" y="19511"/>
                        <a:pt x="4885" y="20996"/>
                      </a:cubicBezTo>
                      <a:cubicBezTo>
                        <a:pt x="4866" y="21004"/>
                        <a:pt x="4846" y="21008"/>
                        <a:pt x="4827" y="21008"/>
                      </a:cubicBezTo>
                      <a:cubicBezTo>
                        <a:pt x="4749" y="21008"/>
                        <a:pt x="4676" y="20948"/>
                        <a:pt x="4698" y="20862"/>
                      </a:cubicBezTo>
                      <a:cubicBezTo>
                        <a:pt x="5641" y="17189"/>
                        <a:pt x="8692" y="14914"/>
                        <a:pt x="11649" y="12833"/>
                      </a:cubicBezTo>
                      <a:lnTo>
                        <a:pt x="11649" y="12833"/>
                      </a:lnTo>
                      <a:cubicBezTo>
                        <a:pt x="10010" y="13464"/>
                        <a:pt x="8255" y="13765"/>
                        <a:pt x="6497" y="13765"/>
                      </a:cubicBezTo>
                      <a:cubicBezTo>
                        <a:pt x="4639" y="13765"/>
                        <a:pt x="2777" y="13429"/>
                        <a:pt x="1044" y="12793"/>
                      </a:cubicBezTo>
                      <a:cubicBezTo>
                        <a:pt x="951" y="12760"/>
                        <a:pt x="917" y="12626"/>
                        <a:pt x="1011" y="12566"/>
                      </a:cubicBezTo>
                      <a:cubicBezTo>
                        <a:pt x="2629" y="11657"/>
                        <a:pt x="4352" y="11345"/>
                        <a:pt x="6106" y="11345"/>
                      </a:cubicBezTo>
                      <a:cubicBezTo>
                        <a:pt x="7710" y="11345"/>
                        <a:pt x="9338" y="11606"/>
                        <a:pt x="10933" y="11910"/>
                      </a:cubicBezTo>
                      <a:cubicBezTo>
                        <a:pt x="7876" y="10498"/>
                        <a:pt x="5367" y="7963"/>
                        <a:pt x="3834" y="4979"/>
                      </a:cubicBezTo>
                      <a:cubicBezTo>
                        <a:pt x="3792" y="4894"/>
                        <a:pt x="3843" y="4787"/>
                        <a:pt x="3937" y="4787"/>
                      </a:cubicBezTo>
                      <a:cubicBezTo>
                        <a:pt x="3947" y="4787"/>
                        <a:pt x="3957" y="4789"/>
                        <a:pt x="3968" y="4791"/>
                      </a:cubicBezTo>
                      <a:cubicBezTo>
                        <a:pt x="7568" y="5648"/>
                        <a:pt x="9869" y="8538"/>
                        <a:pt x="11964" y="11388"/>
                      </a:cubicBezTo>
                      <a:cubicBezTo>
                        <a:pt x="10773" y="8083"/>
                        <a:pt x="10893" y="4343"/>
                        <a:pt x="12104" y="1065"/>
                      </a:cubicBezTo>
                      <a:cubicBezTo>
                        <a:pt x="12124" y="1010"/>
                        <a:pt x="12178" y="975"/>
                        <a:pt x="12231" y="975"/>
                      </a:cubicBezTo>
                      <a:close/>
                      <a:moveTo>
                        <a:pt x="12526" y="1"/>
                      </a:moveTo>
                      <a:cubicBezTo>
                        <a:pt x="5621" y="1"/>
                        <a:pt x="1" y="5621"/>
                        <a:pt x="1" y="12526"/>
                      </a:cubicBezTo>
                      <a:cubicBezTo>
                        <a:pt x="1" y="13643"/>
                        <a:pt x="148" y="14720"/>
                        <a:pt x="422" y="15750"/>
                      </a:cubicBezTo>
                      <a:cubicBezTo>
                        <a:pt x="456" y="15777"/>
                        <a:pt x="469" y="15824"/>
                        <a:pt x="456" y="15864"/>
                      </a:cubicBezTo>
                      <a:cubicBezTo>
                        <a:pt x="523" y="16092"/>
                        <a:pt x="589" y="16312"/>
                        <a:pt x="663" y="16533"/>
                      </a:cubicBezTo>
                      <a:cubicBezTo>
                        <a:pt x="723" y="16580"/>
                        <a:pt x="743" y="16660"/>
                        <a:pt x="730" y="16721"/>
                      </a:cubicBezTo>
                      <a:cubicBezTo>
                        <a:pt x="2456" y="21571"/>
                        <a:pt x="7093" y="25050"/>
                        <a:pt x="12526" y="25050"/>
                      </a:cubicBezTo>
                      <a:cubicBezTo>
                        <a:pt x="19430" y="25050"/>
                        <a:pt x="25050" y="19430"/>
                        <a:pt x="25050" y="12526"/>
                      </a:cubicBezTo>
                      <a:cubicBezTo>
                        <a:pt x="25050" y="5621"/>
                        <a:pt x="19430" y="1"/>
                        <a:pt x="12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4"/>
                <p:cNvSpPr/>
                <p:nvPr/>
              </p:nvSpPr>
              <p:spPr>
                <a:xfrm>
                  <a:off x="8263771" y="2027541"/>
                  <a:ext cx="50783" cy="129053"/>
                </a:xfrm>
                <a:custGeom>
                  <a:avLst/>
                  <a:gdLst/>
                  <a:ahLst/>
                  <a:cxnLst/>
                  <a:rect l="l" t="t" r="r" b="b"/>
                  <a:pathLst>
                    <a:path w="1988" h="5052" extrusionOk="0">
                      <a:moveTo>
                        <a:pt x="194" y="0"/>
                      </a:moveTo>
                      <a:lnTo>
                        <a:pt x="194" y="0"/>
                      </a:lnTo>
                      <a:cubicBezTo>
                        <a:pt x="0" y="1974"/>
                        <a:pt x="328" y="3700"/>
                        <a:pt x="1867" y="5052"/>
                      </a:cubicBezTo>
                      <a:cubicBezTo>
                        <a:pt x="1893" y="5005"/>
                        <a:pt x="1940" y="4985"/>
                        <a:pt x="1987" y="4985"/>
                      </a:cubicBezTo>
                      <a:cubicBezTo>
                        <a:pt x="1887" y="3125"/>
                        <a:pt x="1365" y="1459"/>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4"/>
                <p:cNvSpPr/>
                <p:nvPr/>
              </p:nvSpPr>
              <p:spPr>
                <a:xfrm>
                  <a:off x="8177965" y="1800216"/>
                  <a:ext cx="211947" cy="199174"/>
                </a:xfrm>
                <a:custGeom>
                  <a:avLst/>
                  <a:gdLst/>
                  <a:ahLst/>
                  <a:cxnLst/>
                  <a:rect l="l" t="t" r="r" b="b"/>
                  <a:pathLst>
                    <a:path w="8297" h="7797" extrusionOk="0">
                      <a:moveTo>
                        <a:pt x="5252" y="1"/>
                      </a:moveTo>
                      <a:cubicBezTo>
                        <a:pt x="5179" y="61"/>
                        <a:pt x="5099" y="115"/>
                        <a:pt x="5025" y="168"/>
                      </a:cubicBezTo>
                      <a:cubicBezTo>
                        <a:pt x="5052" y="175"/>
                        <a:pt x="5072" y="195"/>
                        <a:pt x="5085" y="222"/>
                      </a:cubicBezTo>
                      <a:cubicBezTo>
                        <a:pt x="5814" y="1707"/>
                        <a:pt x="5440" y="3661"/>
                        <a:pt x="3767" y="4283"/>
                      </a:cubicBezTo>
                      <a:cubicBezTo>
                        <a:pt x="3498" y="4382"/>
                        <a:pt x="3226" y="4428"/>
                        <a:pt x="2960" y="4428"/>
                      </a:cubicBezTo>
                      <a:cubicBezTo>
                        <a:pt x="1752" y="4428"/>
                        <a:pt x="665" y="3478"/>
                        <a:pt x="495" y="2222"/>
                      </a:cubicBezTo>
                      <a:cubicBezTo>
                        <a:pt x="495" y="2215"/>
                        <a:pt x="502" y="2209"/>
                        <a:pt x="502" y="2195"/>
                      </a:cubicBezTo>
                      <a:lnTo>
                        <a:pt x="502" y="2195"/>
                      </a:lnTo>
                      <a:cubicBezTo>
                        <a:pt x="335" y="2235"/>
                        <a:pt x="168" y="2269"/>
                        <a:pt x="0" y="2296"/>
                      </a:cubicBezTo>
                      <a:cubicBezTo>
                        <a:pt x="7" y="2309"/>
                        <a:pt x="14" y="2322"/>
                        <a:pt x="20" y="2336"/>
                      </a:cubicBezTo>
                      <a:cubicBezTo>
                        <a:pt x="569" y="4414"/>
                        <a:pt x="1573" y="7797"/>
                        <a:pt x="4164" y="7797"/>
                      </a:cubicBezTo>
                      <a:cubicBezTo>
                        <a:pt x="4418" y="7797"/>
                        <a:pt x="4686" y="7764"/>
                        <a:pt x="4971" y="7695"/>
                      </a:cubicBezTo>
                      <a:cubicBezTo>
                        <a:pt x="8297" y="6885"/>
                        <a:pt x="6149" y="2075"/>
                        <a:pt x="5226" y="255"/>
                      </a:cubicBezTo>
                      <a:cubicBezTo>
                        <a:pt x="5186" y="175"/>
                        <a:pt x="5219" y="94"/>
                        <a:pt x="5286" y="48"/>
                      </a:cubicBezTo>
                      <a:lnTo>
                        <a:pt x="5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4"/>
                <p:cNvSpPr/>
                <p:nvPr/>
              </p:nvSpPr>
              <p:spPr>
                <a:xfrm>
                  <a:off x="8130094" y="2164769"/>
                  <a:ext cx="179326" cy="154547"/>
                </a:xfrm>
                <a:custGeom>
                  <a:avLst/>
                  <a:gdLst/>
                  <a:ahLst/>
                  <a:cxnLst/>
                  <a:rect l="l" t="t" r="r" b="b"/>
                  <a:pathLst>
                    <a:path w="7020" h="6050" extrusionOk="0">
                      <a:moveTo>
                        <a:pt x="7019" y="1"/>
                      </a:moveTo>
                      <a:lnTo>
                        <a:pt x="7019" y="1"/>
                      </a:lnTo>
                      <a:cubicBezTo>
                        <a:pt x="6692" y="101"/>
                        <a:pt x="6364" y="195"/>
                        <a:pt x="6036" y="282"/>
                      </a:cubicBezTo>
                      <a:cubicBezTo>
                        <a:pt x="5742" y="1680"/>
                        <a:pt x="5454" y="3038"/>
                        <a:pt x="5360" y="4470"/>
                      </a:cubicBezTo>
                      <a:cubicBezTo>
                        <a:pt x="5355" y="4547"/>
                        <a:pt x="5287" y="4620"/>
                        <a:pt x="5214" y="4620"/>
                      </a:cubicBezTo>
                      <a:cubicBezTo>
                        <a:pt x="5191" y="4620"/>
                        <a:pt x="5168" y="4613"/>
                        <a:pt x="5146" y="4597"/>
                      </a:cubicBezTo>
                      <a:cubicBezTo>
                        <a:pt x="3788" y="3554"/>
                        <a:pt x="2269" y="2430"/>
                        <a:pt x="1219" y="1065"/>
                      </a:cubicBezTo>
                      <a:cubicBezTo>
                        <a:pt x="817" y="1091"/>
                        <a:pt x="409" y="1105"/>
                        <a:pt x="1" y="1118"/>
                      </a:cubicBezTo>
                      <a:cubicBezTo>
                        <a:pt x="1901" y="2764"/>
                        <a:pt x="3741" y="4464"/>
                        <a:pt x="5688" y="6049"/>
                      </a:cubicBezTo>
                      <a:cubicBezTo>
                        <a:pt x="6130" y="4035"/>
                        <a:pt x="6571" y="2015"/>
                        <a:pt x="7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4"/>
                <p:cNvSpPr/>
                <p:nvPr/>
              </p:nvSpPr>
              <p:spPr>
                <a:xfrm>
                  <a:off x="8185833" y="732205"/>
                  <a:ext cx="213480" cy="165276"/>
                </a:xfrm>
                <a:custGeom>
                  <a:avLst/>
                  <a:gdLst/>
                  <a:ahLst/>
                  <a:cxnLst/>
                  <a:rect l="l" t="t" r="r" b="b"/>
                  <a:pathLst>
                    <a:path w="8357" h="6470" extrusionOk="0">
                      <a:moveTo>
                        <a:pt x="0" y="0"/>
                      </a:moveTo>
                      <a:lnTo>
                        <a:pt x="0" y="0"/>
                      </a:lnTo>
                      <a:cubicBezTo>
                        <a:pt x="13" y="13"/>
                        <a:pt x="27" y="27"/>
                        <a:pt x="34" y="40"/>
                      </a:cubicBezTo>
                      <a:cubicBezTo>
                        <a:pt x="1151" y="2262"/>
                        <a:pt x="2409" y="4409"/>
                        <a:pt x="3800" y="6470"/>
                      </a:cubicBezTo>
                      <a:cubicBezTo>
                        <a:pt x="5386" y="5005"/>
                        <a:pt x="6905" y="3473"/>
                        <a:pt x="8357" y="1867"/>
                      </a:cubicBezTo>
                      <a:cubicBezTo>
                        <a:pt x="5721" y="883"/>
                        <a:pt x="2917" y="2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4"/>
                <p:cNvSpPr/>
                <p:nvPr/>
              </p:nvSpPr>
              <p:spPr>
                <a:xfrm>
                  <a:off x="8196077" y="1807573"/>
                  <a:ext cx="117967" cy="99191"/>
                </a:xfrm>
                <a:custGeom>
                  <a:avLst/>
                  <a:gdLst/>
                  <a:ahLst/>
                  <a:cxnLst/>
                  <a:rect l="l" t="t" r="r" b="b"/>
                  <a:pathLst>
                    <a:path w="4618" h="3883" extrusionOk="0">
                      <a:moveTo>
                        <a:pt x="4149" y="0"/>
                      </a:moveTo>
                      <a:cubicBezTo>
                        <a:pt x="2904" y="850"/>
                        <a:pt x="1506" y="1486"/>
                        <a:pt x="1" y="1860"/>
                      </a:cubicBezTo>
                      <a:cubicBezTo>
                        <a:pt x="1" y="1867"/>
                        <a:pt x="7" y="1867"/>
                        <a:pt x="7" y="1874"/>
                      </a:cubicBezTo>
                      <a:cubicBezTo>
                        <a:pt x="232" y="2990"/>
                        <a:pt x="1163" y="3883"/>
                        <a:pt x="2242" y="3883"/>
                      </a:cubicBezTo>
                      <a:cubicBezTo>
                        <a:pt x="2546" y="3883"/>
                        <a:pt x="2863" y="3811"/>
                        <a:pt x="3179" y="3654"/>
                      </a:cubicBezTo>
                      <a:cubicBezTo>
                        <a:pt x="4617" y="2924"/>
                        <a:pt x="4597" y="1365"/>
                        <a:pt x="4155" y="27"/>
                      </a:cubicBezTo>
                      <a:cubicBezTo>
                        <a:pt x="4149" y="14"/>
                        <a:pt x="4149" y="7"/>
                        <a:pt x="4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4"/>
                <p:cNvSpPr/>
                <p:nvPr/>
              </p:nvSpPr>
              <p:spPr>
                <a:xfrm>
                  <a:off x="8126518" y="1509540"/>
                  <a:ext cx="271262" cy="48433"/>
                </a:xfrm>
                <a:custGeom>
                  <a:avLst/>
                  <a:gdLst/>
                  <a:ahLst/>
                  <a:cxnLst/>
                  <a:rect l="l" t="t" r="r" b="b"/>
                  <a:pathLst>
                    <a:path w="10619" h="1896" extrusionOk="0">
                      <a:moveTo>
                        <a:pt x="5433" y="1"/>
                      </a:moveTo>
                      <a:cubicBezTo>
                        <a:pt x="3682" y="1"/>
                        <a:pt x="1929" y="299"/>
                        <a:pt x="208" y="855"/>
                      </a:cubicBezTo>
                      <a:cubicBezTo>
                        <a:pt x="141" y="909"/>
                        <a:pt x="74" y="956"/>
                        <a:pt x="0" y="1003"/>
                      </a:cubicBezTo>
                      <a:cubicBezTo>
                        <a:pt x="2004" y="1442"/>
                        <a:pt x="4084" y="1896"/>
                        <a:pt x="6124" y="1896"/>
                      </a:cubicBezTo>
                      <a:cubicBezTo>
                        <a:pt x="7661" y="1896"/>
                        <a:pt x="9176" y="1638"/>
                        <a:pt x="10618" y="922"/>
                      </a:cubicBezTo>
                      <a:cubicBezTo>
                        <a:pt x="8914" y="295"/>
                        <a:pt x="7174" y="1"/>
                        <a:pt x="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4"/>
                <p:cNvSpPr/>
                <p:nvPr/>
              </p:nvSpPr>
              <p:spPr>
                <a:xfrm>
                  <a:off x="8145498" y="1056397"/>
                  <a:ext cx="188522" cy="199839"/>
                </a:xfrm>
                <a:custGeom>
                  <a:avLst/>
                  <a:gdLst/>
                  <a:ahLst/>
                  <a:cxnLst/>
                  <a:rect l="l" t="t" r="r" b="b"/>
                  <a:pathLst>
                    <a:path w="7380" h="7823" extrusionOk="0">
                      <a:moveTo>
                        <a:pt x="3297" y="1"/>
                      </a:moveTo>
                      <a:cubicBezTo>
                        <a:pt x="796" y="1"/>
                        <a:pt x="237" y="4101"/>
                        <a:pt x="0" y="5969"/>
                      </a:cubicBezTo>
                      <a:lnTo>
                        <a:pt x="0" y="5976"/>
                      </a:lnTo>
                      <a:cubicBezTo>
                        <a:pt x="0" y="5989"/>
                        <a:pt x="7" y="6003"/>
                        <a:pt x="7" y="6009"/>
                      </a:cubicBezTo>
                      <a:cubicBezTo>
                        <a:pt x="7" y="6029"/>
                        <a:pt x="7" y="6050"/>
                        <a:pt x="0" y="6070"/>
                      </a:cubicBezTo>
                      <a:cubicBezTo>
                        <a:pt x="94" y="6076"/>
                        <a:pt x="181" y="6083"/>
                        <a:pt x="268" y="6090"/>
                      </a:cubicBezTo>
                      <a:lnTo>
                        <a:pt x="268" y="6083"/>
                      </a:lnTo>
                      <a:cubicBezTo>
                        <a:pt x="250" y="4761"/>
                        <a:pt x="1425" y="3702"/>
                        <a:pt x="2691" y="3702"/>
                      </a:cubicBezTo>
                      <a:cubicBezTo>
                        <a:pt x="2880" y="3702"/>
                        <a:pt x="3070" y="3725"/>
                        <a:pt x="3258" y="3775"/>
                      </a:cubicBezTo>
                      <a:cubicBezTo>
                        <a:pt x="5065" y="4250"/>
                        <a:pt x="5306" y="6016"/>
                        <a:pt x="5065" y="7595"/>
                      </a:cubicBezTo>
                      <a:cubicBezTo>
                        <a:pt x="5199" y="7669"/>
                        <a:pt x="5326" y="7749"/>
                        <a:pt x="5460" y="7823"/>
                      </a:cubicBezTo>
                      <a:cubicBezTo>
                        <a:pt x="5460" y="7802"/>
                        <a:pt x="5473" y="7789"/>
                        <a:pt x="5473" y="7769"/>
                      </a:cubicBezTo>
                      <a:cubicBezTo>
                        <a:pt x="5386" y="7749"/>
                        <a:pt x="5312" y="7675"/>
                        <a:pt x="5353" y="7568"/>
                      </a:cubicBezTo>
                      <a:cubicBezTo>
                        <a:pt x="6202" y="5300"/>
                        <a:pt x="7380" y="1125"/>
                        <a:pt x="4101" y="128"/>
                      </a:cubicBezTo>
                      <a:cubicBezTo>
                        <a:pt x="3813" y="41"/>
                        <a:pt x="3546" y="1"/>
                        <a:pt x="3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4"/>
                <p:cNvSpPr/>
                <p:nvPr/>
              </p:nvSpPr>
              <p:spPr>
                <a:xfrm>
                  <a:off x="8225479" y="915082"/>
                  <a:ext cx="51294" cy="124430"/>
                </a:xfrm>
                <a:custGeom>
                  <a:avLst/>
                  <a:gdLst/>
                  <a:ahLst/>
                  <a:cxnLst/>
                  <a:rect l="l" t="t" r="r" b="b"/>
                  <a:pathLst>
                    <a:path w="2008" h="4871" extrusionOk="0">
                      <a:moveTo>
                        <a:pt x="2008" y="0"/>
                      </a:moveTo>
                      <a:cubicBezTo>
                        <a:pt x="1499" y="642"/>
                        <a:pt x="1071" y="1325"/>
                        <a:pt x="797" y="2108"/>
                      </a:cubicBezTo>
                      <a:cubicBezTo>
                        <a:pt x="669" y="2482"/>
                        <a:pt x="0" y="4817"/>
                        <a:pt x="710" y="4871"/>
                      </a:cubicBezTo>
                      <a:cubicBezTo>
                        <a:pt x="711" y="4871"/>
                        <a:pt x="712" y="4871"/>
                        <a:pt x="713" y="4871"/>
                      </a:cubicBezTo>
                      <a:cubicBezTo>
                        <a:pt x="949" y="4871"/>
                        <a:pt x="1466" y="3585"/>
                        <a:pt x="1519" y="3432"/>
                      </a:cubicBezTo>
                      <a:cubicBezTo>
                        <a:pt x="1653" y="3071"/>
                        <a:pt x="1740" y="2696"/>
                        <a:pt x="1813" y="2315"/>
                      </a:cubicBezTo>
                      <a:cubicBezTo>
                        <a:pt x="1954" y="1552"/>
                        <a:pt x="1987" y="776"/>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4"/>
                <p:cNvSpPr/>
                <p:nvPr/>
              </p:nvSpPr>
              <p:spPr>
                <a:xfrm>
                  <a:off x="8156942" y="1158066"/>
                  <a:ext cx="116255" cy="88948"/>
                </a:xfrm>
                <a:custGeom>
                  <a:avLst/>
                  <a:gdLst/>
                  <a:ahLst/>
                  <a:cxnLst/>
                  <a:rect l="l" t="t" r="r" b="b"/>
                  <a:pathLst>
                    <a:path w="4551" h="3482" extrusionOk="0">
                      <a:moveTo>
                        <a:pt x="2206" y="0"/>
                      </a:moveTo>
                      <a:cubicBezTo>
                        <a:pt x="1062" y="0"/>
                        <a:pt x="227" y="986"/>
                        <a:pt x="0" y="2130"/>
                      </a:cubicBezTo>
                      <a:cubicBezTo>
                        <a:pt x="1553" y="2317"/>
                        <a:pt x="3018" y="2785"/>
                        <a:pt x="4356" y="3481"/>
                      </a:cubicBezTo>
                      <a:cubicBezTo>
                        <a:pt x="4550" y="2130"/>
                        <a:pt x="4383" y="571"/>
                        <a:pt x="2857" y="102"/>
                      </a:cubicBezTo>
                      <a:cubicBezTo>
                        <a:pt x="2631" y="33"/>
                        <a:pt x="2413"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4"/>
                <p:cNvSpPr/>
                <p:nvPr/>
              </p:nvSpPr>
              <p:spPr>
                <a:xfrm>
                  <a:off x="8167185" y="2173837"/>
                  <a:ext cx="109767" cy="98118"/>
                </a:xfrm>
                <a:custGeom>
                  <a:avLst/>
                  <a:gdLst/>
                  <a:ahLst/>
                  <a:cxnLst/>
                  <a:rect l="l" t="t" r="r" b="b"/>
                  <a:pathLst>
                    <a:path w="4297" h="3841" extrusionOk="0">
                      <a:moveTo>
                        <a:pt x="4296" y="0"/>
                      </a:moveTo>
                      <a:cubicBezTo>
                        <a:pt x="2905" y="348"/>
                        <a:pt x="1473" y="583"/>
                        <a:pt x="1" y="696"/>
                      </a:cubicBezTo>
                      <a:cubicBezTo>
                        <a:pt x="1252" y="1687"/>
                        <a:pt x="2376" y="2844"/>
                        <a:pt x="3641" y="3841"/>
                      </a:cubicBezTo>
                      <a:cubicBezTo>
                        <a:pt x="3734" y="2550"/>
                        <a:pt x="3908" y="1232"/>
                        <a:pt x="4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4"/>
                <p:cNvSpPr/>
                <p:nvPr/>
              </p:nvSpPr>
              <p:spPr>
                <a:xfrm>
                  <a:off x="8106337" y="743982"/>
                  <a:ext cx="168546" cy="156412"/>
                </a:xfrm>
                <a:custGeom>
                  <a:avLst/>
                  <a:gdLst/>
                  <a:ahLst/>
                  <a:cxnLst/>
                  <a:rect l="l" t="t" r="r" b="b"/>
                  <a:pathLst>
                    <a:path w="6598" h="6123" extrusionOk="0">
                      <a:moveTo>
                        <a:pt x="2998" y="1"/>
                      </a:moveTo>
                      <a:cubicBezTo>
                        <a:pt x="1988" y="1787"/>
                        <a:pt x="1025" y="3600"/>
                        <a:pt x="1" y="5380"/>
                      </a:cubicBezTo>
                      <a:lnTo>
                        <a:pt x="610" y="5380"/>
                      </a:lnTo>
                      <a:cubicBezTo>
                        <a:pt x="1265" y="4042"/>
                        <a:pt x="1955" y="2724"/>
                        <a:pt x="2637" y="1399"/>
                      </a:cubicBezTo>
                      <a:cubicBezTo>
                        <a:pt x="2662" y="1348"/>
                        <a:pt x="2709" y="1326"/>
                        <a:pt x="2757" y="1326"/>
                      </a:cubicBezTo>
                      <a:cubicBezTo>
                        <a:pt x="2811" y="1326"/>
                        <a:pt x="2866" y="1353"/>
                        <a:pt x="2898" y="1399"/>
                      </a:cubicBezTo>
                      <a:cubicBezTo>
                        <a:pt x="3868" y="2851"/>
                        <a:pt x="4778" y="4336"/>
                        <a:pt x="5621" y="5868"/>
                      </a:cubicBezTo>
                      <a:cubicBezTo>
                        <a:pt x="5628" y="5882"/>
                        <a:pt x="5628" y="5895"/>
                        <a:pt x="5634" y="5902"/>
                      </a:cubicBezTo>
                      <a:cubicBezTo>
                        <a:pt x="5956" y="5969"/>
                        <a:pt x="6277" y="6042"/>
                        <a:pt x="6598" y="6123"/>
                      </a:cubicBezTo>
                      <a:cubicBezTo>
                        <a:pt x="5273" y="4156"/>
                        <a:pt x="4076" y="2115"/>
                        <a:pt x="2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4"/>
                <p:cNvSpPr/>
                <p:nvPr/>
              </p:nvSpPr>
              <p:spPr>
                <a:xfrm>
                  <a:off x="8123963" y="2021385"/>
                  <a:ext cx="181702" cy="164612"/>
                </a:xfrm>
                <a:custGeom>
                  <a:avLst/>
                  <a:gdLst/>
                  <a:ahLst/>
                  <a:cxnLst/>
                  <a:rect l="l" t="t" r="r" b="b"/>
                  <a:pathLst>
                    <a:path w="7113" h="6444" extrusionOk="0">
                      <a:moveTo>
                        <a:pt x="5446" y="0"/>
                      </a:moveTo>
                      <a:lnTo>
                        <a:pt x="5446" y="0"/>
                      </a:lnTo>
                      <a:cubicBezTo>
                        <a:pt x="3720" y="516"/>
                        <a:pt x="1894" y="810"/>
                        <a:pt x="0" y="830"/>
                      </a:cubicBezTo>
                      <a:cubicBezTo>
                        <a:pt x="1198" y="2496"/>
                        <a:pt x="1291" y="4691"/>
                        <a:pt x="248" y="6444"/>
                      </a:cubicBezTo>
                      <a:cubicBezTo>
                        <a:pt x="2630" y="6397"/>
                        <a:pt x="4931" y="6022"/>
                        <a:pt x="7112" y="5360"/>
                      </a:cubicBezTo>
                      <a:cubicBezTo>
                        <a:pt x="5339" y="4343"/>
                        <a:pt x="5239" y="1800"/>
                        <a:pt x="5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4"/>
                <p:cNvSpPr/>
                <p:nvPr/>
              </p:nvSpPr>
              <p:spPr>
                <a:xfrm>
                  <a:off x="8110961" y="888592"/>
                  <a:ext cx="165302" cy="156744"/>
                </a:xfrm>
                <a:custGeom>
                  <a:avLst/>
                  <a:gdLst/>
                  <a:ahLst/>
                  <a:cxnLst/>
                  <a:rect l="l" t="t" r="r" b="b"/>
                  <a:pathLst>
                    <a:path w="6471" h="6136" extrusionOk="0">
                      <a:moveTo>
                        <a:pt x="262" y="0"/>
                      </a:moveTo>
                      <a:cubicBezTo>
                        <a:pt x="175" y="0"/>
                        <a:pt x="88" y="7"/>
                        <a:pt x="1" y="7"/>
                      </a:cubicBezTo>
                      <a:cubicBezTo>
                        <a:pt x="1225" y="1586"/>
                        <a:pt x="1312" y="3834"/>
                        <a:pt x="496" y="5620"/>
                      </a:cubicBezTo>
                      <a:cubicBezTo>
                        <a:pt x="1961" y="5634"/>
                        <a:pt x="3393" y="5814"/>
                        <a:pt x="4771" y="6135"/>
                      </a:cubicBezTo>
                      <a:cubicBezTo>
                        <a:pt x="4383" y="5654"/>
                        <a:pt x="4778" y="4008"/>
                        <a:pt x="4871" y="3660"/>
                      </a:cubicBezTo>
                      <a:cubicBezTo>
                        <a:pt x="5146" y="2576"/>
                        <a:pt x="5688" y="1566"/>
                        <a:pt x="6470" y="769"/>
                      </a:cubicBezTo>
                      <a:cubicBezTo>
                        <a:pt x="4483" y="268"/>
                        <a:pt x="240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4"/>
                <p:cNvSpPr/>
                <p:nvPr/>
              </p:nvSpPr>
              <p:spPr>
                <a:xfrm>
                  <a:off x="8122584" y="1540960"/>
                  <a:ext cx="202035" cy="184256"/>
                </a:xfrm>
                <a:custGeom>
                  <a:avLst/>
                  <a:gdLst/>
                  <a:ahLst/>
                  <a:cxnLst/>
                  <a:rect l="l" t="t" r="r" b="b"/>
                  <a:pathLst>
                    <a:path w="7909" h="7213" extrusionOk="0">
                      <a:moveTo>
                        <a:pt x="1" y="0"/>
                      </a:moveTo>
                      <a:lnTo>
                        <a:pt x="1" y="0"/>
                      </a:lnTo>
                      <a:cubicBezTo>
                        <a:pt x="2075" y="2964"/>
                        <a:pt x="4283" y="6155"/>
                        <a:pt x="7909" y="7213"/>
                      </a:cubicBezTo>
                      <a:cubicBezTo>
                        <a:pt x="6223" y="3921"/>
                        <a:pt x="3493" y="1546"/>
                        <a:pt x="148" y="34"/>
                      </a:cubicBezTo>
                      <a:cubicBezTo>
                        <a:pt x="94" y="27"/>
                        <a:pt x="47" y="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4"/>
                <p:cNvSpPr/>
                <p:nvPr/>
              </p:nvSpPr>
              <p:spPr>
                <a:xfrm>
                  <a:off x="8123095" y="1324747"/>
                  <a:ext cx="180169" cy="204105"/>
                </a:xfrm>
                <a:custGeom>
                  <a:avLst/>
                  <a:gdLst/>
                  <a:ahLst/>
                  <a:cxnLst/>
                  <a:rect l="l" t="t" r="r" b="b"/>
                  <a:pathLst>
                    <a:path w="7053" h="7990" extrusionOk="0">
                      <a:moveTo>
                        <a:pt x="7053" y="0"/>
                      </a:moveTo>
                      <a:lnTo>
                        <a:pt x="7053" y="0"/>
                      </a:lnTo>
                      <a:cubicBezTo>
                        <a:pt x="3801" y="1740"/>
                        <a:pt x="1479" y="4490"/>
                        <a:pt x="27" y="7849"/>
                      </a:cubicBezTo>
                      <a:cubicBezTo>
                        <a:pt x="21" y="7895"/>
                        <a:pt x="7" y="7942"/>
                        <a:pt x="1" y="7989"/>
                      </a:cubicBezTo>
                      <a:cubicBezTo>
                        <a:pt x="41" y="7969"/>
                        <a:pt x="81" y="7956"/>
                        <a:pt x="121" y="7936"/>
                      </a:cubicBezTo>
                      <a:cubicBezTo>
                        <a:pt x="3005" y="5841"/>
                        <a:pt x="6076" y="3593"/>
                        <a:pt x="7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4"/>
                <p:cNvSpPr/>
                <p:nvPr/>
              </p:nvSpPr>
              <p:spPr>
                <a:xfrm>
                  <a:off x="8130273" y="1898156"/>
                  <a:ext cx="152657" cy="137100"/>
                </a:xfrm>
                <a:custGeom>
                  <a:avLst/>
                  <a:gdLst/>
                  <a:ahLst/>
                  <a:cxnLst/>
                  <a:rect l="l" t="t" r="r" b="b"/>
                  <a:pathLst>
                    <a:path w="5976" h="5367" extrusionOk="0">
                      <a:moveTo>
                        <a:pt x="2041" y="1"/>
                      </a:moveTo>
                      <a:cubicBezTo>
                        <a:pt x="2168" y="2088"/>
                        <a:pt x="1854" y="4497"/>
                        <a:pt x="1" y="5366"/>
                      </a:cubicBezTo>
                      <a:cubicBezTo>
                        <a:pt x="2088" y="5313"/>
                        <a:pt x="4095" y="4931"/>
                        <a:pt x="5975" y="4269"/>
                      </a:cubicBezTo>
                      <a:cubicBezTo>
                        <a:pt x="3908" y="4222"/>
                        <a:pt x="2677" y="2008"/>
                        <a:pt x="2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4"/>
                <p:cNvSpPr/>
                <p:nvPr/>
              </p:nvSpPr>
              <p:spPr>
                <a:xfrm>
                  <a:off x="8129430" y="789273"/>
                  <a:ext cx="110431" cy="103432"/>
                </a:xfrm>
                <a:custGeom>
                  <a:avLst/>
                  <a:gdLst/>
                  <a:ahLst/>
                  <a:cxnLst/>
                  <a:rect l="l" t="t" r="r" b="b"/>
                  <a:pathLst>
                    <a:path w="4323" h="4049" extrusionOk="0">
                      <a:moveTo>
                        <a:pt x="1874" y="1"/>
                      </a:moveTo>
                      <a:cubicBezTo>
                        <a:pt x="1258" y="1205"/>
                        <a:pt x="642" y="2416"/>
                        <a:pt x="0" y="3607"/>
                      </a:cubicBezTo>
                      <a:cubicBezTo>
                        <a:pt x="1472" y="3634"/>
                        <a:pt x="2917" y="3788"/>
                        <a:pt x="4322" y="4049"/>
                      </a:cubicBezTo>
                      <a:cubicBezTo>
                        <a:pt x="3560" y="2670"/>
                        <a:pt x="2743" y="1319"/>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4"/>
                <p:cNvSpPr/>
                <p:nvPr/>
              </p:nvSpPr>
              <p:spPr>
                <a:xfrm>
                  <a:off x="7983644" y="729293"/>
                  <a:ext cx="197591" cy="147344"/>
                </a:xfrm>
                <a:custGeom>
                  <a:avLst/>
                  <a:gdLst/>
                  <a:ahLst/>
                  <a:cxnLst/>
                  <a:rect l="l" t="t" r="r" b="b"/>
                  <a:pathLst>
                    <a:path w="7735" h="5768" extrusionOk="0">
                      <a:moveTo>
                        <a:pt x="5246" y="0"/>
                      </a:moveTo>
                      <a:cubicBezTo>
                        <a:pt x="3459" y="0"/>
                        <a:pt x="1706" y="154"/>
                        <a:pt x="0" y="435"/>
                      </a:cubicBezTo>
                      <a:cubicBezTo>
                        <a:pt x="1773" y="2008"/>
                        <a:pt x="3312" y="3787"/>
                        <a:pt x="4617" y="5768"/>
                      </a:cubicBezTo>
                      <a:cubicBezTo>
                        <a:pt x="5547" y="3854"/>
                        <a:pt x="6617" y="2001"/>
                        <a:pt x="7674" y="154"/>
                      </a:cubicBezTo>
                      <a:cubicBezTo>
                        <a:pt x="7688" y="127"/>
                        <a:pt x="7708" y="114"/>
                        <a:pt x="7734" y="101"/>
                      </a:cubicBezTo>
                      <a:cubicBezTo>
                        <a:pt x="6912" y="34"/>
                        <a:pt x="6082"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4"/>
                <p:cNvSpPr/>
                <p:nvPr/>
              </p:nvSpPr>
              <p:spPr>
                <a:xfrm>
                  <a:off x="8011846" y="1853197"/>
                  <a:ext cx="169568" cy="181702"/>
                </a:xfrm>
                <a:custGeom>
                  <a:avLst/>
                  <a:gdLst/>
                  <a:ahLst/>
                  <a:cxnLst/>
                  <a:rect l="l" t="t" r="r" b="b"/>
                  <a:pathLst>
                    <a:path w="6638" h="7113" extrusionOk="0">
                      <a:moveTo>
                        <a:pt x="783" y="1"/>
                      </a:moveTo>
                      <a:lnTo>
                        <a:pt x="783" y="1"/>
                      </a:lnTo>
                      <a:cubicBezTo>
                        <a:pt x="790" y="14"/>
                        <a:pt x="790" y="28"/>
                        <a:pt x="790" y="41"/>
                      </a:cubicBezTo>
                      <a:cubicBezTo>
                        <a:pt x="716" y="1995"/>
                        <a:pt x="0" y="6598"/>
                        <a:pt x="2723" y="7080"/>
                      </a:cubicBezTo>
                      <a:cubicBezTo>
                        <a:pt x="2937" y="7100"/>
                        <a:pt x="3151" y="7106"/>
                        <a:pt x="3372" y="7113"/>
                      </a:cubicBezTo>
                      <a:cubicBezTo>
                        <a:pt x="4730" y="7026"/>
                        <a:pt x="5821" y="5855"/>
                        <a:pt x="6202" y="4617"/>
                      </a:cubicBezTo>
                      <a:cubicBezTo>
                        <a:pt x="6637" y="3212"/>
                        <a:pt x="6396" y="1707"/>
                        <a:pt x="6189" y="289"/>
                      </a:cubicBezTo>
                      <a:lnTo>
                        <a:pt x="6189" y="282"/>
                      </a:lnTo>
                      <a:cubicBezTo>
                        <a:pt x="6102" y="295"/>
                        <a:pt x="6015" y="309"/>
                        <a:pt x="5928" y="322"/>
                      </a:cubicBezTo>
                      <a:cubicBezTo>
                        <a:pt x="5935" y="329"/>
                        <a:pt x="5941" y="342"/>
                        <a:pt x="5941" y="355"/>
                      </a:cubicBezTo>
                      <a:cubicBezTo>
                        <a:pt x="6157" y="1966"/>
                        <a:pt x="5025" y="3514"/>
                        <a:pt x="3399" y="3514"/>
                      </a:cubicBezTo>
                      <a:cubicBezTo>
                        <a:pt x="3261" y="3514"/>
                        <a:pt x="3121" y="3503"/>
                        <a:pt x="2977" y="3480"/>
                      </a:cubicBezTo>
                      <a:cubicBezTo>
                        <a:pt x="1492" y="3232"/>
                        <a:pt x="422" y="1459"/>
                        <a:pt x="1285" y="121"/>
                      </a:cubicBezTo>
                      <a:cubicBezTo>
                        <a:pt x="1117" y="81"/>
                        <a:pt x="950" y="4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4"/>
                <p:cNvSpPr/>
                <p:nvPr/>
              </p:nvSpPr>
              <p:spPr>
                <a:xfrm>
                  <a:off x="8044135" y="1039333"/>
                  <a:ext cx="176235" cy="148697"/>
                </a:xfrm>
                <a:custGeom>
                  <a:avLst/>
                  <a:gdLst/>
                  <a:ahLst/>
                  <a:cxnLst/>
                  <a:rect l="l" t="t" r="r" b="b"/>
                  <a:pathLst>
                    <a:path w="6899" h="5821" extrusionOk="0">
                      <a:moveTo>
                        <a:pt x="2878" y="0"/>
                      </a:moveTo>
                      <a:cubicBezTo>
                        <a:pt x="1901" y="0"/>
                        <a:pt x="944" y="74"/>
                        <a:pt x="1" y="214"/>
                      </a:cubicBezTo>
                      <a:cubicBezTo>
                        <a:pt x="2362" y="555"/>
                        <a:pt x="3393" y="3546"/>
                        <a:pt x="3828" y="5821"/>
                      </a:cubicBezTo>
                      <a:cubicBezTo>
                        <a:pt x="3948" y="3754"/>
                        <a:pt x="4825" y="776"/>
                        <a:pt x="6899" y="415"/>
                      </a:cubicBezTo>
                      <a:cubicBezTo>
                        <a:pt x="5601" y="147"/>
                        <a:pt x="4256" y="0"/>
                        <a:pt x="2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4"/>
                <p:cNvSpPr/>
                <p:nvPr/>
              </p:nvSpPr>
              <p:spPr>
                <a:xfrm>
                  <a:off x="8037979" y="1857309"/>
                  <a:ext cx="123510" cy="78321"/>
                </a:xfrm>
                <a:custGeom>
                  <a:avLst/>
                  <a:gdLst/>
                  <a:ahLst/>
                  <a:cxnLst/>
                  <a:rect l="l" t="t" r="r" b="b"/>
                  <a:pathLst>
                    <a:path w="4835" h="3066" extrusionOk="0">
                      <a:moveTo>
                        <a:pt x="436" y="0"/>
                      </a:moveTo>
                      <a:lnTo>
                        <a:pt x="436" y="0"/>
                      </a:lnTo>
                      <a:cubicBezTo>
                        <a:pt x="1" y="1318"/>
                        <a:pt x="462" y="2777"/>
                        <a:pt x="1988" y="3031"/>
                      </a:cubicBezTo>
                      <a:cubicBezTo>
                        <a:pt x="2124" y="3054"/>
                        <a:pt x="2257" y="3065"/>
                        <a:pt x="2387" y="3065"/>
                      </a:cubicBezTo>
                      <a:cubicBezTo>
                        <a:pt x="3840" y="3065"/>
                        <a:pt x="4834" y="1678"/>
                        <a:pt x="4644" y="228"/>
                      </a:cubicBezTo>
                      <a:cubicBezTo>
                        <a:pt x="4637" y="215"/>
                        <a:pt x="4644" y="208"/>
                        <a:pt x="4644" y="194"/>
                      </a:cubicBezTo>
                      <a:lnTo>
                        <a:pt x="4644" y="194"/>
                      </a:lnTo>
                      <a:cubicBezTo>
                        <a:pt x="4142" y="255"/>
                        <a:pt x="3634" y="288"/>
                        <a:pt x="3119" y="288"/>
                      </a:cubicBezTo>
                      <a:cubicBezTo>
                        <a:pt x="2202" y="288"/>
                        <a:pt x="1305" y="188"/>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4"/>
                <p:cNvSpPr/>
                <p:nvPr/>
              </p:nvSpPr>
              <p:spPr>
                <a:xfrm>
                  <a:off x="8105852" y="2050736"/>
                  <a:ext cx="37449" cy="132527"/>
                </a:xfrm>
                <a:custGeom>
                  <a:avLst/>
                  <a:gdLst/>
                  <a:ahLst/>
                  <a:cxnLst/>
                  <a:rect l="l" t="t" r="r" b="b"/>
                  <a:pathLst>
                    <a:path w="1466" h="5188" extrusionOk="0">
                      <a:moveTo>
                        <a:pt x="622" y="1"/>
                      </a:moveTo>
                      <a:cubicBezTo>
                        <a:pt x="65" y="1"/>
                        <a:pt x="0" y="2269"/>
                        <a:pt x="33" y="2618"/>
                      </a:cubicBezTo>
                      <a:cubicBezTo>
                        <a:pt x="107" y="3521"/>
                        <a:pt x="375" y="4358"/>
                        <a:pt x="716" y="5187"/>
                      </a:cubicBezTo>
                      <a:cubicBezTo>
                        <a:pt x="1204" y="4385"/>
                        <a:pt x="1465" y="3488"/>
                        <a:pt x="1438" y="2538"/>
                      </a:cubicBezTo>
                      <a:cubicBezTo>
                        <a:pt x="1425" y="2096"/>
                        <a:pt x="1358" y="1641"/>
                        <a:pt x="1224" y="1213"/>
                      </a:cubicBezTo>
                      <a:cubicBezTo>
                        <a:pt x="1171" y="1046"/>
                        <a:pt x="870" y="29"/>
                        <a:pt x="649" y="2"/>
                      </a:cubicBezTo>
                      <a:cubicBezTo>
                        <a:pt x="640" y="1"/>
                        <a:pt x="631"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4"/>
                <p:cNvSpPr/>
                <p:nvPr/>
              </p:nvSpPr>
              <p:spPr>
                <a:xfrm>
                  <a:off x="7937357" y="1052642"/>
                  <a:ext cx="200120" cy="189416"/>
                </a:xfrm>
                <a:custGeom>
                  <a:avLst/>
                  <a:gdLst/>
                  <a:ahLst/>
                  <a:cxnLst/>
                  <a:rect l="l" t="t" r="r" b="b"/>
                  <a:pathLst>
                    <a:path w="7834" h="7415" extrusionOk="0">
                      <a:moveTo>
                        <a:pt x="3531" y="1"/>
                      </a:moveTo>
                      <a:cubicBezTo>
                        <a:pt x="0" y="1"/>
                        <a:pt x="396" y="5244"/>
                        <a:pt x="1544" y="7414"/>
                      </a:cubicBezTo>
                      <a:cubicBezTo>
                        <a:pt x="1718" y="7334"/>
                        <a:pt x="1892" y="7254"/>
                        <a:pt x="2073" y="7173"/>
                      </a:cubicBezTo>
                      <a:cubicBezTo>
                        <a:pt x="1404" y="5614"/>
                        <a:pt x="2642" y="3835"/>
                        <a:pt x="4221" y="3527"/>
                      </a:cubicBezTo>
                      <a:cubicBezTo>
                        <a:pt x="4409" y="3491"/>
                        <a:pt x="4594" y="3474"/>
                        <a:pt x="4774" y="3474"/>
                      </a:cubicBezTo>
                      <a:cubicBezTo>
                        <a:pt x="6272" y="3474"/>
                        <a:pt x="7472" y="4660"/>
                        <a:pt x="7633" y="6176"/>
                      </a:cubicBezTo>
                      <a:cubicBezTo>
                        <a:pt x="7700" y="6183"/>
                        <a:pt x="7767" y="6190"/>
                        <a:pt x="7834" y="6190"/>
                      </a:cubicBezTo>
                      <a:cubicBezTo>
                        <a:pt x="7479" y="3754"/>
                        <a:pt x="6710" y="14"/>
                        <a:pt x="3552" y="1"/>
                      </a:cubicBezTo>
                      <a:cubicBezTo>
                        <a:pt x="3545" y="1"/>
                        <a:pt x="3538"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4"/>
                <p:cNvSpPr/>
                <p:nvPr/>
              </p:nvSpPr>
              <p:spPr>
                <a:xfrm>
                  <a:off x="8089094" y="888745"/>
                  <a:ext cx="42226" cy="139246"/>
                </a:xfrm>
                <a:custGeom>
                  <a:avLst/>
                  <a:gdLst/>
                  <a:ahLst/>
                  <a:cxnLst/>
                  <a:rect l="l" t="t" r="r" b="b"/>
                  <a:pathLst>
                    <a:path w="1653" h="5451" extrusionOk="0">
                      <a:moveTo>
                        <a:pt x="562" y="1"/>
                      </a:moveTo>
                      <a:cubicBezTo>
                        <a:pt x="549" y="7"/>
                        <a:pt x="535" y="14"/>
                        <a:pt x="522" y="14"/>
                      </a:cubicBezTo>
                      <a:cubicBezTo>
                        <a:pt x="214" y="884"/>
                        <a:pt x="0" y="1754"/>
                        <a:pt x="87" y="2697"/>
                      </a:cubicBezTo>
                      <a:cubicBezTo>
                        <a:pt x="134" y="3212"/>
                        <a:pt x="241" y="3721"/>
                        <a:pt x="422" y="4209"/>
                      </a:cubicBezTo>
                      <a:cubicBezTo>
                        <a:pt x="489" y="4383"/>
                        <a:pt x="850" y="5393"/>
                        <a:pt x="1091" y="5447"/>
                      </a:cubicBezTo>
                      <a:cubicBezTo>
                        <a:pt x="1100" y="5449"/>
                        <a:pt x="1110" y="5450"/>
                        <a:pt x="1119" y="5450"/>
                      </a:cubicBezTo>
                      <a:cubicBezTo>
                        <a:pt x="1557" y="5450"/>
                        <a:pt x="1652" y="3006"/>
                        <a:pt x="1633" y="2730"/>
                      </a:cubicBezTo>
                      <a:cubicBezTo>
                        <a:pt x="1539" y="1707"/>
                        <a:pt x="1131" y="850"/>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4"/>
                <p:cNvSpPr/>
                <p:nvPr/>
              </p:nvSpPr>
              <p:spPr>
                <a:xfrm>
                  <a:off x="7990133" y="1148206"/>
                  <a:ext cx="134878" cy="86317"/>
                </a:xfrm>
                <a:custGeom>
                  <a:avLst/>
                  <a:gdLst/>
                  <a:ahLst/>
                  <a:cxnLst/>
                  <a:rect l="l" t="t" r="r" b="b"/>
                  <a:pathLst>
                    <a:path w="5280" h="3379" extrusionOk="0">
                      <a:moveTo>
                        <a:pt x="2683" y="0"/>
                      </a:moveTo>
                      <a:cubicBezTo>
                        <a:pt x="2443" y="0"/>
                        <a:pt x="2197" y="35"/>
                        <a:pt x="1947" y="107"/>
                      </a:cubicBezTo>
                      <a:cubicBezTo>
                        <a:pt x="388" y="555"/>
                        <a:pt x="0" y="1960"/>
                        <a:pt x="141" y="3379"/>
                      </a:cubicBezTo>
                      <a:cubicBezTo>
                        <a:pt x="1640" y="2763"/>
                        <a:pt x="3272" y="2422"/>
                        <a:pt x="4992" y="2422"/>
                      </a:cubicBezTo>
                      <a:cubicBezTo>
                        <a:pt x="5085" y="2422"/>
                        <a:pt x="5186" y="2429"/>
                        <a:pt x="5279" y="2429"/>
                      </a:cubicBezTo>
                      <a:cubicBezTo>
                        <a:pt x="5126" y="1051"/>
                        <a:pt x="4013" y="0"/>
                        <a:pt x="2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4"/>
                <p:cNvSpPr/>
                <p:nvPr/>
              </p:nvSpPr>
              <p:spPr>
                <a:xfrm>
                  <a:off x="8074738" y="1543693"/>
                  <a:ext cx="76073" cy="274328"/>
                </a:xfrm>
                <a:custGeom>
                  <a:avLst/>
                  <a:gdLst/>
                  <a:ahLst/>
                  <a:cxnLst/>
                  <a:rect l="l" t="t" r="r" b="b"/>
                  <a:pathLst>
                    <a:path w="2978" h="10739" extrusionOk="0">
                      <a:moveTo>
                        <a:pt x="1633" y="0"/>
                      </a:moveTo>
                      <a:lnTo>
                        <a:pt x="1633" y="0"/>
                      </a:lnTo>
                      <a:cubicBezTo>
                        <a:pt x="863" y="3539"/>
                        <a:pt x="0" y="7340"/>
                        <a:pt x="1693" y="10739"/>
                      </a:cubicBezTo>
                      <a:cubicBezTo>
                        <a:pt x="2978" y="7219"/>
                        <a:pt x="2864" y="3566"/>
                        <a:pt x="1666" y="40"/>
                      </a:cubicBezTo>
                      <a:cubicBezTo>
                        <a:pt x="1653" y="27"/>
                        <a:pt x="1646" y="14"/>
                        <a:pt x="1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4"/>
                <p:cNvSpPr/>
                <p:nvPr/>
              </p:nvSpPr>
              <p:spPr>
                <a:xfrm>
                  <a:off x="7981575" y="2030785"/>
                  <a:ext cx="138301" cy="155390"/>
                </a:xfrm>
                <a:custGeom>
                  <a:avLst/>
                  <a:gdLst/>
                  <a:ahLst/>
                  <a:cxnLst/>
                  <a:rect l="l" t="t" r="r" b="b"/>
                  <a:pathLst>
                    <a:path w="5414" h="6083" extrusionOk="0">
                      <a:moveTo>
                        <a:pt x="1058" y="0"/>
                      </a:moveTo>
                      <a:cubicBezTo>
                        <a:pt x="1392" y="1907"/>
                        <a:pt x="1620" y="4202"/>
                        <a:pt x="1" y="5513"/>
                      </a:cubicBezTo>
                      <a:cubicBezTo>
                        <a:pt x="1720" y="5888"/>
                        <a:pt x="3500" y="6082"/>
                        <a:pt x="5327" y="6082"/>
                      </a:cubicBezTo>
                      <a:lnTo>
                        <a:pt x="5414" y="6082"/>
                      </a:lnTo>
                      <a:cubicBezTo>
                        <a:pt x="4570" y="4316"/>
                        <a:pt x="4269" y="2195"/>
                        <a:pt x="5333" y="469"/>
                      </a:cubicBezTo>
                      <a:lnTo>
                        <a:pt x="5327" y="469"/>
                      </a:lnTo>
                      <a:cubicBezTo>
                        <a:pt x="5159" y="469"/>
                        <a:pt x="4992" y="462"/>
                        <a:pt x="4825" y="462"/>
                      </a:cubicBezTo>
                      <a:cubicBezTo>
                        <a:pt x="4758" y="469"/>
                        <a:pt x="4698" y="475"/>
                        <a:pt x="4631" y="482"/>
                      </a:cubicBezTo>
                      <a:cubicBezTo>
                        <a:pt x="4514" y="495"/>
                        <a:pt x="4401" y="500"/>
                        <a:pt x="4293" y="500"/>
                      </a:cubicBezTo>
                      <a:cubicBezTo>
                        <a:pt x="3994" y="500"/>
                        <a:pt x="3728" y="456"/>
                        <a:pt x="3487" y="382"/>
                      </a:cubicBezTo>
                      <a:cubicBezTo>
                        <a:pt x="2664" y="301"/>
                        <a:pt x="1847" y="174"/>
                        <a:pt x="1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4"/>
                <p:cNvSpPr/>
                <p:nvPr/>
              </p:nvSpPr>
              <p:spPr>
                <a:xfrm>
                  <a:off x="8079336" y="1253298"/>
                  <a:ext cx="75741" cy="273842"/>
                </a:xfrm>
                <a:custGeom>
                  <a:avLst/>
                  <a:gdLst/>
                  <a:ahLst/>
                  <a:cxnLst/>
                  <a:rect l="l" t="t" r="r" b="b"/>
                  <a:pathLst>
                    <a:path w="2965" h="10720" extrusionOk="0">
                      <a:moveTo>
                        <a:pt x="1219" y="1"/>
                      </a:moveTo>
                      <a:cubicBezTo>
                        <a:pt x="1" y="3520"/>
                        <a:pt x="168" y="7160"/>
                        <a:pt x="1419" y="10646"/>
                      </a:cubicBezTo>
                      <a:cubicBezTo>
                        <a:pt x="1433" y="10666"/>
                        <a:pt x="1453" y="10692"/>
                        <a:pt x="1473" y="10719"/>
                      </a:cubicBezTo>
                      <a:cubicBezTo>
                        <a:pt x="2182" y="7166"/>
                        <a:pt x="2965" y="3359"/>
                        <a:pt x="1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4"/>
                <p:cNvSpPr/>
                <p:nvPr/>
              </p:nvSpPr>
              <p:spPr>
                <a:xfrm>
                  <a:off x="7971843" y="2177414"/>
                  <a:ext cx="146501" cy="160525"/>
                </a:xfrm>
                <a:custGeom>
                  <a:avLst/>
                  <a:gdLst/>
                  <a:ahLst/>
                  <a:cxnLst/>
                  <a:rect l="l" t="t" r="r" b="b"/>
                  <a:pathLst>
                    <a:path w="5735" h="6284" extrusionOk="0">
                      <a:moveTo>
                        <a:pt x="67" y="1"/>
                      </a:moveTo>
                      <a:cubicBezTo>
                        <a:pt x="54" y="14"/>
                        <a:pt x="34" y="21"/>
                        <a:pt x="21" y="34"/>
                      </a:cubicBezTo>
                      <a:cubicBezTo>
                        <a:pt x="14" y="34"/>
                        <a:pt x="7" y="34"/>
                        <a:pt x="0" y="41"/>
                      </a:cubicBezTo>
                      <a:cubicBezTo>
                        <a:pt x="904" y="1935"/>
                        <a:pt x="1312" y="4216"/>
                        <a:pt x="1686" y="6283"/>
                      </a:cubicBezTo>
                      <a:cubicBezTo>
                        <a:pt x="3292" y="4571"/>
                        <a:pt x="4597" y="2677"/>
                        <a:pt x="5734" y="623"/>
                      </a:cubicBezTo>
                      <a:lnTo>
                        <a:pt x="5708" y="623"/>
                      </a:lnTo>
                      <a:cubicBezTo>
                        <a:pt x="5453" y="623"/>
                        <a:pt x="5199" y="623"/>
                        <a:pt x="4945" y="617"/>
                      </a:cubicBezTo>
                      <a:cubicBezTo>
                        <a:pt x="4938" y="637"/>
                        <a:pt x="4938" y="657"/>
                        <a:pt x="4925" y="683"/>
                      </a:cubicBezTo>
                      <a:cubicBezTo>
                        <a:pt x="4175" y="2109"/>
                        <a:pt x="3292" y="3440"/>
                        <a:pt x="2262" y="4678"/>
                      </a:cubicBezTo>
                      <a:cubicBezTo>
                        <a:pt x="2238" y="4709"/>
                        <a:pt x="2201" y="4723"/>
                        <a:pt x="2164" y="4723"/>
                      </a:cubicBezTo>
                      <a:cubicBezTo>
                        <a:pt x="2097" y="4723"/>
                        <a:pt x="2027" y="4679"/>
                        <a:pt x="2014" y="4611"/>
                      </a:cubicBezTo>
                      <a:cubicBezTo>
                        <a:pt x="1713" y="3139"/>
                        <a:pt x="1318" y="1680"/>
                        <a:pt x="1037" y="202"/>
                      </a:cubicBezTo>
                      <a:cubicBezTo>
                        <a:pt x="710" y="141"/>
                        <a:pt x="388" y="75"/>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4"/>
                <p:cNvSpPr/>
                <p:nvPr/>
              </p:nvSpPr>
              <p:spPr>
                <a:xfrm>
                  <a:off x="7925862" y="1542825"/>
                  <a:ext cx="184103" cy="202061"/>
                </a:xfrm>
                <a:custGeom>
                  <a:avLst/>
                  <a:gdLst/>
                  <a:ahLst/>
                  <a:cxnLst/>
                  <a:rect l="l" t="t" r="r" b="b"/>
                  <a:pathLst>
                    <a:path w="7207" h="7910" extrusionOk="0">
                      <a:moveTo>
                        <a:pt x="7206" y="1"/>
                      </a:moveTo>
                      <a:cubicBezTo>
                        <a:pt x="4249" y="2075"/>
                        <a:pt x="1051" y="4283"/>
                        <a:pt x="1" y="7909"/>
                      </a:cubicBezTo>
                      <a:cubicBezTo>
                        <a:pt x="3292" y="6223"/>
                        <a:pt x="5668" y="3493"/>
                        <a:pt x="7180" y="148"/>
                      </a:cubicBezTo>
                      <a:cubicBezTo>
                        <a:pt x="7186" y="94"/>
                        <a:pt x="7200" y="48"/>
                        <a:pt x="7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4"/>
                <p:cNvSpPr/>
                <p:nvPr/>
              </p:nvSpPr>
              <p:spPr>
                <a:xfrm>
                  <a:off x="7904506" y="1347814"/>
                  <a:ext cx="205126" cy="180348"/>
                </a:xfrm>
                <a:custGeom>
                  <a:avLst/>
                  <a:gdLst/>
                  <a:ahLst/>
                  <a:cxnLst/>
                  <a:rect l="l" t="t" r="r" b="b"/>
                  <a:pathLst>
                    <a:path w="8030" h="7060" extrusionOk="0">
                      <a:moveTo>
                        <a:pt x="0" y="1"/>
                      </a:moveTo>
                      <a:lnTo>
                        <a:pt x="0" y="1"/>
                      </a:lnTo>
                      <a:cubicBezTo>
                        <a:pt x="1740" y="3246"/>
                        <a:pt x="4490" y="5574"/>
                        <a:pt x="7848" y="7019"/>
                      </a:cubicBezTo>
                      <a:cubicBezTo>
                        <a:pt x="7909" y="7033"/>
                        <a:pt x="7969" y="7046"/>
                        <a:pt x="8029" y="7059"/>
                      </a:cubicBezTo>
                      <a:cubicBezTo>
                        <a:pt x="5908" y="4136"/>
                        <a:pt x="3647" y="9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4"/>
                <p:cNvSpPr/>
                <p:nvPr/>
              </p:nvSpPr>
              <p:spPr>
                <a:xfrm>
                  <a:off x="7942619" y="888924"/>
                  <a:ext cx="170079" cy="159477"/>
                </a:xfrm>
                <a:custGeom>
                  <a:avLst/>
                  <a:gdLst/>
                  <a:ahLst/>
                  <a:cxnLst/>
                  <a:rect l="l" t="t" r="r" b="b"/>
                  <a:pathLst>
                    <a:path w="6658" h="6243" extrusionOk="0">
                      <a:moveTo>
                        <a:pt x="6055" y="0"/>
                      </a:moveTo>
                      <a:lnTo>
                        <a:pt x="6055" y="0"/>
                      </a:lnTo>
                      <a:cubicBezTo>
                        <a:pt x="3961" y="67"/>
                        <a:pt x="1934" y="388"/>
                        <a:pt x="0" y="930"/>
                      </a:cubicBezTo>
                      <a:cubicBezTo>
                        <a:pt x="1706" y="2074"/>
                        <a:pt x="2001" y="4215"/>
                        <a:pt x="1887" y="6169"/>
                      </a:cubicBezTo>
                      <a:cubicBezTo>
                        <a:pt x="1887" y="6203"/>
                        <a:pt x="1874" y="6223"/>
                        <a:pt x="1860" y="6243"/>
                      </a:cubicBezTo>
                      <a:cubicBezTo>
                        <a:pt x="3392" y="5841"/>
                        <a:pt x="5005" y="5621"/>
                        <a:pt x="6658" y="5607"/>
                      </a:cubicBezTo>
                      <a:cubicBezTo>
                        <a:pt x="5540" y="4015"/>
                        <a:pt x="5172" y="1780"/>
                        <a:pt x="6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4"/>
                <p:cNvSpPr/>
                <p:nvPr/>
              </p:nvSpPr>
              <p:spPr>
                <a:xfrm>
                  <a:off x="7931839" y="746051"/>
                  <a:ext cx="162747" cy="161700"/>
                </a:xfrm>
                <a:custGeom>
                  <a:avLst/>
                  <a:gdLst/>
                  <a:ahLst/>
                  <a:cxnLst/>
                  <a:rect l="l" t="t" r="r" b="b"/>
                  <a:pathLst>
                    <a:path w="6371" h="6330" extrusionOk="0">
                      <a:moveTo>
                        <a:pt x="1767" y="0"/>
                      </a:moveTo>
                      <a:cubicBezTo>
                        <a:pt x="1178" y="2108"/>
                        <a:pt x="590" y="4222"/>
                        <a:pt x="1" y="6329"/>
                      </a:cubicBezTo>
                      <a:cubicBezTo>
                        <a:pt x="28" y="6323"/>
                        <a:pt x="48" y="6323"/>
                        <a:pt x="74" y="6323"/>
                      </a:cubicBezTo>
                      <a:cubicBezTo>
                        <a:pt x="262" y="6269"/>
                        <a:pt x="449" y="6216"/>
                        <a:pt x="636" y="6169"/>
                      </a:cubicBezTo>
                      <a:cubicBezTo>
                        <a:pt x="636" y="6155"/>
                        <a:pt x="636" y="6149"/>
                        <a:pt x="636" y="6135"/>
                      </a:cubicBezTo>
                      <a:cubicBezTo>
                        <a:pt x="911" y="4530"/>
                        <a:pt x="1520" y="2931"/>
                        <a:pt x="1981" y="1372"/>
                      </a:cubicBezTo>
                      <a:cubicBezTo>
                        <a:pt x="2003" y="1306"/>
                        <a:pt x="2070" y="1258"/>
                        <a:pt x="2135" y="1258"/>
                      </a:cubicBezTo>
                      <a:cubicBezTo>
                        <a:pt x="2169" y="1258"/>
                        <a:pt x="2203" y="1272"/>
                        <a:pt x="2229" y="1305"/>
                      </a:cubicBezTo>
                      <a:cubicBezTo>
                        <a:pt x="3333" y="2650"/>
                        <a:pt x="4443" y="3981"/>
                        <a:pt x="5547" y="5326"/>
                      </a:cubicBezTo>
                      <a:cubicBezTo>
                        <a:pt x="5554" y="5332"/>
                        <a:pt x="5561" y="5346"/>
                        <a:pt x="5567" y="5353"/>
                      </a:cubicBezTo>
                      <a:cubicBezTo>
                        <a:pt x="5828" y="5339"/>
                        <a:pt x="6096" y="5326"/>
                        <a:pt x="6370" y="5312"/>
                      </a:cubicBezTo>
                      <a:cubicBezTo>
                        <a:pt x="5072" y="3339"/>
                        <a:pt x="3533" y="1566"/>
                        <a:pt x="1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4"/>
                <p:cNvSpPr/>
                <p:nvPr/>
              </p:nvSpPr>
              <p:spPr>
                <a:xfrm>
                  <a:off x="8005000" y="2183749"/>
                  <a:ext cx="84963" cy="101720"/>
                </a:xfrm>
                <a:custGeom>
                  <a:avLst/>
                  <a:gdLst/>
                  <a:ahLst/>
                  <a:cxnLst/>
                  <a:rect l="l" t="t" r="r" b="b"/>
                  <a:pathLst>
                    <a:path w="3326" h="3982" extrusionOk="0">
                      <a:moveTo>
                        <a:pt x="0" y="1"/>
                      </a:moveTo>
                      <a:cubicBezTo>
                        <a:pt x="402" y="1299"/>
                        <a:pt x="669" y="2650"/>
                        <a:pt x="944" y="3981"/>
                      </a:cubicBezTo>
                      <a:cubicBezTo>
                        <a:pt x="1854" y="2851"/>
                        <a:pt x="2650" y="1646"/>
                        <a:pt x="3326" y="355"/>
                      </a:cubicBezTo>
                      <a:cubicBezTo>
                        <a:pt x="2195" y="308"/>
                        <a:pt x="1084" y="1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4"/>
                <p:cNvSpPr/>
                <p:nvPr/>
              </p:nvSpPr>
              <p:spPr>
                <a:xfrm>
                  <a:off x="7953220" y="790141"/>
                  <a:ext cx="110942" cy="112143"/>
                </a:xfrm>
                <a:custGeom>
                  <a:avLst/>
                  <a:gdLst/>
                  <a:ahLst/>
                  <a:cxnLst/>
                  <a:rect l="l" t="t" r="r" b="b"/>
                  <a:pathLst>
                    <a:path w="4343" h="4390" extrusionOk="0">
                      <a:moveTo>
                        <a:pt x="1352" y="0"/>
                      </a:moveTo>
                      <a:cubicBezTo>
                        <a:pt x="937" y="1459"/>
                        <a:pt x="589" y="2991"/>
                        <a:pt x="0" y="4389"/>
                      </a:cubicBezTo>
                      <a:cubicBezTo>
                        <a:pt x="1405" y="4021"/>
                        <a:pt x="2857" y="3774"/>
                        <a:pt x="4342" y="3653"/>
                      </a:cubicBezTo>
                      <a:cubicBezTo>
                        <a:pt x="3345" y="2436"/>
                        <a:pt x="2355" y="1218"/>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4"/>
                <p:cNvSpPr/>
                <p:nvPr/>
              </p:nvSpPr>
              <p:spPr>
                <a:xfrm>
                  <a:off x="7825036" y="1773573"/>
                  <a:ext cx="200145" cy="196109"/>
                </a:xfrm>
                <a:custGeom>
                  <a:avLst/>
                  <a:gdLst/>
                  <a:ahLst/>
                  <a:cxnLst/>
                  <a:rect l="l" t="t" r="r" b="b"/>
                  <a:pathLst>
                    <a:path w="7835" h="7677" extrusionOk="0">
                      <a:moveTo>
                        <a:pt x="2603" y="0"/>
                      </a:moveTo>
                      <a:cubicBezTo>
                        <a:pt x="1552" y="816"/>
                        <a:pt x="743" y="1860"/>
                        <a:pt x="388" y="3158"/>
                      </a:cubicBezTo>
                      <a:cubicBezTo>
                        <a:pt x="20" y="4483"/>
                        <a:pt x="0" y="6530"/>
                        <a:pt x="1399" y="7259"/>
                      </a:cubicBezTo>
                      <a:cubicBezTo>
                        <a:pt x="1950" y="7549"/>
                        <a:pt x="2491" y="7676"/>
                        <a:pt x="3010" y="7676"/>
                      </a:cubicBezTo>
                      <a:cubicBezTo>
                        <a:pt x="5303" y="7676"/>
                        <a:pt x="7187" y="5190"/>
                        <a:pt x="7781" y="3118"/>
                      </a:cubicBezTo>
                      <a:cubicBezTo>
                        <a:pt x="7795" y="3084"/>
                        <a:pt x="7815" y="3058"/>
                        <a:pt x="7835" y="3038"/>
                      </a:cubicBezTo>
                      <a:cubicBezTo>
                        <a:pt x="7668" y="2991"/>
                        <a:pt x="7507" y="2937"/>
                        <a:pt x="7340" y="2884"/>
                      </a:cubicBezTo>
                      <a:cubicBezTo>
                        <a:pt x="7119" y="4219"/>
                        <a:pt x="5983" y="5166"/>
                        <a:pt x="4734" y="5166"/>
                      </a:cubicBezTo>
                      <a:cubicBezTo>
                        <a:pt x="4319" y="5166"/>
                        <a:pt x="3890" y="5061"/>
                        <a:pt x="3479" y="4831"/>
                      </a:cubicBezTo>
                      <a:cubicBezTo>
                        <a:pt x="1874" y="3934"/>
                        <a:pt x="1673" y="1612"/>
                        <a:pt x="3178" y="515"/>
                      </a:cubicBezTo>
                      <a:cubicBezTo>
                        <a:pt x="2978" y="348"/>
                        <a:pt x="2790" y="181"/>
                        <a:pt x="2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4"/>
                <p:cNvSpPr/>
                <p:nvPr/>
              </p:nvSpPr>
              <p:spPr>
                <a:xfrm>
                  <a:off x="7876994" y="1882957"/>
                  <a:ext cx="176235" cy="148187"/>
                </a:xfrm>
                <a:custGeom>
                  <a:avLst/>
                  <a:gdLst/>
                  <a:ahLst/>
                  <a:cxnLst/>
                  <a:rect l="l" t="t" r="r" b="b"/>
                  <a:pathLst>
                    <a:path w="6899" h="5801" extrusionOk="0">
                      <a:moveTo>
                        <a:pt x="5687" y="0"/>
                      </a:moveTo>
                      <a:cubicBezTo>
                        <a:pt x="5172" y="1211"/>
                        <a:pt x="4389" y="2302"/>
                        <a:pt x="3232" y="2971"/>
                      </a:cubicBezTo>
                      <a:cubicBezTo>
                        <a:pt x="2536" y="3376"/>
                        <a:pt x="1678" y="3628"/>
                        <a:pt x="836" y="3628"/>
                      </a:cubicBezTo>
                      <a:cubicBezTo>
                        <a:pt x="554" y="3628"/>
                        <a:pt x="273" y="3600"/>
                        <a:pt x="0" y="3539"/>
                      </a:cubicBezTo>
                      <a:lnTo>
                        <a:pt x="0" y="3539"/>
                      </a:lnTo>
                      <a:cubicBezTo>
                        <a:pt x="315" y="3707"/>
                        <a:pt x="629" y="3874"/>
                        <a:pt x="944" y="4028"/>
                      </a:cubicBezTo>
                      <a:lnTo>
                        <a:pt x="950" y="4028"/>
                      </a:lnTo>
                      <a:cubicBezTo>
                        <a:pt x="2797" y="4924"/>
                        <a:pt x="4797" y="5533"/>
                        <a:pt x="6898" y="5801"/>
                      </a:cubicBezTo>
                      <a:cubicBezTo>
                        <a:pt x="5527" y="4697"/>
                        <a:pt x="5580" y="1927"/>
                        <a:pt x="5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4"/>
                <p:cNvSpPr/>
                <p:nvPr/>
              </p:nvSpPr>
              <p:spPr>
                <a:xfrm>
                  <a:off x="7964486" y="2039726"/>
                  <a:ext cx="45164" cy="129871"/>
                </a:xfrm>
                <a:custGeom>
                  <a:avLst/>
                  <a:gdLst/>
                  <a:ahLst/>
                  <a:cxnLst/>
                  <a:rect l="l" t="t" r="r" b="b"/>
                  <a:pathLst>
                    <a:path w="1768" h="5084" extrusionOk="0">
                      <a:moveTo>
                        <a:pt x="1512" y="1"/>
                      </a:moveTo>
                      <a:cubicBezTo>
                        <a:pt x="1442" y="1"/>
                        <a:pt x="1335" y="92"/>
                        <a:pt x="1172" y="319"/>
                      </a:cubicBezTo>
                      <a:cubicBezTo>
                        <a:pt x="155" y="1751"/>
                        <a:pt x="1" y="3424"/>
                        <a:pt x="342" y="5083"/>
                      </a:cubicBezTo>
                      <a:cubicBezTo>
                        <a:pt x="1218" y="4454"/>
                        <a:pt x="1640" y="3464"/>
                        <a:pt x="1727" y="2387"/>
                      </a:cubicBezTo>
                      <a:cubicBezTo>
                        <a:pt x="1767" y="1925"/>
                        <a:pt x="1734" y="1464"/>
                        <a:pt x="1687" y="1002"/>
                      </a:cubicBezTo>
                      <a:cubicBezTo>
                        <a:pt x="1639" y="580"/>
                        <a:pt x="1690"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4"/>
                <p:cNvSpPr/>
                <p:nvPr/>
              </p:nvSpPr>
              <p:spPr>
                <a:xfrm>
                  <a:off x="7832035" y="2181016"/>
                  <a:ext cx="174345" cy="156744"/>
                </a:xfrm>
                <a:custGeom>
                  <a:avLst/>
                  <a:gdLst/>
                  <a:ahLst/>
                  <a:cxnLst/>
                  <a:rect l="l" t="t" r="r" b="b"/>
                  <a:pathLst>
                    <a:path w="6825" h="6136" extrusionOk="0">
                      <a:moveTo>
                        <a:pt x="5293" y="0"/>
                      </a:moveTo>
                      <a:cubicBezTo>
                        <a:pt x="3694" y="1593"/>
                        <a:pt x="1914" y="3179"/>
                        <a:pt x="0" y="4396"/>
                      </a:cubicBezTo>
                      <a:cubicBezTo>
                        <a:pt x="2175" y="5219"/>
                        <a:pt x="4456" y="5808"/>
                        <a:pt x="6825" y="6136"/>
                      </a:cubicBezTo>
                      <a:cubicBezTo>
                        <a:pt x="6638" y="5125"/>
                        <a:pt x="6417" y="4129"/>
                        <a:pt x="6169" y="3132"/>
                      </a:cubicBezTo>
                      <a:cubicBezTo>
                        <a:pt x="5902" y="2088"/>
                        <a:pt x="5514" y="1058"/>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4"/>
                <p:cNvSpPr/>
                <p:nvPr/>
              </p:nvSpPr>
              <p:spPr>
                <a:xfrm>
                  <a:off x="7775453" y="916947"/>
                  <a:ext cx="211104" cy="185993"/>
                </a:xfrm>
                <a:custGeom>
                  <a:avLst/>
                  <a:gdLst/>
                  <a:ahLst/>
                  <a:cxnLst/>
                  <a:rect l="l" t="t" r="r" b="b"/>
                  <a:pathLst>
                    <a:path w="8264" h="7281" extrusionOk="0">
                      <a:moveTo>
                        <a:pt x="5962" y="1"/>
                      </a:moveTo>
                      <a:lnTo>
                        <a:pt x="5962" y="1"/>
                      </a:lnTo>
                      <a:cubicBezTo>
                        <a:pt x="3841" y="656"/>
                        <a:pt x="1841" y="1573"/>
                        <a:pt x="1" y="2724"/>
                      </a:cubicBezTo>
                      <a:cubicBezTo>
                        <a:pt x="1700" y="3721"/>
                        <a:pt x="2885" y="5346"/>
                        <a:pt x="3299" y="7280"/>
                      </a:cubicBezTo>
                      <a:cubicBezTo>
                        <a:pt x="4832" y="6370"/>
                        <a:pt x="6504" y="5654"/>
                        <a:pt x="8264" y="5179"/>
                      </a:cubicBezTo>
                      <a:lnTo>
                        <a:pt x="8250" y="5179"/>
                      </a:lnTo>
                      <a:cubicBezTo>
                        <a:pt x="6263" y="4316"/>
                        <a:pt x="5139" y="2041"/>
                        <a:pt x="59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4"/>
                <p:cNvSpPr/>
                <p:nvPr/>
              </p:nvSpPr>
              <p:spPr>
                <a:xfrm>
                  <a:off x="7923818" y="915082"/>
                  <a:ext cx="70938" cy="126371"/>
                </a:xfrm>
                <a:custGeom>
                  <a:avLst/>
                  <a:gdLst/>
                  <a:ahLst/>
                  <a:cxnLst/>
                  <a:rect l="l" t="t" r="r" b="b"/>
                  <a:pathLst>
                    <a:path w="2777" h="4947" extrusionOk="0">
                      <a:moveTo>
                        <a:pt x="415" y="0"/>
                      </a:moveTo>
                      <a:cubicBezTo>
                        <a:pt x="402" y="0"/>
                        <a:pt x="388" y="7"/>
                        <a:pt x="375" y="7"/>
                      </a:cubicBezTo>
                      <a:cubicBezTo>
                        <a:pt x="74" y="1057"/>
                        <a:pt x="0" y="2121"/>
                        <a:pt x="495" y="3138"/>
                      </a:cubicBezTo>
                      <a:cubicBezTo>
                        <a:pt x="690" y="3526"/>
                        <a:pt x="950" y="3887"/>
                        <a:pt x="1258" y="4188"/>
                      </a:cubicBezTo>
                      <a:cubicBezTo>
                        <a:pt x="1359" y="4295"/>
                        <a:pt x="2033" y="4946"/>
                        <a:pt x="2275" y="4946"/>
                      </a:cubicBezTo>
                      <a:cubicBezTo>
                        <a:pt x="2290" y="4946"/>
                        <a:pt x="2304" y="4943"/>
                        <a:pt x="2315" y="4938"/>
                      </a:cubicBezTo>
                      <a:cubicBezTo>
                        <a:pt x="2777" y="4717"/>
                        <a:pt x="2222" y="2489"/>
                        <a:pt x="2115" y="2161"/>
                      </a:cubicBezTo>
                      <a:cubicBezTo>
                        <a:pt x="1814" y="1245"/>
                        <a:pt x="1245" y="488"/>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4"/>
                <p:cNvSpPr/>
                <p:nvPr/>
              </p:nvSpPr>
              <p:spPr>
                <a:xfrm>
                  <a:off x="7780587" y="743139"/>
                  <a:ext cx="188037" cy="156923"/>
                </a:xfrm>
                <a:custGeom>
                  <a:avLst/>
                  <a:gdLst/>
                  <a:ahLst/>
                  <a:cxnLst/>
                  <a:rect l="l" t="t" r="r" b="b"/>
                  <a:pathLst>
                    <a:path w="7361" h="6143" extrusionOk="0">
                      <a:moveTo>
                        <a:pt x="7360" y="0"/>
                      </a:moveTo>
                      <a:lnTo>
                        <a:pt x="7360" y="0"/>
                      </a:lnTo>
                      <a:cubicBezTo>
                        <a:pt x="4784" y="482"/>
                        <a:pt x="2322" y="1278"/>
                        <a:pt x="1" y="2342"/>
                      </a:cubicBezTo>
                      <a:cubicBezTo>
                        <a:pt x="1887" y="3613"/>
                        <a:pt x="3774" y="4878"/>
                        <a:pt x="5654" y="6142"/>
                      </a:cubicBezTo>
                      <a:cubicBezTo>
                        <a:pt x="6223" y="4095"/>
                        <a:pt x="6792" y="2048"/>
                        <a:pt x="7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4"/>
                <p:cNvSpPr/>
                <p:nvPr/>
              </p:nvSpPr>
              <p:spPr>
                <a:xfrm>
                  <a:off x="7833057" y="1513525"/>
                  <a:ext cx="275017" cy="48306"/>
                </a:xfrm>
                <a:custGeom>
                  <a:avLst/>
                  <a:gdLst/>
                  <a:ahLst/>
                  <a:cxnLst/>
                  <a:rect l="l" t="t" r="r" b="b"/>
                  <a:pathLst>
                    <a:path w="10766" h="1891" extrusionOk="0">
                      <a:moveTo>
                        <a:pt x="4724" y="0"/>
                      </a:moveTo>
                      <a:cubicBezTo>
                        <a:pt x="3101" y="0"/>
                        <a:pt x="1506" y="275"/>
                        <a:pt x="1" y="1061"/>
                      </a:cubicBezTo>
                      <a:cubicBezTo>
                        <a:pt x="1630" y="1624"/>
                        <a:pt x="3284" y="1890"/>
                        <a:pt x="4937" y="1890"/>
                      </a:cubicBezTo>
                      <a:cubicBezTo>
                        <a:pt x="6896" y="1890"/>
                        <a:pt x="8854" y="1517"/>
                        <a:pt x="10766" y="820"/>
                      </a:cubicBezTo>
                      <a:cubicBezTo>
                        <a:pt x="8791" y="423"/>
                        <a:pt x="6737" y="0"/>
                        <a:pt x="4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4"/>
                <p:cNvSpPr/>
                <p:nvPr/>
              </p:nvSpPr>
              <p:spPr>
                <a:xfrm>
                  <a:off x="7842125" y="1056755"/>
                  <a:ext cx="144789" cy="130612"/>
                </a:xfrm>
                <a:custGeom>
                  <a:avLst/>
                  <a:gdLst/>
                  <a:ahLst/>
                  <a:cxnLst/>
                  <a:rect l="l" t="t" r="r" b="b"/>
                  <a:pathLst>
                    <a:path w="5668" h="5113" extrusionOk="0">
                      <a:moveTo>
                        <a:pt x="5667" y="1"/>
                      </a:moveTo>
                      <a:lnTo>
                        <a:pt x="5667" y="1"/>
                      </a:lnTo>
                      <a:cubicBezTo>
                        <a:pt x="3627" y="556"/>
                        <a:pt x="1720" y="1439"/>
                        <a:pt x="0" y="2583"/>
                      </a:cubicBezTo>
                      <a:cubicBezTo>
                        <a:pt x="203" y="2545"/>
                        <a:pt x="408" y="2526"/>
                        <a:pt x="613" y="2526"/>
                      </a:cubicBezTo>
                      <a:cubicBezTo>
                        <a:pt x="1341" y="2526"/>
                        <a:pt x="2068" y="2764"/>
                        <a:pt x="2690" y="3219"/>
                      </a:cubicBezTo>
                      <a:cubicBezTo>
                        <a:pt x="3379" y="3714"/>
                        <a:pt x="3874" y="4383"/>
                        <a:pt x="4269" y="5112"/>
                      </a:cubicBezTo>
                      <a:cubicBezTo>
                        <a:pt x="4122" y="4182"/>
                        <a:pt x="4128" y="3205"/>
                        <a:pt x="4242" y="2469"/>
                      </a:cubicBezTo>
                      <a:cubicBezTo>
                        <a:pt x="4396" y="1493"/>
                        <a:pt x="4871" y="549"/>
                        <a:pt x="5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4"/>
                <p:cNvSpPr/>
                <p:nvPr/>
              </p:nvSpPr>
              <p:spPr>
                <a:xfrm>
                  <a:off x="7745386" y="1128843"/>
                  <a:ext cx="221858" cy="197642"/>
                </a:xfrm>
                <a:custGeom>
                  <a:avLst/>
                  <a:gdLst/>
                  <a:ahLst/>
                  <a:cxnLst/>
                  <a:rect l="l" t="t" r="r" b="b"/>
                  <a:pathLst>
                    <a:path w="8685" h="7737" extrusionOk="0">
                      <a:moveTo>
                        <a:pt x="4332" y="0"/>
                      </a:moveTo>
                      <a:cubicBezTo>
                        <a:pt x="3836" y="0"/>
                        <a:pt x="3343" y="123"/>
                        <a:pt x="2897" y="390"/>
                      </a:cubicBezTo>
                      <a:cubicBezTo>
                        <a:pt x="2717" y="524"/>
                        <a:pt x="2543" y="664"/>
                        <a:pt x="2369" y="805"/>
                      </a:cubicBezTo>
                      <a:cubicBezTo>
                        <a:pt x="0" y="3100"/>
                        <a:pt x="2904" y="6244"/>
                        <a:pt x="4784" y="7736"/>
                      </a:cubicBezTo>
                      <a:cubicBezTo>
                        <a:pt x="4885" y="7623"/>
                        <a:pt x="4985" y="7502"/>
                        <a:pt x="5085" y="7395"/>
                      </a:cubicBezTo>
                      <a:cubicBezTo>
                        <a:pt x="4423" y="7107"/>
                        <a:pt x="4142" y="6171"/>
                        <a:pt x="4062" y="5508"/>
                      </a:cubicBezTo>
                      <a:cubicBezTo>
                        <a:pt x="3981" y="4806"/>
                        <a:pt x="4202" y="4144"/>
                        <a:pt x="4777" y="3715"/>
                      </a:cubicBezTo>
                      <a:cubicBezTo>
                        <a:pt x="5186" y="3411"/>
                        <a:pt x="5618" y="3280"/>
                        <a:pt x="6044" y="3280"/>
                      </a:cubicBezTo>
                      <a:cubicBezTo>
                        <a:pt x="6986" y="3280"/>
                        <a:pt x="7896" y="3921"/>
                        <a:pt x="8444" y="4746"/>
                      </a:cubicBezTo>
                      <a:cubicBezTo>
                        <a:pt x="8524" y="4706"/>
                        <a:pt x="8604" y="4665"/>
                        <a:pt x="8685" y="4625"/>
                      </a:cubicBezTo>
                      <a:cubicBezTo>
                        <a:pt x="8203" y="3287"/>
                        <a:pt x="7708" y="1895"/>
                        <a:pt x="6624" y="919"/>
                      </a:cubicBezTo>
                      <a:cubicBezTo>
                        <a:pt x="5985" y="338"/>
                        <a:pt x="5154" y="0"/>
                        <a:pt x="4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4"/>
                <p:cNvSpPr/>
                <p:nvPr/>
              </p:nvSpPr>
              <p:spPr>
                <a:xfrm>
                  <a:off x="7827258" y="2125481"/>
                  <a:ext cx="135388" cy="159988"/>
                </a:xfrm>
                <a:custGeom>
                  <a:avLst/>
                  <a:gdLst/>
                  <a:ahLst/>
                  <a:cxnLst/>
                  <a:rect l="l" t="t" r="r" b="b"/>
                  <a:pathLst>
                    <a:path w="5300" h="6263" extrusionOk="0">
                      <a:moveTo>
                        <a:pt x="0" y="0"/>
                      </a:moveTo>
                      <a:lnTo>
                        <a:pt x="0" y="0"/>
                      </a:lnTo>
                      <a:cubicBezTo>
                        <a:pt x="281" y="2054"/>
                        <a:pt x="194" y="4195"/>
                        <a:pt x="40" y="6262"/>
                      </a:cubicBezTo>
                      <a:cubicBezTo>
                        <a:pt x="1954" y="5025"/>
                        <a:pt x="3499" y="3365"/>
                        <a:pt x="5279" y="1947"/>
                      </a:cubicBezTo>
                      <a:cubicBezTo>
                        <a:pt x="5286" y="1940"/>
                        <a:pt x="5292" y="1934"/>
                        <a:pt x="5299" y="1934"/>
                      </a:cubicBezTo>
                      <a:cubicBezTo>
                        <a:pt x="4824" y="1820"/>
                        <a:pt x="4349" y="1686"/>
                        <a:pt x="3887" y="1546"/>
                      </a:cubicBezTo>
                      <a:cubicBezTo>
                        <a:pt x="3881" y="1559"/>
                        <a:pt x="3874" y="1572"/>
                        <a:pt x="3861" y="1586"/>
                      </a:cubicBezTo>
                      <a:cubicBezTo>
                        <a:pt x="2891" y="2797"/>
                        <a:pt x="1766" y="3901"/>
                        <a:pt x="642" y="4971"/>
                      </a:cubicBezTo>
                      <a:cubicBezTo>
                        <a:pt x="617" y="4995"/>
                        <a:pt x="581" y="5006"/>
                        <a:pt x="545" y="5006"/>
                      </a:cubicBezTo>
                      <a:cubicBezTo>
                        <a:pt x="469" y="5006"/>
                        <a:pt x="393" y="4957"/>
                        <a:pt x="402" y="4871"/>
                      </a:cubicBezTo>
                      <a:cubicBezTo>
                        <a:pt x="502" y="4048"/>
                        <a:pt x="596" y="3232"/>
                        <a:pt x="663" y="2402"/>
                      </a:cubicBezTo>
                      <a:cubicBezTo>
                        <a:pt x="716" y="1746"/>
                        <a:pt x="683" y="1044"/>
                        <a:pt x="857" y="408"/>
                      </a:cubicBezTo>
                      <a:cubicBezTo>
                        <a:pt x="569" y="274"/>
                        <a:pt x="281" y="1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4"/>
                <p:cNvSpPr/>
                <p:nvPr/>
              </p:nvSpPr>
              <p:spPr>
                <a:xfrm>
                  <a:off x="7831856" y="1994563"/>
                  <a:ext cx="169925" cy="174166"/>
                </a:xfrm>
                <a:custGeom>
                  <a:avLst/>
                  <a:gdLst/>
                  <a:ahLst/>
                  <a:cxnLst/>
                  <a:rect l="l" t="t" r="r" b="b"/>
                  <a:pathLst>
                    <a:path w="6652" h="6818" extrusionOk="0">
                      <a:moveTo>
                        <a:pt x="2764" y="0"/>
                      </a:moveTo>
                      <a:cubicBezTo>
                        <a:pt x="2630" y="1880"/>
                        <a:pt x="1680" y="3934"/>
                        <a:pt x="1" y="4898"/>
                      </a:cubicBezTo>
                      <a:cubicBezTo>
                        <a:pt x="1680" y="5727"/>
                        <a:pt x="3467" y="6376"/>
                        <a:pt x="5340" y="6818"/>
                      </a:cubicBezTo>
                      <a:cubicBezTo>
                        <a:pt x="4718" y="4931"/>
                        <a:pt x="5340" y="2803"/>
                        <a:pt x="6651" y="1358"/>
                      </a:cubicBezTo>
                      <a:cubicBezTo>
                        <a:pt x="5293" y="1037"/>
                        <a:pt x="3995" y="582"/>
                        <a:pt x="2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4"/>
                <p:cNvSpPr/>
                <p:nvPr/>
              </p:nvSpPr>
              <p:spPr>
                <a:xfrm>
                  <a:off x="7877658" y="1790305"/>
                  <a:ext cx="127878" cy="107774"/>
                </a:xfrm>
                <a:custGeom>
                  <a:avLst/>
                  <a:gdLst/>
                  <a:ahLst/>
                  <a:cxnLst/>
                  <a:rect l="l" t="t" r="r" b="b"/>
                  <a:pathLst>
                    <a:path w="5006" h="4219" extrusionOk="0">
                      <a:moveTo>
                        <a:pt x="1272" y="1"/>
                      </a:moveTo>
                      <a:cubicBezTo>
                        <a:pt x="135" y="1145"/>
                        <a:pt x="1" y="3045"/>
                        <a:pt x="1567" y="3921"/>
                      </a:cubicBezTo>
                      <a:cubicBezTo>
                        <a:pt x="1936" y="4126"/>
                        <a:pt x="2313" y="4218"/>
                        <a:pt x="2676" y="4218"/>
                      </a:cubicBezTo>
                      <a:cubicBezTo>
                        <a:pt x="3799" y="4218"/>
                        <a:pt x="4788" y="3333"/>
                        <a:pt x="5005" y="2135"/>
                      </a:cubicBezTo>
                      <a:cubicBezTo>
                        <a:pt x="3641" y="1633"/>
                        <a:pt x="2383" y="904"/>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4"/>
                <p:cNvSpPr/>
                <p:nvPr/>
              </p:nvSpPr>
              <p:spPr>
                <a:xfrm>
                  <a:off x="7769986" y="810654"/>
                  <a:ext cx="154701" cy="170590"/>
                </a:xfrm>
                <a:custGeom>
                  <a:avLst/>
                  <a:gdLst/>
                  <a:ahLst/>
                  <a:cxnLst/>
                  <a:rect l="l" t="t" r="r" b="b"/>
                  <a:pathLst>
                    <a:path w="6056" h="6678" extrusionOk="0">
                      <a:moveTo>
                        <a:pt x="288" y="0"/>
                      </a:moveTo>
                      <a:cubicBezTo>
                        <a:pt x="61" y="2228"/>
                        <a:pt x="21" y="4443"/>
                        <a:pt x="1" y="6677"/>
                      </a:cubicBezTo>
                      <a:cubicBezTo>
                        <a:pt x="175" y="6570"/>
                        <a:pt x="342" y="6470"/>
                        <a:pt x="516" y="6363"/>
                      </a:cubicBezTo>
                      <a:cubicBezTo>
                        <a:pt x="596" y="4657"/>
                        <a:pt x="683" y="2957"/>
                        <a:pt x="596" y="1251"/>
                      </a:cubicBezTo>
                      <a:cubicBezTo>
                        <a:pt x="596" y="1159"/>
                        <a:pt x="679" y="1090"/>
                        <a:pt x="762" y="1090"/>
                      </a:cubicBezTo>
                      <a:cubicBezTo>
                        <a:pt x="788" y="1090"/>
                        <a:pt x="814" y="1097"/>
                        <a:pt x="837" y="1111"/>
                      </a:cubicBezTo>
                      <a:cubicBezTo>
                        <a:pt x="2302" y="2047"/>
                        <a:pt x="3942" y="2904"/>
                        <a:pt x="5280" y="4014"/>
                      </a:cubicBezTo>
                      <a:cubicBezTo>
                        <a:pt x="5327" y="4055"/>
                        <a:pt x="5327" y="4108"/>
                        <a:pt x="5306" y="4148"/>
                      </a:cubicBezTo>
                      <a:cubicBezTo>
                        <a:pt x="5554" y="4061"/>
                        <a:pt x="5802" y="3981"/>
                        <a:pt x="6056" y="3901"/>
                      </a:cubicBezTo>
                      <a:cubicBezTo>
                        <a:pt x="4129" y="2603"/>
                        <a:pt x="2209" y="1298"/>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4"/>
                <p:cNvSpPr/>
                <p:nvPr/>
              </p:nvSpPr>
              <p:spPr>
                <a:xfrm>
                  <a:off x="7847771" y="1220038"/>
                  <a:ext cx="106829" cy="93801"/>
                </a:xfrm>
                <a:custGeom>
                  <a:avLst/>
                  <a:gdLst/>
                  <a:ahLst/>
                  <a:cxnLst/>
                  <a:rect l="l" t="t" r="r" b="b"/>
                  <a:pathLst>
                    <a:path w="4182" h="3672" extrusionOk="0">
                      <a:moveTo>
                        <a:pt x="2088" y="1"/>
                      </a:moveTo>
                      <a:cubicBezTo>
                        <a:pt x="1835" y="1"/>
                        <a:pt x="1574" y="54"/>
                        <a:pt x="1311" y="172"/>
                      </a:cubicBezTo>
                      <a:cubicBezTo>
                        <a:pt x="0" y="761"/>
                        <a:pt x="54" y="2902"/>
                        <a:pt x="1224" y="3671"/>
                      </a:cubicBezTo>
                      <a:cubicBezTo>
                        <a:pt x="2088" y="2748"/>
                        <a:pt x="3084" y="1958"/>
                        <a:pt x="4182" y="1323"/>
                      </a:cubicBezTo>
                      <a:cubicBezTo>
                        <a:pt x="3702" y="596"/>
                        <a:pt x="2937" y="1"/>
                        <a:pt x="2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4"/>
                <p:cNvSpPr/>
                <p:nvPr/>
              </p:nvSpPr>
              <p:spPr>
                <a:xfrm>
                  <a:off x="7679914" y="1647610"/>
                  <a:ext cx="203772" cy="185329"/>
                </a:xfrm>
                <a:custGeom>
                  <a:avLst/>
                  <a:gdLst/>
                  <a:ahLst/>
                  <a:cxnLst/>
                  <a:rect l="l" t="t" r="r" b="b"/>
                  <a:pathLst>
                    <a:path w="7977" h="7255" extrusionOk="0">
                      <a:moveTo>
                        <a:pt x="5079" y="0"/>
                      </a:moveTo>
                      <a:cubicBezTo>
                        <a:pt x="4651" y="87"/>
                        <a:pt x="4223" y="201"/>
                        <a:pt x="3788" y="328"/>
                      </a:cubicBezTo>
                      <a:cubicBezTo>
                        <a:pt x="2891" y="703"/>
                        <a:pt x="2035" y="1124"/>
                        <a:pt x="1352" y="1900"/>
                      </a:cubicBezTo>
                      <a:cubicBezTo>
                        <a:pt x="436" y="2944"/>
                        <a:pt x="1" y="4396"/>
                        <a:pt x="596" y="5700"/>
                      </a:cubicBezTo>
                      <a:cubicBezTo>
                        <a:pt x="690" y="5901"/>
                        <a:pt x="790" y="6068"/>
                        <a:pt x="897" y="6229"/>
                      </a:cubicBezTo>
                      <a:cubicBezTo>
                        <a:pt x="951" y="6236"/>
                        <a:pt x="984" y="6289"/>
                        <a:pt x="984" y="6349"/>
                      </a:cubicBezTo>
                      <a:cubicBezTo>
                        <a:pt x="1488" y="6998"/>
                        <a:pt x="2152" y="7255"/>
                        <a:pt x="2879" y="7255"/>
                      </a:cubicBezTo>
                      <a:cubicBezTo>
                        <a:pt x="4666" y="7255"/>
                        <a:pt x="6840" y="5709"/>
                        <a:pt x="7976" y="4630"/>
                      </a:cubicBezTo>
                      <a:cubicBezTo>
                        <a:pt x="7916" y="4563"/>
                        <a:pt x="7856" y="4503"/>
                        <a:pt x="7795" y="4436"/>
                      </a:cubicBezTo>
                      <a:cubicBezTo>
                        <a:pt x="7789" y="4443"/>
                        <a:pt x="7789" y="4449"/>
                        <a:pt x="7782" y="4456"/>
                      </a:cubicBezTo>
                      <a:cubicBezTo>
                        <a:pt x="7191" y="4971"/>
                        <a:pt x="6405" y="5263"/>
                        <a:pt x="5635" y="5263"/>
                      </a:cubicBezTo>
                      <a:cubicBezTo>
                        <a:pt x="4836" y="5263"/>
                        <a:pt x="4055" y="4948"/>
                        <a:pt x="3533" y="4242"/>
                      </a:cubicBezTo>
                      <a:cubicBezTo>
                        <a:pt x="2409" y="2723"/>
                        <a:pt x="3915" y="1204"/>
                        <a:pt x="5273" y="569"/>
                      </a:cubicBezTo>
                      <a:lnTo>
                        <a:pt x="5293" y="569"/>
                      </a:lnTo>
                      <a:cubicBezTo>
                        <a:pt x="5220" y="381"/>
                        <a:pt x="5146" y="194"/>
                        <a:pt x="50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4"/>
                <p:cNvSpPr/>
                <p:nvPr/>
              </p:nvSpPr>
              <p:spPr>
                <a:xfrm>
                  <a:off x="7825546" y="1994026"/>
                  <a:ext cx="70428" cy="121211"/>
                </a:xfrm>
                <a:custGeom>
                  <a:avLst/>
                  <a:gdLst/>
                  <a:ahLst/>
                  <a:cxnLst/>
                  <a:rect l="l" t="t" r="r" b="b"/>
                  <a:pathLst>
                    <a:path w="2757" h="4745" extrusionOk="0">
                      <a:moveTo>
                        <a:pt x="2757" y="1"/>
                      </a:moveTo>
                      <a:cubicBezTo>
                        <a:pt x="990" y="931"/>
                        <a:pt x="0" y="2757"/>
                        <a:pt x="74" y="4745"/>
                      </a:cubicBezTo>
                      <a:cubicBezTo>
                        <a:pt x="1573" y="3460"/>
                        <a:pt x="2610" y="2028"/>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4"/>
                <p:cNvSpPr/>
                <p:nvPr/>
              </p:nvSpPr>
              <p:spPr>
                <a:xfrm>
                  <a:off x="7751875" y="1666565"/>
                  <a:ext cx="122565" cy="107774"/>
                </a:xfrm>
                <a:custGeom>
                  <a:avLst/>
                  <a:gdLst/>
                  <a:ahLst/>
                  <a:cxnLst/>
                  <a:rect l="l" t="t" r="r" b="b"/>
                  <a:pathLst>
                    <a:path w="4798" h="4219" extrusionOk="0">
                      <a:moveTo>
                        <a:pt x="2550" y="1"/>
                      </a:moveTo>
                      <a:cubicBezTo>
                        <a:pt x="1586" y="730"/>
                        <a:pt x="1" y="1707"/>
                        <a:pt x="844" y="3152"/>
                      </a:cubicBezTo>
                      <a:cubicBezTo>
                        <a:pt x="1280" y="3898"/>
                        <a:pt x="2030" y="4218"/>
                        <a:pt x="2808" y="4218"/>
                      </a:cubicBezTo>
                      <a:cubicBezTo>
                        <a:pt x="3509" y="4218"/>
                        <a:pt x="4231" y="3957"/>
                        <a:pt x="4764" y="3513"/>
                      </a:cubicBezTo>
                      <a:cubicBezTo>
                        <a:pt x="4778" y="3507"/>
                        <a:pt x="4784" y="3507"/>
                        <a:pt x="4798" y="3500"/>
                      </a:cubicBezTo>
                      <a:cubicBezTo>
                        <a:pt x="3868" y="2470"/>
                        <a:pt x="3112" y="1292"/>
                        <a:pt x="2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4"/>
                <p:cNvSpPr/>
                <p:nvPr/>
              </p:nvSpPr>
              <p:spPr>
                <a:xfrm>
                  <a:off x="7845701" y="2137436"/>
                  <a:ext cx="74029" cy="102921"/>
                </a:xfrm>
                <a:custGeom>
                  <a:avLst/>
                  <a:gdLst/>
                  <a:ahLst/>
                  <a:cxnLst/>
                  <a:rect l="l" t="t" r="r" b="b"/>
                  <a:pathLst>
                    <a:path w="2898" h="4029" extrusionOk="0">
                      <a:moveTo>
                        <a:pt x="268" y="0"/>
                      </a:moveTo>
                      <a:cubicBezTo>
                        <a:pt x="362" y="636"/>
                        <a:pt x="262" y="1298"/>
                        <a:pt x="208" y="1934"/>
                      </a:cubicBezTo>
                      <a:cubicBezTo>
                        <a:pt x="155" y="2636"/>
                        <a:pt x="81" y="3332"/>
                        <a:pt x="1" y="4028"/>
                      </a:cubicBezTo>
                      <a:cubicBezTo>
                        <a:pt x="998" y="3045"/>
                        <a:pt x="1934" y="2014"/>
                        <a:pt x="2898" y="997"/>
                      </a:cubicBezTo>
                      <a:cubicBezTo>
                        <a:pt x="2001" y="710"/>
                        <a:pt x="1125" y="382"/>
                        <a:pt x="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4"/>
                <p:cNvSpPr/>
                <p:nvPr/>
              </p:nvSpPr>
              <p:spPr>
                <a:xfrm>
                  <a:off x="7655136" y="1292893"/>
                  <a:ext cx="206148" cy="195956"/>
                </a:xfrm>
                <a:custGeom>
                  <a:avLst/>
                  <a:gdLst/>
                  <a:ahLst/>
                  <a:cxnLst/>
                  <a:rect l="l" t="t" r="r" b="b"/>
                  <a:pathLst>
                    <a:path w="8070" h="7671" extrusionOk="0">
                      <a:moveTo>
                        <a:pt x="3397" y="0"/>
                      </a:moveTo>
                      <a:cubicBezTo>
                        <a:pt x="1996" y="0"/>
                        <a:pt x="795" y="561"/>
                        <a:pt x="516" y="2151"/>
                      </a:cubicBezTo>
                      <a:cubicBezTo>
                        <a:pt x="1" y="5068"/>
                        <a:pt x="2831" y="7329"/>
                        <a:pt x="5440" y="7670"/>
                      </a:cubicBezTo>
                      <a:cubicBezTo>
                        <a:pt x="5467" y="7476"/>
                        <a:pt x="5500" y="7282"/>
                        <a:pt x="5541" y="7088"/>
                      </a:cubicBezTo>
                      <a:cubicBezTo>
                        <a:pt x="4075" y="6787"/>
                        <a:pt x="3333" y="4753"/>
                        <a:pt x="3841" y="3455"/>
                      </a:cubicBezTo>
                      <a:cubicBezTo>
                        <a:pt x="4281" y="2328"/>
                        <a:pt x="5405" y="1705"/>
                        <a:pt x="6544" y="1705"/>
                      </a:cubicBezTo>
                      <a:cubicBezTo>
                        <a:pt x="6947" y="1705"/>
                        <a:pt x="7351" y="1783"/>
                        <a:pt x="7728" y="1943"/>
                      </a:cubicBezTo>
                      <a:cubicBezTo>
                        <a:pt x="7762" y="1957"/>
                        <a:pt x="7775" y="1970"/>
                        <a:pt x="7789" y="1990"/>
                      </a:cubicBezTo>
                      <a:cubicBezTo>
                        <a:pt x="7882" y="1863"/>
                        <a:pt x="7976" y="1743"/>
                        <a:pt x="8070" y="1622"/>
                      </a:cubicBezTo>
                      <a:cubicBezTo>
                        <a:pt x="7064" y="814"/>
                        <a:pt x="5086" y="0"/>
                        <a:pt x="3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4"/>
                <p:cNvSpPr/>
                <p:nvPr/>
              </p:nvSpPr>
              <p:spPr>
                <a:xfrm>
                  <a:off x="7790167" y="850121"/>
                  <a:ext cx="110942" cy="118989"/>
                </a:xfrm>
                <a:custGeom>
                  <a:avLst/>
                  <a:gdLst/>
                  <a:ahLst/>
                  <a:cxnLst/>
                  <a:rect l="l" t="t" r="r" b="b"/>
                  <a:pathLst>
                    <a:path w="4343" h="4658" extrusionOk="0">
                      <a:moveTo>
                        <a:pt x="127" y="1"/>
                      </a:moveTo>
                      <a:cubicBezTo>
                        <a:pt x="141" y="1560"/>
                        <a:pt x="141" y="3112"/>
                        <a:pt x="0" y="4657"/>
                      </a:cubicBezTo>
                      <a:cubicBezTo>
                        <a:pt x="1372" y="3861"/>
                        <a:pt x="2824" y="3192"/>
                        <a:pt x="4343" y="2663"/>
                      </a:cubicBezTo>
                      <a:cubicBezTo>
                        <a:pt x="2871" y="1954"/>
                        <a:pt x="1499" y="91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4"/>
                <p:cNvSpPr/>
                <p:nvPr/>
              </p:nvSpPr>
              <p:spPr>
                <a:xfrm>
                  <a:off x="7767432" y="990108"/>
                  <a:ext cx="93163" cy="110457"/>
                </a:xfrm>
                <a:custGeom>
                  <a:avLst/>
                  <a:gdLst/>
                  <a:ahLst/>
                  <a:cxnLst/>
                  <a:rect l="l" t="t" r="r" b="b"/>
                  <a:pathLst>
                    <a:path w="3647" h="4324" extrusionOk="0">
                      <a:moveTo>
                        <a:pt x="87" y="0"/>
                      </a:moveTo>
                      <a:cubicBezTo>
                        <a:pt x="61" y="20"/>
                        <a:pt x="27" y="34"/>
                        <a:pt x="0" y="54"/>
                      </a:cubicBezTo>
                      <a:cubicBezTo>
                        <a:pt x="148" y="937"/>
                        <a:pt x="415" y="1767"/>
                        <a:pt x="944" y="2496"/>
                      </a:cubicBezTo>
                      <a:cubicBezTo>
                        <a:pt x="1232" y="2911"/>
                        <a:pt x="1586" y="3272"/>
                        <a:pt x="1988" y="3580"/>
                      </a:cubicBezTo>
                      <a:cubicBezTo>
                        <a:pt x="2135" y="3691"/>
                        <a:pt x="2964" y="4324"/>
                        <a:pt x="3241" y="4324"/>
                      </a:cubicBezTo>
                      <a:cubicBezTo>
                        <a:pt x="3264" y="4324"/>
                        <a:pt x="3284" y="4319"/>
                        <a:pt x="3299" y="4309"/>
                      </a:cubicBezTo>
                      <a:cubicBezTo>
                        <a:pt x="3647" y="4075"/>
                        <a:pt x="2523" y="2262"/>
                        <a:pt x="2309" y="1967"/>
                      </a:cubicBezTo>
                      <a:cubicBezTo>
                        <a:pt x="1727" y="1144"/>
                        <a:pt x="964" y="489"/>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4"/>
                <p:cNvSpPr/>
                <p:nvPr/>
              </p:nvSpPr>
              <p:spPr>
                <a:xfrm>
                  <a:off x="7747609" y="1343267"/>
                  <a:ext cx="102921" cy="126601"/>
                </a:xfrm>
                <a:custGeom>
                  <a:avLst/>
                  <a:gdLst/>
                  <a:ahLst/>
                  <a:cxnLst/>
                  <a:rect l="l" t="t" r="r" b="b"/>
                  <a:pathLst>
                    <a:path w="4029" h="4956" extrusionOk="0">
                      <a:moveTo>
                        <a:pt x="2941" y="0"/>
                      </a:moveTo>
                      <a:cubicBezTo>
                        <a:pt x="1829" y="0"/>
                        <a:pt x="717" y="659"/>
                        <a:pt x="402" y="1791"/>
                      </a:cubicBezTo>
                      <a:cubicBezTo>
                        <a:pt x="0" y="3210"/>
                        <a:pt x="890" y="4220"/>
                        <a:pt x="1954" y="4956"/>
                      </a:cubicBezTo>
                      <a:cubicBezTo>
                        <a:pt x="2315" y="3223"/>
                        <a:pt x="3038" y="1617"/>
                        <a:pt x="4028" y="219"/>
                      </a:cubicBezTo>
                      <a:cubicBezTo>
                        <a:pt x="4008" y="219"/>
                        <a:pt x="3995" y="212"/>
                        <a:pt x="3975" y="205"/>
                      </a:cubicBezTo>
                      <a:cubicBezTo>
                        <a:pt x="3647" y="67"/>
                        <a:pt x="3294" y="0"/>
                        <a:pt x="2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4"/>
                <p:cNvSpPr/>
                <p:nvPr/>
              </p:nvSpPr>
              <p:spPr>
                <a:xfrm>
                  <a:off x="7714783" y="1800063"/>
                  <a:ext cx="139322" cy="147676"/>
                </a:xfrm>
                <a:custGeom>
                  <a:avLst/>
                  <a:gdLst/>
                  <a:ahLst/>
                  <a:cxnLst/>
                  <a:rect l="l" t="t" r="r" b="b"/>
                  <a:pathLst>
                    <a:path w="5454" h="5781" extrusionOk="0">
                      <a:moveTo>
                        <a:pt x="5454" y="0"/>
                      </a:moveTo>
                      <a:cubicBezTo>
                        <a:pt x="4262" y="840"/>
                        <a:pt x="2781" y="1580"/>
                        <a:pt x="1478" y="1580"/>
                      </a:cubicBezTo>
                      <a:cubicBezTo>
                        <a:pt x="945" y="1580"/>
                        <a:pt x="442" y="1456"/>
                        <a:pt x="1" y="1164"/>
                      </a:cubicBezTo>
                      <a:lnTo>
                        <a:pt x="1" y="1164"/>
                      </a:lnTo>
                      <a:cubicBezTo>
                        <a:pt x="1305" y="2957"/>
                        <a:pt x="2911" y="4523"/>
                        <a:pt x="4738" y="5781"/>
                      </a:cubicBezTo>
                      <a:cubicBezTo>
                        <a:pt x="4102" y="4864"/>
                        <a:pt x="4109" y="3466"/>
                        <a:pt x="4316" y="2435"/>
                      </a:cubicBezTo>
                      <a:cubicBezTo>
                        <a:pt x="4504" y="1546"/>
                        <a:pt x="4892" y="703"/>
                        <a:pt x="5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4"/>
                <p:cNvSpPr/>
                <p:nvPr/>
              </p:nvSpPr>
              <p:spPr>
                <a:xfrm>
                  <a:off x="7625580" y="994042"/>
                  <a:ext cx="228015" cy="218282"/>
                </a:xfrm>
                <a:custGeom>
                  <a:avLst/>
                  <a:gdLst/>
                  <a:ahLst/>
                  <a:cxnLst/>
                  <a:rect l="l" t="t" r="r" b="b"/>
                  <a:pathLst>
                    <a:path w="8926" h="8545" extrusionOk="0">
                      <a:moveTo>
                        <a:pt x="5406" y="0"/>
                      </a:moveTo>
                      <a:cubicBezTo>
                        <a:pt x="3392" y="1318"/>
                        <a:pt x="1566" y="2911"/>
                        <a:pt x="0" y="4737"/>
                      </a:cubicBezTo>
                      <a:lnTo>
                        <a:pt x="27" y="4737"/>
                      </a:lnTo>
                      <a:cubicBezTo>
                        <a:pt x="1914" y="5279"/>
                        <a:pt x="3392" y="6751"/>
                        <a:pt x="4135" y="8544"/>
                      </a:cubicBezTo>
                      <a:cubicBezTo>
                        <a:pt x="4958" y="7561"/>
                        <a:pt x="5881" y="6657"/>
                        <a:pt x="6885" y="5854"/>
                      </a:cubicBezTo>
                      <a:cubicBezTo>
                        <a:pt x="6965" y="5774"/>
                        <a:pt x="7045" y="5707"/>
                        <a:pt x="7132" y="5640"/>
                      </a:cubicBezTo>
                      <a:cubicBezTo>
                        <a:pt x="7213" y="5573"/>
                        <a:pt x="7293" y="5520"/>
                        <a:pt x="7373" y="5466"/>
                      </a:cubicBezTo>
                      <a:cubicBezTo>
                        <a:pt x="7875" y="5092"/>
                        <a:pt x="8390" y="4737"/>
                        <a:pt x="8926" y="4409"/>
                      </a:cubicBezTo>
                      <a:cubicBezTo>
                        <a:pt x="7052" y="3747"/>
                        <a:pt x="5533" y="2021"/>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4"/>
                <p:cNvSpPr/>
                <p:nvPr/>
              </p:nvSpPr>
              <p:spPr>
                <a:xfrm>
                  <a:off x="7705383" y="1926868"/>
                  <a:ext cx="186146" cy="188190"/>
                </a:xfrm>
                <a:custGeom>
                  <a:avLst/>
                  <a:gdLst/>
                  <a:ahLst/>
                  <a:cxnLst/>
                  <a:rect l="l" t="t" r="r" b="b"/>
                  <a:pathLst>
                    <a:path w="7287" h="7367" extrusionOk="0">
                      <a:moveTo>
                        <a:pt x="3553" y="1"/>
                      </a:moveTo>
                      <a:cubicBezTo>
                        <a:pt x="3192" y="1212"/>
                        <a:pt x="2677" y="2409"/>
                        <a:pt x="1740" y="3286"/>
                      </a:cubicBezTo>
                      <a:cubicBezTo>
                        <a:pt x="1466" y="3547"/>
                        <a:pt x="636" y="4196"/>
                        <a:pt x="1" y="4349"/>
                      </a:cubicBezTo>
                      <a:cubicBezTo>
                        <a:pt x="1412" y="5514"/>
                        <a:pt x="2951" y="6524"/>
                        <a:pt x="4591" y="7367"/>
                      </a:cubicBezTo>
                      <a:cubicBezTo>
                        <a:pt x="4390" y="5333"/>
                        <a:pt x="5514" y="3399"/>
                        <a:pt x="7287" y="2443"/>
                      </a:cubicBezTo>
                      <a:cubicBezTo>
                        <a:pt x="5949" y="1767"/>
                        <a:pt x="4698" y="951"/>
                        <a:pt x="3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4"/>
                <p:cNvSpPr/>
                <p:nvPr/>
              </p:nvSpPr>
              <p:spPr>
                <a:xfrm>
                  <a:off x="7671382" y="2126145"/>
                  <a:ext cx="151967" cy="162236"/>
                </a:xfrm>
                <a:custGeom>
                  <a:avLst/>
                  <a:gdLst/>
                  <a:ahLst/>
                  <a:cxnLst/>
                  <a:rect l="l" t="t" r="r" b="b"/>
                  <a:pathLst>
                    <a:path w="5949" h="6351" extrusionOk="0">
                      <a:moveTo>
                        <a:pt x="5868" y="1"/>
                      </a:moveTo>
                      <a:cubicBezTo>
                        <a:pt x="4048" y="1279"/>
                        <a:pt x="1974" y="2302"/>
                        <a:pt x="0" y="3313"/>
                      </a:cubicBezTo>
                      <a:cubicBezTo>
                        <a:pt x="1813" y="4510"/>
                        <a:pt x="3747" y="5534"/>
                        <a:pt x="5794" y="6350"/>
                      </a:cubicBezTo>
                      <a:cubicBezTo>
                        <a:pt x="5948" y="4223"/>
                        <a:pt x="5861" y="2128"/>
                        <a:pt x="5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4"/>
                <p:cNvSpPr/>
                <p:nvPr/>
              </p:nvSpPr>
              <p:spPr>
                <a:xfrm>
                  <a:off x="7666938" y="1167850"/>
                  <a:ext cx="170411" cy="157945"/>
                </a:xfrm>
                <a:custGeom>
                  <a:avLst/>
                  <a:gdLst/>
                  <a:ahLst/>
                  <a:cxnLst/>
                  <a:rect l="l" t="t" r="r" b="b"/>
                  <a:pathLst>
                    <a:path w="6671" h="6183" extrusionOk="0">
                      <a:moveTo>
                        <a:pt x="4590" y="0"/>
                      </a:moveTo>
                      <a:lnTo>
                        <a:pt x="4590" y="0"/>
                      </a:lnTo>
                      <a:cubicBezTo>
                        <a:pt x="2677" y="1727"/>
                        <a:pt x="1111" y="3828"/>
                        <a:pt x="0" y="6183"/>
                      </a:cubicBezTo>
                      <a:lnTo>
                        <a:pt x="7" y="6183"/>
                      </a:lnTo>
                      <a:cubicBezTo>
                        <a:pt x="543" y="5021"/>
                        <a:pt x="1673" y="4589"/>
                        <a:pt x="2943" y="4589"/>
                      </a:cubicBezTo>
                      <a:cubicBezTo>
                        <a:pt x="4196" y="4589"/>
                        <a:pt x="5585" y="5009"/>
                        <a:pt x="6671" y="5560"/>
                      </a:cubicBezTo>
                      <a:cubicBezTo>
                        <a:pt x="5741" y="4751"/>
                        <a:pt x="4918" y="3607"/>
                        <a:pt x="4517" y="2610"/>
                      </a:cubicBezTo>
                      <a:cubicBezTo>
                        <a:pt x="4175" y="1760"/>
                        <a:pt x="4215" y="810"/>
                        <a:pt x="4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4"/>
                <p:cNvSpPr/>
                <p:nvPr/>
              </p:nvSpPr>
              <p:spPr>
                <a:xfrm>
                  <a:off x="7623179" y="1494800"/>
                  <a:ext cx="183745" cy="168214"/>
                </a:xfrm>
                <a:custGeom>
                  <a:avLst/>
                  <a:gdLst/>
                  <a:ahLst/>
                  <a:cxnLst/>
                  <a:rect l="l" t="t" r="r" b="b"/>
                  <a:pathLst>
                    <a:path w="7193" h="6585" extrusionOk="0">
                      <a:moveTo>
                        <a:pt x="6564" y="1"/>
                      </a:moveTo>
                      <a:cubicBezTo>
                        <a:pt x="5126" y="61"/>
                        <a:pt x="3714" y="41"/>
                        <a:pt x="2376" y="690"/>
                      </a:cubicBezTo>
                      <a:cubicBezTo>
                        <a:pt x="1138" y="1285"/>
                        <a:pt x="161" y="2376"/>
                        <a:pt x="88" y="3794"/>
                      </a:cubicBezTo>
                      <a:cubicBezTo>
                        <a:pt x="1" y="5535"/>
                        <a:pt x="1350" y="6584"/>
                        <a:pt x="3016" y="6584"/>
                      </a:cubicBezTo>
                      <a:cubicBezTo>
                        <a:pt x="3021" y="6584"/>
                        <a:pt x="3026" y="6584"/>
                        <a:pt x="3031" y="6584"/>
                      </a:cubicBezTo>
                      <a:cubicBezTo>
                        <a:pt x="4463" y="6584"/>
                        <a:pt x="5801" y="5955"/>
                        <a:pt x="7193" y="5681"/>
                      </a:cubicBezTo>
                      <a:cubicBezTo>
                        <a:pt x="7139" y="5507"/>
                        <a:pt x="7086" y="5333"/>
                        <a:pt x="7032" y="5152"/>
                      </a:cubicBezTo>
                      <a:cubicBezTo>
                        <a:pt x="6685" y="5265"/>
                        <a:pt x="6325" y="5321"/>
                        <a:pt x="5974" y="5321"/>
                      </a:cubicBezTo>
                      <a:cubicBezTo>
                        <a:pt x="4677" y="5321"/>
                        <a:pt x="3495" y="4555"/>
                        <a:pt x="3453" y="3038"/>
                      </a:cubicBezTo>
                      <a:cubicBezTo>
                        <a:pt x="3418" y="1671"/>
                        <a:pt x="4653" y="562"/>
                        <a:pt x="5963" y="562"/>
                      </a:cubicBezTo>
                      <a:cubicBezTo>
                        <a:pt x="6172" y="562"/>
                        <a:pt x="6383" y="590"/>
                        <a:pt x="6591" y="650"/>
                      </a:cubicBezTo>
                      <a:cubicBezTo>
                        <a:pt x="6604" y="436"/>
                        <a:pt x="6631" y="221"/>
                        <a:pt x="6658" y="7"/>
                      </a:cubicBezTo>
                      <a:cubicBezTo>
                        <a:pt x="6631" y="7"/>
                        <a:pt x="6598" y="7"/>
                        <a:pt x="6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4"/>
                <p:cNvSpPr/>
                <p:nvPr/>
              </p:nvSpPr>
              <p:spPr>
                <a:xfrm>
                  <a:off x="7670693" y="2037274"/>
                  <a:ext cx="145811" cy="164459"/>
                </a:xfrm>
                <a:custGeom>
                  <a:avLst/>
                  <a:gdLst/>
                  <a:ahLst/>
                  <a:cxnLst/>
                  <a:rect l="l" t="t" r="r" b="b"/>
                  <a:pathLst>
                    <a:path w="5708" h="6438" extrusionOk="0">
                      <a:moveTo>
                        <a:pt x="850" y="1"/>
                      </a:moveTo>
                      <a:cubicBezTo>
                        <a:pt x="629" y="2148"/>
                        <a:pt x="295" y="4296"/>
                        <a:pt x="1" y="6437"/>
                      </a:cubicBezTo>
                      <a:cubicBezTo>
                        <a:pt x="1927" y="5420"/>
                        <a:pt x="3774" y="4249"/>
                        <a:pt x="5708" y="3239"/>
                      </a:cubicBezTo>
                      <a:cubicBezTo>
                        <a:pt x="5360" y="3058"/>
                        <a:pt x="5012" y="2871"/>
                        <a:pt x="4671" y="2677"/>
                      </a:cubicBezTo>
                      <a:cubicBezTo>
                        <a:pt x="3419" y="3573"/>
                        <a:pt x="2182" y="4483"/>
                        <a:pt x="951" y="5407"/>
                      </a:cubicBezTo>
                      <a:cubicBezTo>
                        <a:pt x="928" y="5424"/>
                        <a:pt x="903" y="5431"/>
                        <a:pt x="879" y="5431"/>
                      </a:cubicBezTo>
                      <a:cubicBezTo>
                        <a:pt x="789" y="5431"/>
                        <a:pt x="703" y="5329"/>
                        <a:pt x="730" y="5239"/>
                      </a:cubicBezTo>
                      <a:cubicBezTo>
                        <a:pt x="1191" y="3681"/>
                        <a:pt x="1305" y="2128"/>
                        <a:pt x="1533" y="536"/>
                      </a:cubicBezTo>
                      <a:cubicBezTo>
                        <a:pt x="1325" y="369"/>
                        <a:pt x="1118" y="195"/>
                        <a:pt x="910" y="21"/>
                      </a:cubicBezTo>
                      <a:cubicBezTo>
                        <a:pt x="890" y="14"/>
                        <a:pt x="870" y="7"/>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4"/>
                <p:cNvSpPr/>
                <p:nvPr/>
              </p:nvSpPr>
              <p:spPr>
                <a:xfrm>
                  <a:off x="7717900" y="1515466"/>
                  <a:ext cx="83047" cy="107851"/>
                </a:xfrm>
                <a:custGeom>
                  <a:avLst/>
                  <a:gdLst/>
                  <a:ahLst/>
                  <a:cxnLst/>
                  <a:rect l="l" t="t" r="r" b="b"/>
                  <a:pathLst>
                    <a:path w="3251" h="4222" extrusionOk="0">
                      <a:moveTo>
                        <a:pt x="2792" y="0"/>
                      </a:moveTo>
                      <a:cubicBezTo>
                        <a:pt x="1461" y="0"/>
                        <a:pt x="0" y="680"/>
                        <a:pt x="53" y="2229"/>
                      </a:cubicBezTo>
                      <a:cubicBezTo>
                        <a:pt x="73" y="2912"/>
                        <a:pt x="421" y="3607"/>
                        <a:pt x="1016" y="3955"/>
                      </a:cubicBezTo>
                      <a:cubicBezTo>
                        <a:pt x="1361" y="4158"/>
                        <a:pt x="1716" y="4222"/>
                        <a:pt x="2076" y="4222"/>
                      </a:cubicBezTo>
                      <a:cubicBezTo>
                        <a:pt x="2465" y="4222"/>
                        <a:pt x="2859" y="4148"/>
                        <a:pt x="3251" y="4096"/>
                      </a:cubicBezTo>
                      <a:cubicBezTo>
                        <a:pt x="2983" y="3059"/>
                        <a:pt x="2836" y="1975"/>
                        <a:pt x="2836" y="858"/>
                      </a:cubicBezTo>
                      <a:cubicBezTo>
                        <a:pt x="2836" y="570"/>
                        <a:pt x="2849" y="282"/>
                        <a:pt x="2869" y="1"/>
                      </a:cubicBezTo>
                      <a:cubicBezTo>
                        <a:pt x="2844" y="1"/>
                        <a:pt x="2818"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4"/>
                <p:cNvSpPr/>
                <p:nvPr/>
              </p:nvSpPr>
              <p:spPr>
                <a:xfrm>
                  <a:off x="7691537" y="1924978"/>
                  <a:ext cx="97965" cy="106625"/>
                </a:xfrm>
                <a:custGeom>
                  <a:avLst/>
                  <a:gdLst/>
                  <a:ahLst/>
                  <a:cxnLst/>
                  <a:rect l="l" t="t" r="r" b="b"/>
                  <a:pathLst>
                    <a:path w="3835" h="4174" extrusionOk="0">
                      <a:moveTo>
                        <a:pt x="3835" y="1"/>
                      </a:moveTo>
                      <a:lnTo>
                        <a:pt x="3835" y="1"/>
                      </a:lnTo>
                      <a:cubicBezTo>
                        <a:pt x="2925" y="188"/>
                        <a:pt x="2155" y="697"/>
                        <a:pt x="1546" y="1399"/>
                      </a:cubicBezTo>
                      <a:cubicBezTo>
                        <a:pt x="877" y="2175"/>
                        <a:pt x="610" y="3166"/>
                        <a:pt x="1" y="3962"/>
                      </a:cubicBezTo>
                      <a:cubicBezTo>
                        <a:pt x="7" y="3968"/>
                        <a:pt x="21" y="3975"/>
                        <a:pt x="28" y="3989"/>
                      </a:cubicBezTo>
                      <a:cubicBezTo>
                        <a:pt x="68" y="3989"/>
                        <a:pt x="101" y="4002"/>
                        <a:pt x="115" y="4055"/>
                      </a:cubicBezTo>
                      <a:cubicBezTo>
                        <a:pt x="121" y="4055"/>
                        <a:pt x="121" y="4062"/>
                        <a:pt x="121" y="4069"/>
                      </a:cubicBezTo>
                      <a:cubicBezTo>
                        <a:pt x="161" y="4102"/>
                        <a:pt x="202" y="4129"/>
                        <a:pt x="242" y="4169"/>
                      </a:cubicBezTo>
                      <a:cubicBezTo>
                        <a:pt x="257" y="4172"/>
                        <a:pt x="273" y="4173"/>
                        <a:pt x="290" y="4173"/>
                      </a:cubicBezTo>
                      <a:cubicBezTo>
                        <a:pt x="839" y="4173"/>
                        <a:pt x="2454" y="2758"/>
                        <a:pt x="2603" y="2570"/>
                      </a:cubicBezTo>
                      <a:cubicBezTo>
                        <a:pt x="3199" y="1814"/>
                        <a:pt x="3560" y="924"/>
                        <a:pt x="3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4"/>
                <p:cNvSpPr/>
                <p:nvPr/>
              </p:nvSpPr>
              <p:spPr>
                <a:xfrm>
                  <a:off x="7594977" y="808253"/>
                  <a:ext cx="174370" cy="173834"/>
                </a:xfrm>
                <a:custGeom>
                  <a:avLst/>
                  <a:gdLst/>
                  <a:ahLst/>
                  <a:cxnLst/>
                  <a:rect l="l" t="t" r="r" b="b"/>
                  <a:pathLst>
                    <a:path w="6826" h="6805" extrusionOk="0">
                      <a:moveTo>
                        <a:pt x="6825" y="0"/>
                      </a:moveTo>
                      <a:lnTo>
                        <a:pt x="6825" y="0"/>
                      </a:lnTo>
                      <a:cubicBezTo>
                        <a:pt x="4356" y="1185"/>
                        <a:pt x="2068" y="2683"/>
                        <a:pt x="1" y="4436"/>
                      </a:cubicBezTo>
                      <a:cubicBezTo>
                        <a:pt x="2188" y="5219"/>
                        <a:pt x="4376" y="5995"/>
                        <a:pt x="6564" y="6785"/>
                      </a:cubicBezTo>
                      <a:cubicBezTo>
                        <a:pt x="6577" y="6785"/>
                        <a:pt x="6584" y="6798"/>
                        <a:pt x="6598" y="6805"/>
                      </a:cubicBezTo>
                      <a:cubicBezTo>
                        <a:pt x="6464" y="4543"/>
                        <a:pt x="6591" y="2255"/>
                        <a:pt x="6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4"/>
                <p:cNvSpPr/>
                <p:nvPr/>
              </p:nvSpPr>
              <p:spPr>
                <a:xfrm>
                  <a:off x="7595667" y="930971"/>
                  <a:ext cx="162211" cy="175213"/>
                </a:xfrm>
                <a:custGeom>
                  <a:avLst/>
                  <a:gdLst/>
                  <a:ahLst/>
                  <a:cxnLst/>
                  <a:rect l="l" t="t" r="r" b="b"/>
                  <a:pathLst>
                    <a:path w="6350" h="6859" extrusionOk="0">
                      <a:moveTo>
                        <a:pt x="0" y="0"/>
                      </a:moveTo>
                      <a:lnTo>
                        <a:pt x="0" y="0"/>
                      </a:lnTo>
                      <a:cubicBezTo>
                        <a:pt x="482" y="2268"/>
                        <a:pt x="843" y="4550"/>
                        <a:pt x="1098" y="6858"/>
                      </a:cubicBezTo>
                      <a:cubicBezTo>
                        <a:pt x="1318" y="6604"/>
                        <a:pt x="1546" y="6356"/>
                        <a:pt x="1773" y="6116"/>
                      </a:cubicBezTo>
                      <a:cubicBezTo>
                        <a:pt x="1312" y="4603"/>
                        <a:pt x="1272" y="2891"/>
                        <a:pt x="1252" y="1325"/>
                      </a:cubicBezTo>
                      <a:cubicBezTo>
                        <a:pt x="1252" y="1252"/>
                        <a:pt x="1322" y="1175"/>
                        <a:pt x="1395" y="1175"/>
                      </a:cubicBezTo>
                      <a:cubicBezTo>
                        <a:pt x="1410" y="1175"/>
                        <a:pt x="1425" y="1178"/>
                        <a:pt x="1439" y="1185"/>
                      </a:cubicBezTo>
                      <a:cubicBezTo>
                        <a:pt x="2871" y="1747"/>
                        <a:pt x="4329" y="2201"/>
                        <a:pt x="5821" y="2549"/>
                      </a:cubicBezTo>
                      <a:cubicBezTo>
                        <a:pt x="5855" y="2556"/>
                        <a:pt x="5875" y="2569"/>
                        <a:pt x="5888" y="2583"/>
                      </a:cubicBezTo>
                      <a:cubicBezTo>
                        <a:pt x="6042" y="2476"/>
                        <a:pt x="6196" y="2375"/>
                        <a:pt x="6350" y="2275"/>
                      </a:cubicBezTo>
                      <a:cubicBezTo>
                        <a:pt x="4236" y="1519"/>
                        <a:pt x="2121" y="75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4"/>
                <p:cNvSpPr/>
                <p:nvPr/>
              </p:nvSpPr>
              <p:spPr>
                <a:xfrm>
                  <a:off x="7575844" y="1821087"/>
                  <a:ext cx="210746" cy="203389"/>
                </a:xfrm>
                <a:custGeom>
                  <a:avLst/>
                  <a:gdLst/>
                  <a:ahLst/>
                  <a:cxnLst/>
                  <a:rect l="l" t="t" r="r" b="b"/>
                  <a:pathLst>
                    <a:path w="8250" h="7962" extrusionOk="0">
                      <a:moveTo>
                        <a:pt x="4851" y="0"/>
                      </a:moveTo>
                      <a:cubicBezTo>
                        <a:pt x="3914" y="1661"/>
                        <a:pt x="2121" y="2848"/>
                        <a:pt x="202" y="2848"/>
                      </a:cubicBezTo>
                      <a:cubicBezTo>
                        <a:pt x="135" y="2848"/>
                        <a:pt x="68" y="2846"/>
                        <a:pt x="0" y="2844"/>
                      </a:cubicBezTo>
                      <a:lnTo>
                        <a:pt x="0" y="2844"/>
                      </a:lnTo>
                      <a:cubicBezTo>
                        <a:pt x="1258" y="4744"/>
                        <a:pt x="2757" y="6470"/>
                        <a:pt x="4456" y="7962"/>
                      </a:cubicBezTo>
                      <a:cubicBezTo>
                        <a:pt x="4791" y="6142"/>
                        <a:pt x="6410" y="4242"/>
                        <a:pt x="8250" y="3827"/>
                      </a:cubicBezTo>
                      <a:cubicBezTo>
                        <a:pt x="6959" y="2703"/>
                        <a:pt x="5814" y="1418"/>
                        <a:pt x="4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4"/>
                <p:cNvSpPr/>
                <p:nvPr/>
              </p:nvSpPr>
              <p:spPr>
                <a:xfrm>
                  <a:off x="7699737" y="2054874"/>
                  <a:ext cx="82766" cy="107544"/>
                </a:xfrm>
                <a:custGeom>
                  <a:avLst/>
                  <a:gdLst/>
                  <a:ahLst/>
                  <a:cxnLst/>
                  <a:rect l="l" t="t" r="r" b="b"/>
                  <a:pathLst>
                    <a:path w="3240" h="4210" extrusionOk="0">
                      <a:moveTo>
                        <a:pt x="590" y="1"/>
                      </a:moveTo>
                      <a:lnTo>
                        <a:pt x="590" y="1"/>
                      </a:lnTo>
                      <a:cubicBezTo>
                        <a:pt x="683" y="1386"/>
                        <a:pt x="369" y="2871"/>
                        <a:pt x="1" y="4209"/>
                      </a:cubicBezTo>
                      <a:cubicBezTo>
                        <a:pt x="1071" y="3400"/>
                        <a:pt x="2149" y="2603"/>
                        <a:pt x="3239" y="1814"/>
                      </a:cubicBezTo>
                      <a:cubicBezTo>
                        <a:pt x="2316" y="1259"/>
                        <a:pt x="1433" y="656"/>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4"/>
                <p:cNvSpPr/>
                <p:nvPr/>
              </p:nvSpPr>
              <p:spPr>
                <a:xfrm>
                  <a:off x="7624380" y="1120336"/>
                  <a:ext cx="97735" cy="88462"/>
                </a:xfrm>
                <a:custGeom>
                  <a:avLst/>
                  <a:gdLst/>
                  <a:ahLst/>
                  <a:cxnLst/>
                  <a:rect l="l" t="t" r="r" b="b"/>
                  <a:pathLst>
                    <a:path w="3826" h="3463" extrusionOk="0">
                      <a:moveTo>
                        <a:pt x="0" y="0"/>
                      </a:moveTo>
                      <a:cubicBezTo>
                        <a:pt x="81" y="1098"/>
                        <a:pt x="683" y="2021"/>
                        <a:pt x="1613" y="2637"/>
                      </a:cubicBezTo>
                      <a:cubicBezTo>
                        <a:pt x="2034" y="2918"/>
                        <a:pt x="2509" y="3125"/>
                        <a:pt x="2998" y="3279"/>
                      </a:cubicBezTo>
                      <a:cubicBezTo>
                        <a:pt x="3165" y="3332"/>
                        <a:pt x="3372" y="3419"/>
                        <a:pt x="3553" y="3426"/>
                      </a:cubicBezTo>
                      <a:cubicBezTo>
                        <a:pt x="3672" y="3435"/>
                        <a:pt x="3742" y="3463"/>
                        <a:pt x="3779" y="3463"/>
                      </a:cubicBezTo>
                      <a:cubicBezTo>
                        <a:pt x="3825" y="3463"/>
                        <a:pt x="3820" y="3420"/>
                        <a:pt x="3794" y="3245"/>
                      </a:cubicBezTo>
                      <a:cubicBezTo>
                        <a:pt x="3680" y="2556"/>
                        <a:pt x="2804" y="1753"/>
                        <a:pt x="2315" y="1312"/>
                      </a:cubicBezTo>
                      <a:cubicBezTo>
                        <a:pt x="1633" y="710"/>
                        <a:pt x="863" y="322"/>
                        <a:pt x="14" y="14"/>
                      </a:cubicBezTo>
                      <a:cubicBezTo>
                        <a:pt x="7" y="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4"/>
                <p:cNvSpPr/>
                <p:nvPr/>
              </p:nvSpPr>
              <p:spPr>
                <a:xfrm>
                  <a:off x="7630025" y="1639053"/>
                  <a:ext cx="110610" cy="138454"/>
                </a:xfrm>
                <a:custGeom>
                  <a:avLst/>
                  <a:gdLst/>
                  <a:ahLst/>
                  <a:cxnLst/>
                  <a:rect l="l" t="t" r="r" b="b"/>
                  <a:pathLst>
                    <a:path w="4330" h="5420" extrusionOk="0">
                      <a:moveTo>
                        <a:pt x="0" y="1"/>
                      </a:moveTo>
                      <a:lnTo>
                        <a:pt x="0" y="1"/>
                      </a:lnTo>
                      <a:cubicBezTo>
                        <a:pt x="402" y="1927"/>
                        <a:pt x="1091" y="3747"/>
                        <a:pt x="2014" y="5420"/>
                      </a:cubicBezTo>
                      <a:cubicBezTo>
                        <a:pt x="1639" y="3654"/>
                        <a:pt x="2783" y="2028"/>
                        <a:pt x="4329" y="1051"/>
                      </a:cubicBezTo>
                      <a:lnTo>
                        <a:pt x="4329" y="1051"/>
                      </a:lnTo>
                      <a:cubicBezTo>
                        <a:pt x="3794" y="1176"/>
                        <a:pt x="3258" y="1265"/>
                        <a:pt x="2721" y="1265"/>
                      </a:cubicBezTo>
                      <a:cubicBezTo>
                        <a:pt x="2339" y="1265"/>
                        <a:pt x="1956" y="1220"/>
                        <a:pt x="1572" y="1111"/>
                      </a:cubicBezTo>
                      <a:cubicBezTo>
                        <a:pt x="897" y="917"/>
                        <a:pt x="361" y="52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4"/>
                <p:cNvSpPr/>
                <p:nvPr/>
              </p:nvSpPr>
              <p:spPr>
                <a:xfrm>
                  <a:off x="7630025" y="972635"/>
                  <a:ext cx="107851" cy="110124"/>
                </a:xfrm>
                <a:custGeom>
                  <a:avLst/>
                  <a:gdLst/>
                  <a:ahLst/>
                  <a:cxnLst/>
                  <a:rect l="l" t="t" r="r" b="b"/>
                  <a:pathLst>
                    <a:path w="4222" h="4311" extrusionOk="0">
                      <a:moveTo>
                        <a:pt x="373" y="0"/>
                      </a:moveTo>
                      <a:cubicBezTo>
                        <a:pt x="329" y="0"/>
                        <a:pt x="296" y="7"/>
                        <a:pt x="274" y="22"/>
                      </a:cubicBezTo>
                      <a:cubicBezTo>
                        <a:pt x="0" y="203"/>
                        <a:pt x="301" y="1942"/>
                        <a:pt x="335" y="2310"/>
                      </a:cubicBezTo>
                      <a:cubicBezTo>
                        <a:pt x="408" y="2979"/>
                        <a:pt x="529" y="3641"/>
                        <a:pt x="589" y="4311"/>
                      </a:cubicBezTo>
                      <a:cubicBezTo>
                        <a:pt x="1700" y="3160"/>
                        <a:pt x="2917" y="2109"/>
                        <a:pt x="4222" y="1173"/>
                      </a:cubicBezTo>
                      <a:cubicBezTo>
                        <a:pt x="3540" y="1012"/>
                        <a:pt x="2850" y="831"/>
                        <a:pt x="2181" y="624"/>
                      </a:cubicBezTo>
                      <a:cubicBezTo>
                        <a:pt x="1928" y="540"/>
                        <a:pt x="760" y="0"/>
                        <a:pt x="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4"/>
                <p:cNvSpPr/>
                <p:nvPr/>
              </p:nvSpPr>
              <p:spPr>
                <a:xfrm>
                  <a:off x="7530195" y="1122048"/>
                  <a:ext cx="197769" cy="203926"/>
                </a:xfrm>
                <a:custGeom>
                  <a:avLst/>
                  <a:gdLst/>
                  <a:ahLst/>
                  <a:cxnLst/>
                  <a:rect l="l" t="t" r="r" b="b"/>
                  <a:pathLst>
                    <a:path w="7742" h="7983" extrusionOk="0">
                      <a:moveTo>
                        <a:pt x="3500" y="0"/>
                      </a:moveTo>
                      <a:cubicBezTo>
                        <a:pt x="2115" y="1666"/>
                        <a:pt x="931" y="3506"/>
                        <a:pt x="1" y="5487"/>
                      </a:cubicBezTo>
                      <a:cubicBezTo>
                        <a:pt x="191" y="5457"/>
                        <a:pt x="379" y="5443"/>
                        <a:pt x="562" y="5443"/>
                      </a:cubicBezTo>
                      <a:cubicBezTo>
                        <a:pt x="2328" y="5443"/>
                        <a:pt x="3790" y="6740"/>
                        <a:pt x="5032" y="7982"/>
                      </a:cubicBezTo>
                      <a:cubicBezTo>
                        <a:pt x="5748" y="6430"/>
                        <a:pt x="6665" y="4985"/>
                        <a:pt x="7742" y="3680"/>
                      </a:cubicBezTo>
                      <a:cubicBezTo>
                        <a:pt x="5795" y="3319"/>
                        <a:pt x="3580" y="2195"/>
                        <a:pt x="3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4"/>
                <p:cNvSpPr/>
                <p:nvPr/>
              </p:nvSpPr>
              <p:spPr>
                <a:xfrm>
                  <a:off x="7619603" y="1325769"/>
                  <a:ext cx="135388" cy="244772"/>
                </a:xfrm>
                <a:custGeom>
                  <a:avLst/>
                  <a:gdLst/>
                  <a:ahLst/>
                  <a:cxnLst/>
                  <a:rect l="l" t="t" r="r" b="b"/>
                  <a:pathLst>
                    <a:path w="5300" h="9582" extrusionOk="0">
                      <a:moveTo>
                        <a:pt x="1853" y="1"/>
                      </a:moveTo>
                      <a:cubicBezTo>
                        <a:pt x="662" y="2516"/>
                        <a:pt x="0" y="5320"/>
                        <a:pt x="0" y="8284"/>
                      </a:cubicBezTo>
                      <a:cubicBezTo>
                        <a:pt x="0" y="8718"/>
                        <a:pt x="13" y="9153"/>
                        <a:pt x="47" y="9582"/>
                      </a:cubicBezTo>
                      <a:cubicBezTo>
                        <a:pt x="642" y="7487"/>
                        <a:pt x="3084" y="6350"/>
                        <a:pt x="5299" y="6303"/>
                      </a:cubicBezTo>
                      <a:cubicBezTo>
                        <a:pt x="2977" y="5453"/>
                        <a:pt x="1004" y="3072"/>
                        <a:pt x="1666" y="543"/>
                      </a:cubicBezTo>
                      <a:cubicBezTo>
                        <a:pt x="1720" y="349"/>
                        <a:pt x="1780" y="168"/>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4"/>
                <p:cNvSpPr/>
                <p:nvPr/>
              </p:nvSpPr>
              <p:spPr>
                <a:xfrm>
                  <a:off x="7519262" y="1895601"/>
                  <a:ext cx="163411" cy="172812"/>
                </a:xfrm>
                <a:custGeom>
                  <a:avLst/>
                  <a:gdLst/>
                  <a:ahLst/>
                  <a:cxnLst/>
                  <a:rect l="l" t="t" r="r" b="b"/>
                  <a:pathLst>
                    <a:path w="6397" h="6765" extrusionOk="0">
                      <a:moveTo>
                        <a:pt x="1921" y="0"/>
                      </a:moveTo>
                      <a:cubicBezTo>
                        <a:pt x="1747" y="1091"/>
                        <a:pt x="1412" y="2175"/>
                        <a:pt x="1091" y="3232"/>
                      </a:cubicBezTo>
                      <a:cubicBezTo>
                        <a:pt x="804" y="4188"/>
                        <a:pt x="242" y="5239"/>
                        <a:pt x="88" y="6216"/>
                      </a:cubicBezTo>
                      <a:cubicBezTo>
                        <a:pt x="21" y="6644"/>
                        <a:pt x="1" y="6677"/>
                        <a:pt x="462" y="6751"/>
                      </a:cubicBezTo>
                      <a:cubicBezTo>
                        <a:pt x="513" y="6760"/>
                        <a:pt x="565" y="6764"/>
                        <a:pt x="618" y="6764"/>
                      </a:cubicBezTo>
                      <a:cubicBezTo>
                        <a:pt x="913" y="6764"/>
                        <a:pt x="1236" y="6637"/>
                        <a:pt x="1519" y="6564"/>
                      </a:cubicBezTo>
                      <a:cubicBezTo>
                        <a:pt x="2041" y="6437"/>
                        <a:pt x="2556" y="6276"/>
                        <a:pt x="3078" y="6129"/>
                      </a:cubicBezTo>
                      <a:cubicBezTo>
                        <a:pt x="4182" y="5814"/>
                        <a:pt x="5293" y="5486"/>
                        <a:pt x="6397" y="5185"/>
                      </a:cubicBezTo>
                      <a:cubicBezTo>
                        <a:pt x="6163" y="4978"/>
                        <a:pt x="5935" y="4771"/>
                        <a:pt x="5708" y="4550"/>
                      </a:cubicBezTo>
                      <a:cubicBezTo>
                        <a:pt x="5688" y="4570"/>
                        <a:pt x="5668" y="4590"/>
                        <a:pt x="5634" y="4597"/>
                      </a:cubicBezTo>
                      <a:cubicBezTo>
                        <a:pt x="4216" y="5052"/>
                        <a:pt x="2797" y="5507"/>
                        <a:pt x="1372" y="5961"/>
                      </a:cubicBezTo>
                      <a:cubicBezTo>
                        <a:pt x="1362" y="5964"/>
                        <a:pt x="1351" y="5966"/>
                        <a:pt x="1340" y="5966"/>
                      </a:cubicBezTo>
                      <a:cubicBezTo>
                        <a:pt x="1247" y="5966"/>
                        <a:pt x="1149" y="5869"/>
                        <a:pt x="1185" y="5767"/>
                      </a:cubicBezTo>
                      <a:cubicBezTo>
                        <a:pt x="1807" y="4188"/>
                        <a:pt x="2108" y="2576"/>
                        <a:pt x="2577" y="950"/>
                      </a:cubicBezTo>
                      <a:cubicBezTo>
                        <a:pt x="2349" y="636"/>
                        <a:pt x="2135" y="321"/>
                        <a:pt x="1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4"/>
                <p:cNvSpPr/>
                <p:nvPr/>
              </p:nvSpPr>
              <p:spPr>
                <a:xfrm>
                  <a:off x="7514996" y="2036073"/>
                  <a:ext cx="170768" cy="168214"/>
                </a:xfrm>
                <a:custGeom>
                  <a:avLst/>
                  <a:gdLst/>
                  <a:ahLst/>
                  <a:cxnLst/>
                  <a:rect l="l" t="t" r="r" b="b"/>
                  <a:pathLst>
                    <a:path w="6685" h="6585" extrusionOk="0">
                      <a:moveTo>
                        <a:pt x="6684" y="1"/>
                      </a:moveTo>
                      <a:lnTo>
                        <a:pt x="6684" y="1"/>
                      </a:lnTo>
                      <a:cubicBezTo>
                        <a:pt x="5393" y="382"/>
                        <a:pt x="4095" y="730"/>
                        <a:pt x="2797" y="1098"/>
                      </a:cubicBezTo>
                      <a:cubicBezTo>
                        <a:pt x="2032" y="1313"/>
                        <a:pt x="1284" y="1564"/>
                        <a:pt x="506" y="1564"/>
                      </a:cubicBezTo>
                      <a:cubicBezTo>
                        <a:pt x="339" y="1564"/>
                        <a:pt x="171" y="1552"/>
                        <a:pt x="0" y="1526"/>
                      </a:cubicBezTo>
                      <a:lnTo>
                        <a:pt x="0" y="1526"/>
                      </a:lnTo>
                      <a:cubicBezTo>
                        <a:pt x="1706" y="3433"/>
                        <a:pt x="3633" y="5133"/>
                        <a:pt x="5754" y="6584"/>
                      </a:cubicBezTo>
                      <a:cubicBezTo>
                        <a:pt x="6049" y="4390"/>
                        <a:pt x="6310" y="2182"/>
                        <a:pt x="6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4"/>
                <p:cNvSpPr/>
                <p:nvPr/>
              </p:nvSpPr>
              <p:spPr>
                <a:xfrm>
                  <a:off x="7559955" y="1926025"/>
                  <a:ext cx="99140" cy="111785"/>
                </a:xfrm>
                <a:custGeom>
                  <a:avLst/>
                  <a:gdLst/>
                  <a:ahLst/>
                  <a:cxnLst/>
                  <a:rect l="l" t="t" r="r" b="b"/>
                  <a:pathLst>
                    <a:path w="3881" h="4376" extrusionOk="0">
                      <a:moveTo>
                        <a:pt x="1157" y="0"/>
                      </a:moveTo>
                      <a:cubicBezTo>
                        <a:pt x="1037" y="1479"/>
                        <a:pt x="529" y="2991"/>
                        <a:pt x="0" y="4376"/>
                      </a:cubicBezTo>
                      <a:cubicBezTo>
                        <a:pt x="1291" y="3961"/>
                        <a:pt x="2589" y="3546"/>
                        <a:pt x="3881" y="3131"/>
                      </a:cubicBezTo>
                      <a:cubicBezTo>
                        <a:pt x="2890" y="2161"/>
                        <a:pt x="1980" y="1117"/>
                        <a:pt x="1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4"/>
                <p:cNvSpPr/>
                <p:nvPr/>
              </p:nvSpPr>
              <p:spPr>
                <a:xfrm>
                  <a:off x="7509529" y="1720746"/>
                  <a:ext cx="182545" cy="159145"/>
                </a:xfrm>
                <a:custGeom>
                  <a:avLst/>
                  <a:gdLst/>
                  <a:ahLst/>
                  <a:cxnLst/>
                  <a:rect l="l" t="t" r="r" b="b"/>
                  <a:pathLst>
                    <a:path w="7146" h="6230" extrusionOk="0">
                      <a:moveTo>
                        <a:pt x="5373" y="1"/>
                      </a:moveTo>
                      <a:cubicBezTo>
                        <a:pt x="4386" y="1095"/>
                        <a:pt x="2910" y="1795"/>
                        <a:pt x="1436" y="1795"/>
                      </a:cubicBezTo>
                      <a:cubicBezTo>
                        <a:pt x="981" y="1795"/>
                        <a:pt x="527" y="1728"/>
                        <a:pt x="87" y="1586"/>
                      </a:cubicBezTo>
                      <a:cubicBezTo>
                        <a:pt x="60" y="1613"/>
                        <a:pt x="27" y="1640"/>
                        <a:pt x="0" y="1673"/>
                      </a:cubicBezTo>
                      <a:cubicBezTo>
                        <a:pt x="596" y="3272"/>
                        <a:pt x="1352" y="4798"/>
                        <a:pt x="2248" y="6230"/>
                      </a:cubicBezTo>
                      <a:cubicBezTo>
                        <a:pt x="3546" y="4784"/>
                        <a:pt x="5339" y="4089"/>
                        <a:pt x="7146" y="3480"/>
                      </a:cubicBezTo>
                      <a:cubicBezTo>
                        <a:pt x="6450" y="2389"/>
                        <a:pt x="5855" y="1225"/>
                        <a:pt x="5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4"/>
                <p:cNvSpPr/>
                <p:nvPr/>
              </p:nvSpPr>
              <p:spPr>
                <a:xfrm>
                  <a:off x="7571042" y="1815594"/>
                  <a:ext cx="124276" cy="73365"/>
                </a:xfrm>
                <a:custGeom>
                  <a:avLst/>
                  <a:gdLst/>
                  <a:ahLst/>
                  <a:cxnLst/>
                  <a:rect l="l" t="t" r="r" b="b"/>
                  <a:pathLst>
                    <a:path w="4865" h="2872" extrusionOk="0">
                      <a:moveTo>
                        <a:pt x="4865" y="1"/>
                      </a:moveTo>
                      <a:lnTo>
                        <a:pt x="4865" y="1"/>
                      </a:lnTo>
                      <a:cubicBezTo>
                        <a:pt x="3079" y="610"/>
                        <a:pt x="1272" y="1326"/>
                        <a:pt x="1" y="2771"/>
                      </a:cubicBezTo>
                      <a:cubicBezTo>
                        <a:pt x="1" y="2778"/>
                        <a:pt x="1" y="2778"/>
                        <a:pt x="1" y="2778"/>
                      </a:cubicBezTo>
                      <a:lnTo>
                        <a:pt x="8" y="2778"/>
                      </a:lnTo>
                      <a:cubicBezTo>
                        <a:pt x="12" y="2777"/>
                        <a:pt x="16" y="2777"/>
                        <a:pt x="20" y="2777"/>
                      </a:cubicBezTo>
                      <a:cubicBezTo>
                        <a:pt x="80" y="2777"/>
                        <a:pt x="123" y="2821"/>
                        <a:pt x="148" y="2871"/>
                      </a:cubicBezTo>
                      <a:cubicBezTo>
                        <a:pt x="2142" y="2744"/>
                        <a:pt x="3908" y="1794"/>
                        <a:pt x="4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4"/>
                <p:cNvSpPr/>
                <p:nvPr/>
              </p:nvSpPr>
              <p:spPr>
                <a:xfrm>
                  <a:off x="7524218" y="1267858"/>
                  <a:ext cx="136410" cy="62713"/>
                </a:xfrm>
                <a:custGeom>
                  <a:avLst/>
                  <a:gdLst/>
                  <a:ahLst/>
                  <a:cxnLst/>
                  <a:rect l="l" t="t" r="r" b="b"/>
                  <a:pathLst>
                    <a:path w="5340" h="2455" extrusionOk="0">
                      <a:moveTo>
                        <a:pt x="811" y="1"/>
                      </a:moveTo>
                      <a:cubicBezTo>
                        <a:pt x="576" y="1"/>
                        <a:pt x="339" y="24"/>
                        <a:pt x="101" y="73"/>
                      </a:cubicBezTo>
                      <a:cubicBezTo>
                        <a:pt x="61" y="147"/>
                        <a:pt x="34" y="220"/>
                        <a:pt x="1" y="301"/>
                      </a:cubicBezTo>
                      <a:cubicBezTo>
                        <a:pt x="973" y="1593"/>
                        <a:pt x="2409" y="2455"/>
                        <a:pt x="4039" y="2455"/>
                      </a:cubicBezTo>
                      <a:cubicBezTo>
                        <a:pt x="4181" y="2455"/>
                        <a:pt x="4325" y="2448"/>
                        <a:pt x="4470" y="2435"/>
                      </a:cubicBezTo>
                      <a:cubicBezTo>
                        <a:pt x="5340" y="2355"/>
                        <a:pt x="4744" y="2067"/>
                        <a:pt x="4363" y="1719"/>
                      </a:cubicBezTo>
                      <a:cubicBezTo>
                        <a:pt x="3988" y="1371"/>
                        <a:pt x="3594" y="1043"/>
                        <a:pt x="3159" y="756"/>
                      </a:cubicBezTo>
                      <a:cubicBezTo>
                        <a:pt x="2440" y="287"/>
                        <a:pt x="1637"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4"/>
                <p:cNvSpPr/>
                <p:nvPr/>
              </p:nvSpPr>
              <p:spPr>
                <a:xfrm>
                  <a:off x="7515839" y="1709991"/>
                  <a:ext cx="126856" cy="50170"/>
                </a:xfrm>
                <a:custGeom>
                  <a:avLst/>
                  <a:gdLst/>
                  <a:ahLst/>
                  <a:cxnLst/>
                  <a:rect l="l" t="t" r="r" b="b"/>
                  <a:pathLst>
                    <a:path w="4966" h="1964" extrusionOk="0">
                      <a:moveTo>
                        <a:pt x="3778" y="13"/>
                      </a:moveTo>
                      <a:cubicBezTo>
                        <a:pt x="3225" y="13"/>
                        <a:pt x="2697" y="139"/>
                        <a:pt x="2189" y="348"/>
                      </a:cubicBezTo>
                      <a:cubicBezTo>
                        <a:pt x="1352" y="689"/>
                        <a:pt x="650" y="1238"/>
                        <a:pt x="1" y="1847"/>
                      </a:cubicBezTo>
                      <a:cubicBezTo>
                        <a:pt x="401" y="1920"/>
                        <a:pt x="793" y="1963"/>
                        <a:pt x="1185" y="1963"/>
                      </a:cubicBezTo>
                      <a:cubicBezTo>
                        <a:pt x="1614" y="1963"/>
                        <a:pt x="2043" y="1912"/>
                        <a:pt x="2483" y="1793"/>
                      </a:cubicBezTo>
                      <a:cubicBezTo>
                        <a:pt x="3206" y="1592"/>
                        <a:pt x="4296" y="1138"/>
                        <a:pt x="4738" y="489"/>
                      </a:cubicBezTo>
                      <a:cubicBezTo>
                        <a:pt x="4959" y="167"/>
                        <a:pt x="4965" y="301"/>
                        <a:pt x="4711" y="134"/>
                      </a:cubicBezTo>
                      <a:cubicBezTo>
                        <a:pt x="4497" y="0"/>
                        <a:pt x="4062" y="20"/>
                        <a:pt x="3821" y="14"/>
                      </a:cubicBezTo>
                      <a:cubicBezTo>
                        <a:pt x="3807" y="13"/>
                        <a:pt x="3793" y="13"/>
                        <a:pt x="3778"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4"/>
                <p:cNvSpPr/>
                <p:nvPr/>
              </p:nvSpPr>
              <p:spPr>
                <a:xfrm>
                  <a:off x="7480306" y="1280810"/>
                  <a:ext cx="175213" cy="164459"/>
                </a:xfrm>
                <a:custGeom>
                  <a:avLst/>
                  <a:gdLst/>
                  <a:ahLst/>
                  <a:cxnLst/>
                  <a:rect l="l" t="t" r="r" b="b"/>
                  <a:pathLst>
                    <a:path w="6859" h="6438" extrusionOk="0">
                      <a:moveTo>
                        <a:pt x="1626" y="1"/>
                      </a:moveTo>
                      <a:cubicBezTo>
                        <a:pt x="903" y="1680"/>
                        <a:pt x="355" y="3447"/>
                        <a:pt x="0" y="5287"/>
                      </a:cubicBezTo>
                      <a:cubicBezTo>
                        <a:pt x="506" y="5123"/>
                        <a:pt x="1032" y="5047"/>
                        <a:pt x="1559" y="5047"/>
                      </a:cubicBezTo>
                      <a:cubicBezTo>
                        <a:pt x="2972" y="5047"/>
                        <a:pt x="4399" y="5590"/>
                        <a:pt x="5500" y="6437"/>
                      </a:cubicBezTo>
                      <a:cubicBezTo>
                        <a:pt x="5781" y="4905"/>
                        <a:pt x="6243" y="3427"/>
                        <a:pt x="6858" y="2042"/>
                      </a:cubicBezTo>
                      <a:lnTo>
                        <a:pt x="6858" y="2042"/>
                      </a:lnTo>
                      <a:cubicBezTo>
                        <a:pt x="6507" y="2116"/>
                        <a:pt x="6148" y="2153"/>
                        <a:pt x="5789" y="2153"/>
                      </a:cubicBezTo>
                      <a:cubicBezTo>
                        <a:pt x="4158" y="2153"/>
                        <a:pt x="2525" y="1394"/>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4"/>
                <p:cNvSpPr/>
                <p:nvPr/>
              </p:nvSpPr>
              <p:spPr>
                <a:xfrm>
                  <a:off x="7471237" y="1589828"/>
                  <a:ext cx="171100" cy="165813"/>
                </a:xfrm>
                <a:custGeom>
                  <a:avLst/>
                  <a:gdLst/>
                  <a:ahLst/>
                  <a:cxnLst/>
                  <a:rect l="l" t="t" r="r" b="b"/>
                  <a:pathLst>
                    <a:path w="6698" h="6491" extrusionOk="0">
                      <a:moveTo>
                        <a:pt x="5627" y="1"/>
                      </a:moveTo>
                      <a:cubicBezTo>
                        <a:pt x="4816" y="605"/>
                        <a:pt x="3814" y="924"/>
                        <a:pt x="2818" y="924"/>
                      </a:cubicBezTo>
                      <a:cubicBezTo>
                        <a:pt x="1884" y="924"/>
                        <a:pt x="955" y="643"/>
                        <a:pt x="195" y="54"/>
                      </a:cubicBezTo>
                      <a:cubicBezTo>
                        <a:pt x="128" y="88"/>
                        <a:pt x="61" y="108"/>
                        <a:pt x="1" y="108"/>
                      </a:cubicBezTo>
                      <a:cubicBezTo>
                        <a:pt x="188" y="2322"/>
                        <a:pt x="663" y="4463"/>
                        <a:pt x="1386" y="6484"/>
                      </a:cubicBezTo>
                      <a:cubicBezTo>
                        <a:pt x="1399" y="6484"/>
                        <a:pt x="1419" y="6491"/>
                        <a:pt x="1432" y="6491"/>
                      </a:cubicBezTo>
                      <a:cubicBezTo>
                        <a:pt x="2579" y="5397"/>
                        <a:pt x="3988" y="4475"/>
                        <a:pt x="5529" y="4475"/>
                      </a:cubicBezTo>
                      <a:cubicBezTo>
                        <a:pt x="5911" y="4475"/>
                        <a:pt x="6301" y="4532"/>
                        <a:pt x="6698" y="4657"/>
                      </a:cubicBezTo>
                      <a:cubicBezTo>
                        <a:pt x="6163" y="3179"/>
                        <a:pt x="5795" y="1620"/>
                        <a:pt x="5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4"/>
                <p:cNvSpPr/>
                <p:nvPr/>
              </p:nvSpPr>
              <p:spPr>
                <a:xfrm>
                  <a:off x="7468836" y="1425420"/>
                  <a:ext cx="150435" cy="158456"/>
                </a:xfrm>
                <a:custGeom>
                  <a:avLst/>
                  <a:gdLst/>
                  <a:ahLst/>
                  <a:cxnLst/>
                  <a:rect l="l" t="t" r="r" b="b"/>
                  <a:pathLst>
                    <a:path w="5889" h="6203" extrusionOk="0">
                      <a:moveTo>
                        <a:pt x="382" y="0"/>
                      </a:moveTo>
                      <a:cubicBezTo>
                        <a:pt x="135" y="1425"/>
                        <a:pt x="1" y="2891"/>
                        <a:pt x="1" y="4383"/>
                      </a:cubicBezTo>
                      <a:cubicBezTo>
                        <a:pt x="1" y="4911"/>
                        <a:pt x="21" y="5433"/>
                        <a:pt x="54" y="5955"/>
                      </a:cubicBezTo>
                      <a:cubicBezTo>
                        <a:pt x="101" y="5988"/>
                        <a:pt x="115" y="6042"/>
                        <a:pt x="101" y="6095"/>
                      </a:cubicBezTo>
                      <a:lnTo>
                        <a:pt x="108" y="6095"/>
                      </a:lnTo>
                      <a:cubicBezTo>
                        <a:pt x="155" y="6136"/>
                        <a:pt x="202" y="6162"/>
                        <a:pt x="248" y="6202"/>
                      </a:cubicBezTo>
                      <a:cubicBezTo>
                        <a:pt x="563" y="5955"/>
                        <a:pt x="1205" y="5540"/>
                        <a:pt x="1286" y="5507"/>
                      </a:cubicBezTo>
                      <a:cubicBezTo>
                        <a:pt x="1754" y="5306"/>
                        <a:pt x="2269" y="5212"/>
                        <a:pt x="2771" y="5206"/>
                      </a:cubicBezTo>
                      <a:cubicBezTo>
                        <a:pt x="2791" y="5205"/>
                        <a:pt x="2810" y="5205"/>
                        <a:pt x="2830" y="5205"/>
                      </a:cubicBezTo>
                      <a:cubicBezTo>
                        <a:pt x="3825" y="5205"/>
                        <a:pt x="4776" y="5534"/>
                        <a:pt x="5681" y="5928"/>
                      </a:cubicBezTo>
                      <a:cubicBezTo>
                        <a:pt x="5641" y="5420"/>
                        <a:pt x="5614" y="4904"/>
                        <a:pt x="5614" y="4383"/>
                      </a:cubicBezTo>
                      <a:cubicBezTo>
                        <a:pt x="5614" y="3272"/>
                        <a:pt x="5708" y="2181"/>
                        <a:pt x="5889" y="1118"/>
                      </a:cubicBezTo>
                      <a:lnTo>
                        <a:pt x="5889" y="1118"/>
                      </a:lnTo>
                      <a:cubicBezTo>
                        <a:pt x="5289" y="1334"/>
                        <a:pt x="4657" y="1441"/>
                        <a:pt x="4028" y="1441"/>
                      </a:cubicBezTo>
                      <a:cubicBezTo>
                        <a:pt x="2689" y="1441"/>
                        <a:pt x="1361" y="956"/>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4"/>
                <p:cNvSpPr/>
                <p:nvPr/>
              </p:nvSpPr>
              <p:spPr>
                <a:xfrm>
                  <a:off x="7436726" y="1112417"/>
                  <a:ext cx="181344" cy="151686"/>
                </a:xfrm>
                <a:custGeom>
                  <a:avLst/>
                  <a:gdLst/>
                  <a:ahLst/>
                  <a:cxnLst/>
                  <a:rect l="l" t="t" r="r" b="b"/>
                  <a:pathLst>
                    <a:path w="7099" h="5938" extrusionOk="0">
                      <a:moveTo>
                        <a:pt x="5557" y="1"/>
                      </a:moveTo>
                      <a:cubicBezTo>
                        <a:pt x="3703" y="1"/>
                        <a:pt x="1849" y="39"/>
                        <a:pt x="0" y="123"/>
                      </a:cubicBezTo>
                      <a:cubicBezTo>
                        <a:pt x="917" y="2117"/>
                        <a:pt x="2047" y="3977"/>
                        <a:pt x="3205" y="5844"/>
                      </a:cubicBezTo>
                      <a:cubicBezTo>
                        <a:pt x="3225" y="5870"/>
                        <a:pt x="3225" y="5897"/>
                        <a:pt x="3212" y="5924"/>
                      </a:cubicBezTo>
                      <a:cubicBezTo>
                        <a:pt x="3217" y="5923"/>
                        <a:pt x="3222" y="5922"/>
                        <a:pt x="3227" y="5922"/>
                      </a:cubicBezTo>
                      <a:cubicBezTo>
                        <a:pt x="3249" y="5922"/>
                        <a:pt x="3270" y="5932"/>
                        <a:pt x="3292" y="5937"/>
                      </a:cubicBezTo>
                      <a:lnTo>
                        <a:pt x="3312" y="5937"/>
                      </a:lnTo>
                      <a:cubicBezTo>
                        <a:pt x="3419" y="5696"/>
                        <a:pt x="3539" y="5456"/>
                        <a:pt x="3653" y="5221"/>
                      </a:cubicBezTo>
                      <a:cubicBezTo>
                        <a:pt x="2516" y="4057"/>
                        <a:pt x="1699" y="2485"/>
                        <a:pt x="990" y="1040"/>
                      </a:cubicBezTo>
                      <a:cubicBezTo>
                        <a:pt x="937" y="926"/>
                        <a:pt x="1004" y="812"/>
                        <a:pt x="1124" y="806"/>
                      </a:cubicBezTo>
                      <a:cubicBezTo>
                        <a:pt x="2657" y="672"/>
                        <a:pt x="4239" y="498"/>
                        <a:pt x="5785" y="498"/>
                      </a:cubicBezTo>
                      <a:cubicBezTo>
                        <a:pt x="6021" y="498"/>
                        <a:pt x="6256" y="502"/>
                        <a:pt x="6490" y="511"/>
                      </a:cubicBezTo>
                      <a:cubicBezTo>
                        <a:pt x="6557" y="518"/>
                        <a:pt x="6597" y="551"/>
                        <a:pt x="6617" y="598"/>
                      </a:cubicBezTo>
                      <a:cubicBezTo>
                        <a:pt x="6778" y="397"/>
                        <a:pt x="6938" y="203"/>
                        <a:pt x="7099" y="9"/>
                      </a:cubicBezTo>
                      <a:cubicBezTo>
                        <a:pt x="6585" y="4"/>
                        <a:pt x="6071" y="1"/>
                        <a:pt x="5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4"/>
                <p:cNvSpPr/>
                <p:nvPr/>
              </p:nvSpPr>
              <p:spPr>
                <a:xfrm>
                  <a:off x="7481838" y="1416965"/>
                  <a:ext cx="134188" cy="39595"/>
                </a:xfrm>
                <a:custGeom>
                  <a:avLst/>
                  <a:gdLst/>
                  <a:ahLst/>
                  <a:cxnLst/>
                  <a:rect l="l" t="t" r="r" b="b"/>
                  <a:pathLst>
                    <a:path w="5253" h="1550" extrusionOk="0">
                      <a:moveTo>
                        <a:pt x="1671" y="1"/>
                      </a:moveTo>
                      <a:cubicBezTo>
                        <a:pt x="1116" y="1"/>
                        <a:pt x="571" y="77"/>
                        <a:pt x="0" y="184"/>
                      </a:cubicBezTo>
                      <a:cubicBezTo>
                        <a:pt x="669" y="759"/>
                        <a:pt x="1426" y="1201"/>
                        <a:pt x="2302" y="1408"/>
                      </a:cubicBezTo>
                      <a:cubicBezTo>
                        <a:pt x="2696" y="1497"/>
                        <a:pt x="3103" y="1549"/>
                        <a:pt x="3509" y="1549"/>
                      </a:cubicBezTo>
                      <a:cubicBezTo>
                        <a:pt x="3593" y="1549"/>
                        <a:pt x="3677" y="1547"/>
                        <a:pt x="3761" y="1542"/>
                      </a:cubicBezTo>
                      <a:cubicBezTo>
                        <a:pt x="4021" y="1529"/>
                        <a:pt x="4844" y="1536"/>
                        <a:pt x="5065" y="1308"/>
                      </a:cubicBezTo>
                      <a:cubicBezTo>
                        <a:pt x="5253" y="1121"/>
                        <a:pt x="4938" y="1020"/>
                        <a:pt x="4717" y="880"/>
                      </a:cubicBezTo>
                      <a:cubicBezTo>
                        <a:pt x="4563" y="773"/>
                        <a:pt x="4383" y="686"/>
                        <a:pt x="4215" y="599"/>
                      </a:cubicBezTo>
                      <a:cubicBezTo>
                        <a:pt x="3754" y="378"/>
                        <a:pt x="3252" y="204"/>
                        <a:pt x="2744" y="104"/>
                      </a:cubicBezTo>
                      <a:cubicBezTo>
                        <a:pt x="2376" y="31"/>
                        <a:pt x="2022" y="1"/>
                        <a:pt x="1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4"/>
                <p:cNvSpPr/>
                <p:nvPr/>
              </p:nvSpPr>
              <p:spPr>
                <a:xfrm>
                  <a:off x="7433303" y="928749"/>
                  <a:ext cx="186836" cy="179479"/>
                </a:xfrm>
                <a:custGeom>
                  <a:avLst/>
                  <a:gdLst/>
                  <a:ahLst/>
                  <a:cxnLst/>
                  <a:rect l="l" t="t" r="r" b="b"/>
                  <a:pathLst>
                    <a:path w="7314" h="7026" extrusionOk="0">
                      <a:moveTo>
                        <a:pt x="6002" y="0"/>
                      </a:moveTo>
                      <a:cubicBezTo>
                        <a:pt x="3680" y="2034"/>
                        <a:pt x="1653" y="4403"/>
                        <a:pt x="0" y="7025"/>
                      </a:cubicBezTo>
                      <a:cubicBezTo>
                        <a:pt x="1198" y="6965"/>
                        <a:pt x="2402" y="6918"/>
                        <a:pt x="3607" y="6892"/>
                      </a:cubicBezTo>
                      <a:cubicBezTo>
                        <a:pt x="4162" y="6878"/>
                        <a:pt x="4710" y="6872"/>
                        <a:pt x="5266" y="6865"/>
                      </a:cubicBezTo>
                      <a:cubicBezTo>
                        <a:pt x="5498" y="6865"/>
                        <a:pt x="6042" y="6954"/>
                        <a:pt x="6458" y="6954"/>
                      </a:cubicBezTo>
                      <a:cubicBezTo>
                        <a:pt x="6666" y="6954"/>
                        <a:pt x="6843" y="6932"/>
                        <a:pt x="6932" y="6865"/>
                      </a:cubicBezTo>
                      <a:cubicBezTo>
                        <a:pt x="7313" y="6591"/>
                        <a:pt x="6925" y="5279"/>
                        <a:pt x="6878" y="4905"/>
                      </a:cubicBezTo>
                      <a:cubicBezTo>
                        <a:pt x="6798" y="4363"/>
                        <a:pt x="6718" y="3821"/>
                        <a:pt x="6624" y="3279"/>
                      </a:cubicBezTo>
                      <a:cubicBezTo>
                        <a:pt x="6443" y="2181"/>
                        <a:pt x="6236" y="1091"/>
                        <a:pt x="6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4"/>
                <p:cNvSpPr/>
                <p:nvPr/>
              </p:nvSpPr>
              <p:spPr>
                <a:xfrm>
                  <a:off x="7481149" y="1564896"/>
                  <a:ext cx="131633" cy="42635"/>
                </a:xfrm>
                <a:custGeom>
                  <a:avLst/>
                  <a:gdLst/>
                  <a:ahLst/>
                  <a:cxnLst/>
                  <a:rect l="l" t="t" r="r" b="b"/>
                  <a:pathLst>
                    <a:path w="5153" h="1669" extrusionOk="0">
                      <a:moveTo>
                        <a:pt x="2330" y="1"/>
                      </a:moveTo>
                      <a:cubicBezTo>
                        <a:pt x="1646" y="1"/>
                        <a:pt x="972" y="157"/>
                        <a:pt x="389" y="555"/>
                      </a:cubicBezTo>
                      <a:cubicBezTo>
                        <a:pt x="288" y="629"/>
                        <a:pt x="148" y="776"/>
                        <a:pt x="1" y="896"/>
                      </a:cubicBezTo>
                      <a:cubicBezTo>
                        <a:pt x="742" y="1384"/>
                        <a:pt x="1568" y="1668"/>
                        <a:pt x="2472" y="1668"/>
                      </a:cubicBezTo>
                      <a:cubicBezTo>
                        <a:pt x="2522" y="1668"/>
                        <a:pt x="2573" y="1668"/>
                        <a:pt x="2623" y="1666"/>
                      </a:cubicBezTo>
                      <a:cubicBezTo>
                        <a:pt x="3205" y="1646"/>
                        <a:pt x="3767" y="1512"/>
                        <a:pt x="4303" y="1271"/>
                      </a:cubicBezTo>
                      <a:cubicBezTo>
                        <a:pt x="4450" y="1204"/>
                        <a:pt x="4871" y="1070"/>
                        <a:pt x="4952" y="910"/>
                      </a:cubicBezTo>
                      <a:cubicBezTo>
                        <a:pt x="5152" y="502"/>
                        <a:pt x="4631" y="488"/>
                        <a:pt x="4309" y="374"/>
                      </a:cubicBezTo>
                      <a:cubicBezTo>
                        <a:pt x="3689" y="152"/>
                        <a:pt x="3004"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4"/>
                <p:cNvSpPr/>
                <p:nvPr/>
              </p:nvSpPr>
              <p:spPr>
                <a:xfrm>
                  <a:off x="7397923" y="1766395"/>
                  <a:ext cx="164791" cy="122616"/>
                </a:xfrm>
                <a:custGeom>
                  <a:avLst/>
                  <a:gdLst/>
                  <a:ahLst/>
                  <a:cxnLst/>
                  <a:rect l="l" t="t" r="r" b="b"/>
                  <a:pathLst>
                    <a:path w="6451" h="4800" extrusionOk="0">
                      <a:moveTo>
                        <a:pt x="4108" y="0"/>
                      </a:moveTo>
                      <a:cubicBezTo>
                        <a:pt x="2737" y="1525"/>
                        <a:pt x="1365" y="3058"/>
                        <a:pt x="0" y="4583"/>
                      </a:cubicBezTo>
                      <a:cubicBezTo>
                        <a:pt x="1250" y="4742"/>
                        <a:pt x="2485" y="4800"/>
                        <a:pt x="3725" y="4800"/>
                      </a:cubicBezTo>
                      <a:cubicBezTo>
                        <a:pt x="4629" y="4800"/>
                        <a:pt x="5535" y="4769"/>
                        <a:pt x="6450" y="4724"/>
                      </a:cubicBezTo>
                      <a:cubicBezTo>
                        <a:pt x="6450" y="4717"/>
                        <a:pt x="6450" y="4717"/>
                        <a:pt x="6450" y="4710"/>
                      </a:cubicBezTo>
                      <a:cubicBezTo>
                        <a:pt x="6283" y="4456"/>
                        <a:pt x="6129" y="4195"/>
                        <a:pt x="5975" y="3934"/>
                      </a:cubicBezTo>
                      <a:cubicBezTo>
                        <a:pt x="4624" y="3914"/>
                        <a:pt x="3252" y="3720"/>
                        <a:pt x="1907" y="3593"/>
                      </a:cubicBezTo>
                      <a:cubicBezTo>
                        <a:pt x="1760" y="3580"/>
                        <a:pt x="1700" y="3432"/>
                        <a:pt x="1793" y="3319"/>
                      </a:cubicBezTo>
                      <a:cubicBezTo>
                        <a:pt x="2596" y="2308"/>
                        <a:pt x="3372" y="1278"/>
                        <a:pt x="4209" y="301"/>
                      </a:cubicBezTo>
                      <a:cubicBezTo>
                        <a:pt x="4215" y="301"/>
                        <a:pt x="4215" y="301"/>
                        <a:pt x="4222" y="294"/>
                      </a:cubicBezTo>
                      <a:cubicBezTo>
                        <a:pt x="4182" y="194"/>
                        <a:pt x="4142" y="100"/>
                        <a:pt x="4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4"/>
                <p:cNvSpPr/>
                <p:nvPr/>
              </p:nvSpPr>
              <p:spPr>
                <a:xfrm>
                  <a:off x="7471748" y="1132649"/>
                  <a:ext cx="129922" cy="108030"/>
                </a:xfrm>
                <a:custGeom>
                  <a:avLst/>
                  <a:gdLst/>
                  <a:ahLst/>
                  <a:cxnLst/>
                  <a:rect l="l" t="t" r="r" b="b"/>
                  <a:pathLst>
                    <a:path w="5086" h="4229" extrusionOk="0">
                      <a:moveTo>
                        <a:pt x="5086" y="0"/>
                      </a:moveTo>
                      <a:lnTo>
                        <a:pt x="5086" y="0"/>
                      </a:lnTo>
                      <a:cubicBezTo>
                        <a:pt x="3406" y="181"/>
                        <a:pt x="1693" y="188"/>
                        <a:pt x="1" y="308"/>
                      </a:cubicBezTo>
                      <a:cubicBezTo>
                        <a:pt x="703" y="1693"/>
                        <a:pt x="1593" y="2904"/>
                        <a:pt x="2383" y="4229"/>
                      </a:cubicBezTo>
                      <a:cubicBezTo>
                        <a:pt x="3152" y="2730"/>
                        <a:pt x="4055" y="1312"/>
                        <a:pt x="5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4"/>
                <p:cNvSpPr/>
                <p:nvPr/>
              </p:nvSpPr>
              <p:spPr>
                <a:xfrm>
                  <a:off x="7391435" y="1891489"/>
                  <a:ext cx="170743" cy="175545"/>
                </a:xfrm>
                <a:custGeom>
                  <a:avLst/>
                  <a:gdLst/>
                  <a:ahLst/>
                  <a:cxnLst/>
                  <a:rect l="l" t="t" r="r" b="b"/>
                  <a:pathLst>
                    <a:path w="6684" h="6872" extrusionOk="0">
                      <a:moveTo>
                        <a:pt x="0" y="1"/>
                      </a:moveTo>
                      <a:lnTo>
                        <a:pt x="0" y="1"/>
                      </a:lnTo>
                      <a:cubicBezTo>
                        <a:pt x="1218" y="2489"/>
                        <a:pt x="2757" y="4798"/>
                        <a:pt x="4556" y="6872"/>
                      </a:cubicBezTo>
                      <a:cubicBezTo>
                        <a:pt x="5399" y="4664"/>
                        <a:pt x="5955" y="2389"/>
                        <a:pt x="6684" y="154"/>
                      </a:cubicBezTo>
                      <a:lnTo>
                        <a:pt x="6684" y="154"/>
                      </a:lnTo>
                      <a:cubicBezTo>
                        <a:pt x="5841" y="254"/>
                        <a:pt x="4989" y="298"/>
                        <a:pt x="4134" y="298"/>
                      </a:cubicBezTo>
                      <a:cubicBezTo>
                        <a:pt x="2750" y="298"/>
                        <a:pt x="1361" y="18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4"/>
                <p:cNvSpPr/>
                <p:nvPr/>
              </p:nvSpPr>
              <p:spPr>
                <a:xfrm>
                  <a:off x="7353986" y="1271077"/>
                  <a:ext cx="163437" cy="141877"/>
                </a:xfrm>
                <a:custGeom>
                  <a:avLst/>
                  <a:gdLst/>
                  <a:ahLst/>
                  <a:cxnLst/>
                  <a:rect l="l" t="t" r="r" b="b"/>
                  <a:pathLst>
                    <a:path w="6398" h="5554" extrusionOk="0">
                      <a:moveTo>
                        <a:pt x="6370" y="1"/>
                      </a:moveTo>
                      <a:cubicBezTo>
                        <a:pt x="4276" y="476"/>
                        <a:pt x="2135" y="770"/>
                        <a:pt x="1" y="971"/>
                      </a:cubicBezTo>
                      <a:cubicBezTo>
                        <a:pt x="1366" y="2690"/>
                        <a:pt x="2931" y="4222"/>
                        <a:pt x="4678" y="5554"/>
                      </a:cubicBezTo>
                      <a:cubicBezTo>
                        <a:pt x="4731" y="5286"/>
                        <a:pt x="4785" y="5025"/>
                        <a:pt x="4845" y="4764"/>
                      </a:cubicBezTo>
                      <a:lnTo>
                        <a:pt x="4838" y="4764"/>
                      </a:lnTo>
                      <a:cubicBezTo>
                        <a:pt x="3641" y="3961"/>
                        <a:pt x="2550" y="2985"/>
                        <a:pt x="1546" y="1954"/>
                      </a:cubicBezTo>
                      <a:cubicBezTo>
                        <a:pt x="1473" y="1874"/>
                        <a:pt x="1500" y="1720"/>
                        <a:pt x="1613" y="1700"/>
                      </a:cubicBezTo>
                      <a:cubicBezTo>
                        <a:pt x="3099" y="1412"/>
                        <a:pt x="4584" y="1118"/>
                        <a:pt x="6069" y="837"/>
                      </a:cubicBezTo>
                      <a:cubicBezTo>
                        <a:pt x="6176" y="583"/>
                        <a:pt x="6283" y="328"/>
                        <a:pt x="6390" y="81"/>
                      </a:cubicBezTo>
                      <a:cubicBezTo>
                        <a:pt x="6384" y="54"/>
                        <a:pt x="6384" y="34"/>
                        <a:pt x="6397" y="14"/>
                      </a:cubicBezTo>
                      <a:cubicBezTo>
                        <a:pt x="6390" y="7"/>
                        <a:pt x="6377" y="7"/>
                        <a:pt x="6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4"/>
                <p:cNvSpPr/>
                <p:nvPr/>
              </p:nvSpPr>
              <p:spPr>
                <a:xfrm>
                  <a:off x="7454659" y="1782105"/>
                  <a:ext cx="92320" cy="78474"/>
                </a:xfrm>
                <a:custGeom>
                  <a:avLst/>
                  <a:gdLst/>
                  <a:ahLst/>
                  <a:cxnLst/>
                  <a:rect l="l" t="t" r="r" b="b"/>
                  <a:pathLst>
                    <a:path w="3614" h="3072" extrusionOk="0">
                      <a:moveTo>
                        <a:pt x="2128" y="1"/>
                      </a:moveTo>
                      <a:cubicBezTo>
                        <a:pt x="1446" y="917"/>
                        <a:pt x="716" y="1800"/>
                        <a:pt x="1" y="2684"/>
                      </a:cubicBezTo>
                      <a:cubicBezTo>
                        <a:pt x="1198" y="2797"/>
                        <a:pt x="2423" y="2871"/>
                        <a:pt x="3614" y="3072"/>
                      </a:cubicBezTo>
                      <a:cubicBezTo>
                        <a:pt x="3052" y="2088"/>
                        <a:pt x="2556" y="1064"/>
                        <a:pt x="2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4"/>
                <p:cNvSpPr/>
                <p:nvPr/>
              </p:nvSpPr>
              <p:spPr>
                <a:xfrm>
                  <a:off x="7326831" y="1703835"/>
                  <a:ext cx="168367" cy="178611"/>
                </a:xfrm>
                <a:custGeom>
                  <a:avLst/>
                  <a:gdLst/>
                  <a:ahLst/>
                  <a:cxnLst/>
                  <a:rect l="l" t="t" r="r" b="b"/>
                  <a:pathLst>
                    <a:path w="6591" h="6992" extrusionOk="0">
                      <a:moveTo>
                        <a:pt x="0" y="0"/>
                      </a:moveTo>
                      <a:lnTo>
                        <a:pt x="0" y="0"/>
                      </a:lnTo>
                      <a:cubicBezTo>
                        <a:pt x="515" y="2449"/>
                        <a:pt x="1311" y="4791"/>
                        <a:pt x="2362" y="6992"/>
                      </a:cubicBezTo>
                      <a:cubicBezTo>
                        <a:pt x="3774" y="5420"/>
                        <a:pt x="5179" y="3854"/>
                        <a:pt x="6590" y="2282"/>
                      </a:cubicBezTo>
                      <a:cubicBezTo>
                        <a:pt x="4302" y="1780"/>
                        <a:pt x="2108" y="101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4"/>
                <p:cNvSpPr/>
                <p:nvPr/>
              </p:nvSpPr>
              <p:spPr>
                <a:xfrm>
                  <a:off x="7331787" y="1592740"/>
                  <a:ext cx="166656" cy="161189"/>
                </a:xfrm>
                <a:custGeom>
                  <a:avLst/>
                  <a:gdLst/>
                  <a:ahLst/>
                  <a:cxnLst/>
                  <a:rect l="l" t="t" r="r" b="b"/>
                  <a:pathLst>
                    <a:path w="6524" h="6310" extrusionOk="0">
                      <a:moveTo>
                        <a:pt x="5172" y="0"/>
                      </a:moveTo>
                      <a:cubicBezTo>
                        <a:pt x="3506" y="1419"/>
                        <a:pt x="1666" y="2630"/>
                        <a:pt x="0" y="4068"/>
                      </a:cubicBezTo>
                      <a:cubicBezTo>
                        <a:pt x="2081" y="5085"/>
                        <a:pt x="4262" y="5828"/>
                        <a:pt x="6523" y="6310"/>
                      </a:cubicBezTo>
                      <a:cubicBezTo>
                        <a:pt x="6430" y="6035"/>
                        <a:pt x="6336" y="5761"/>
                        <a:pt x="6242" y="5487"/>
                      </a:cubicBezTo>
                      <a:cubicBezTo>
                        <a:pt x="6231" y="5504"/>
                        <a:pt x="6209" y="5521"/>
                        <a:pt x="6182" y="5521"/>
                      </a:cubicBezTo>
                      <a:cubicBezTo>
                        <a:pt x="6178" y="5521"/>
                        <a:pt x="6173" y="5521"/>
                        <a:pt x="6169" y="5520"/>
                      </a:cubicBezTo>
                      <a:cubicBezTo>
                        <a:pt x="4617" y="5266"/>
                        <a:pt x="3024" y="4463"/>
                        <a:pt x="1539" y="3934"/>
                      </a:cubicBezTo>
                      <a:cubicBezTo>
                        <a:pt x="1439" y="3901"/>
                        <a:pt x="1378" y="3754"/>
                        <a:pt x="1472" y="3667"/>
                      </a:cubicBezTo>
                      <a:cubicBezTo>
                        <a:pt x="2596" y="2663"/>
                        <a:pt x="3881" y="1566"/>
                        <a:pt x="5272" y="944"/>
                      </a:cubicBezTo>
                      <a:cubicBezTo>
                        <a:pt x="5232" y="636"/>
                        <a:pt x="5199" y="322"/>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4"/>
                <p:cNvSpPr/>
                <p:nvPr/>
              </p:nvSpPr>
              <p:spPr>
                <a:xfrm>
                  <a:off x="7404079" y="1301169"/>
                  <a:ext cx="101541" cy="84963"/>
                </a:xfrm>
                <a:custGeom>
                  <a:avLst/>
                  <a:gdLst/>
                  <a:ahLst/>
                  <a:cxnLst/>
                  <a:rect l="l" t="t" r="r" b="b"/>
                  <a:pathLst>
                    <a:path w="3975" h="3326" extrusionOk="0">
                      <a:moveTo>
                        <a:pt x="3974" y="0"/>
                      </a:moveTo>
                      <a:lnTo>
                        <a:pt x="3974" y="0"/>
                      </a:lnTo>
                      <a:cubicBezTo>
                        <a:pt x="2650" y="261"/>
                        <a:pt x="1325" y="509"/>
                        <a:pt x="0" y="763"/>
                      </a:cubicBezTo>
                      <a:cubicBezTo>
                        <a:pt x="917" y="1700"/>
                        <a:pt x="1907" y="2523"/>
                        <a:pt x="2944" y="3325"/>
                      </a:cubicBezTo>
                      <a:cubicBezTo>
                        <a:pt x="3212" y="2188"/>
                        <a:pt x="3560" y="1077"/>
                        <a:pt x="3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4"/>
                <p:cNvSpPr/>
                <p:nvPr/>
              </p:nvSpPr>
              <p:spPr>
                <a:xfrm>
                  <a:off x="7349030" y="1115712"/>
                  <a:ext cx="165813" cy="172148"/>
                </a:xfrm>
                <a:custGeom>
                  <a:avLst/>
                  <a:gdLst/>
                  <a:ahLst/>
                  <a:cxnLst/>
                  <a:rect l="l" t="t" r="r" b="b"/>
                  <a:pathLst>
                    <a:path w="6491" h="6739" extrusionOk="0">
                      <a:moveTo>
                        <a:pt x="3112" y="1"/>
                      </a:moveTo>
                      <a:cubicBezTo>
                        <a:pt x="1827" y="2102"/>
                        <a:pt x="777" y="4363"/>
                        <a:pt x="1" y="6738"/>
                      </a:cubicBezTo>
                      <a:cubicBezTo>
                        <a:pt x="2182" y="6544"/>
                        <a:pt x="4336" y="6203"/>
                        <a:pt x="6491" y="5815"/>
                      </a:cubicBezTo>
                      <a:cubicBezTo>
                        <a:pt x="5112" y="4049"/>
                        <a:pt x="4035" y="2041"/>
                        <a:pt x="3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4"/>
                <p:cNvSpPr/>
                <p:nvPr/>
              </p:nvSpPr>
              <p:spPr>
                <a:xfrm>
                  <a:off x="7380323" y="1624364"/>
                  <a:ext cx="110252" cy="105807"/>
                </a:xfrm>
                <a:custGeom>
                  <a:avLst/>
                  <a:gdLst/>
                  <a:ahLst/>
                  <a:cxnLst/>
                  <a:rect l="l" t="t" r="r" b="b"/>
                  <a:pathLst>
                    <a:path w="4316" h="4142" extrusionOk="0">
                      <a:moveTo>
                        <a:pt x="3406" y="0"/>
                      </a:moveTo>
                      <a:cubicBezTo>
                        <a:pt x="2268" y="836"/>
                        <a:pt x="1084" y="1566"/>
                        <a:pt x="0" y="2489"/>
                      </a:cubicBezTo>
                      <a:cubicBezTo>
                        <a:pt x="1419" y="2984"/>
                        <a:pt x="3038" y="3386"/>
                        <a:pt x="4316" y="4142"/>
                      </a:cubicBezTo>
                      <a:cubicBezTo>
                        <a:pt x="3901" y="2803"/>
                        <a:pt x="3600" y="1425"/>
                        <a:pt x="3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4"/>
                <p:cNvSpPr/>
                <p:nvPr/>
              </p:nvSpPr>
              <p:spPr>
                <a:xfrm>
                  <a:off x="7320164" y="1422687"/>
                  <a:ext cx="151431" cy="151099"/>
                </a:xfrm>
                <a:custGeom>
                  <a:avLst/>
                  <a:gdLst/>
                  <a:ahLst/>
                  <a:cxnLst/>
                  <a:rect l="l" t="t" r="r" b="b"/>
                  <a:pathLst>
                    <a:path w="5928" h="5915" extrusionOk="0">
                      <a:moveTo>
                        <a:pt x="5928" y="0"/>
                      </a:moveTo>
                      <a:lnTo>
                        <a:pt x="5928" y="0"/>
                      </a:lnTo>
                      <a:cubicBezTo>
                        <a:pt x="4041" y="1124"/>
                        <a:pt x="2067" y="2068"/>
                        <a:pt x="0" y="2817"/>
                      </a:cubicBezTo>
                      <a:cubicBezTo>
                        <a:pt x="1786" y="3988"/>
                        <a:pt x="3646" y="4998"/>
                        <a:pt x="5580" y="5915"/>
                      </a:cubicBezTo>
                      <a:cubicBezTo>
                        <a:pt x="5567" y="5687"/>
                        <a:pt x="5553" y="5453"/>
                        <a:pt x="5547" y="5219"/>
                      </a:cubicBezTo>
                      <a:cubicBezTo>
                        <a:pt x="4369" y="4563"/>
                        <a:pt x="3245" y="3787"/>
                        <a:pt x="2094" y="3078"/>
                      </a:cubicBezTo>
                      <a:cubicBezTo>
                        <a:pt x="2001" y="3024"/>
                        <a:pt x="1980" y="2857"/>
                        <a:pt x="2094" y="2810"/>
                      </a:cubicBezTo>
                      <a:cubicBezTo>
                        <a:pt x="3292" y="2268"/>
                        <a:pt x="4483" y="1733"/>
                        <a:pt x="5687" y="1191"/>
                      </a:cubicBezTo>
                      <a:cubicBezTo>
                        <a:pt x="5707" y="1184"/>
                        <a:pt x="5727" y="1178"/>
                        <a:pt x="5747" y="1178"/>
                      </a:cubicBezTo>
                      <a:cubicBezTo>
                        <a:pt x="5801" y="783"/>
                        <a:pt x="5861" y="388"/>
                        <a:pt x="5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4"/>
                <p:cNvSpPr/>
                <p:nvPr/>
              </p:nvSpPr>
              <p:spPr>
                <a:xfrm>
                  <a:off x="7384078" y="1462000"/>
                  <a:ext cx="81897" cy="86827"/>
                </a:xfrm>
                <a:custGeom>
                  <a:avLst/>
                  <a:gdLst/>
                  <a:ahLst/>
                  <a:cxnLst/>
                  <a:rect l="l" t="t" r="r" b="b"/>
                  <a:pathLst>
                    <a:path w="3206" h="3399" extrusionOk="0">
                      <a:moveTo>
                        <a:pt x="3205" y="0"/>
                      </a:moveTo>
                      <a:lnTo>
                        <a:pt x="3205" y="0"/>
                      </a:lnTo>
                      <a:cubicBezTo>
                        <a:pt x="2135" y="475"/>
                        <a:pt x="1064" y="957"/>
                        <a:pt x="0" y="1432"/>
                      </a:cubicBezTo>
                      <a:cubicBezTo>
                        <a:pt x="1011" y="2081"/>
                        <a:pt x="2054" y="2703"/>
                        <a:pt x="3045" y="3399"/>
                      </a:cubicBezTo>
                      <a:cubicBezTo>
                        <a:pt x="3038" y="3252"/>
                        <a:pt x="3038" y="3104"/>
                        <a:pt x="3038" y="2951"/>
                      </a:cubicBezTo>
                      <a:cubicBezTo>
                        <a:pt x="3038" y="1954"/>
                        <a:pt x="3098" y="97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4"/>
                <p:cNvSpPr/>
                <p:nvPr/>
              </p:nvSpPr>
              <p:spPr>
                <a:xfrm>
                  <a:off x="7309563" y="1498555"/>
                  <a:ext cx="153832" cy="192992"/>
                </a:xfrm>
                <a:custGeom>
                  <a:avLst/>
                  <a:gdLst/>
                  <a:ahLst/>
                  <a:cxnLst/>
                  <a:rect l="l" t="t" r="r" b="b"/>
                  <a:pathLst>
                    <a:path w="6022" h="7555" extrusionOk="0">
                      <a:moveTo>
                        <a:pt x="40" y="1"/>
                      </a:moveTo>
                      <a:cubicBezTo>
                        <a:pt x="14" y="503"/>
                        <a:pt x="0" y="1011"/>
                        <a:pt x="0" y="1520"/>
                      </a:cubicBezTo>
                      <a:cubicBezTo>
                        <a:pt x="0" y="3587"/>
                        <a:pt x="201" y="5601"/>
                        <a:pt x="582" y="7555"/>
                      </a:cubicBezTo>
                      <a:cubicBezTo>
                        <a:pt x="2228" y="6083"/>
                        <a:pt x="4048" y="4450"/>
                        <a:pt x="6022" y="3440"/>
                      </a:cubicBezTo>
                      <a:cubicBezTo>
                        <a:pt x="6022" y="3393"/>
                        <a:pt x="6015" y="3353"/>
                        <a:pt x="6015" y="3313"/>
                      </a:cubicBezTo>
                      <a:cubicBezTo>
                        <a:pt x="3928" y="2396"/>
                        <a:pt x="1934" y="1259"/>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4"/>
                <p:cNvSpPr/>
                <p:nvPr/>
              </p:nvSpPr>
              <p:spPr>
                <a:xfrm>
                  <a:off x="7311096" y="1298768"/>
                  <a:ext cx="154190" cy="190080"/>
                </a:xfrm>
                <a:custGeom>
                  <a:avLst/>
                  <a:gdLst/>
                  <a:ahLst/>
                  <a:cxnLst/>
                  <a:rect l="l" t="t" r="r" b="b"/>
                  <a:pathLst>
                    <a:path w="6036" h="7441" extrusionOk="0">
                      <a:moveTo>
                        <a:pt x="1345" y="0"/>
                      </a:moveTo>
                      <a:cubicBezTo>
                        <a:pt x="616" y="2376"/>
                        <a:pt x="154" y="4865"/>
                        <a:pt x="0" y="7440"/>
                      </a:cubicBezTo>
                      <a:cubicBezTo>
                        <a:pt x="2108" y="6698"/>
                        <a:pt x="4115" y="5761"/>
                        <a:pt x="6035" y="4624"/>
                      </a:cubicBezTo>
                      <a:cubicBezTo>
                        <a:pt x="4289" y="3272"/>
                        <a:pt x="2724" y="1733"/>
                        <a:pt x="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388" name="Google Shape;7388;p44"/>
          <p:cNvSpPr/>
          <p:nvPr/>
        </p:nvSpPr>
        <p:spPr>
          <a:xfrm>
            <a:off x="5640425" y="1577725"/>
            <a:ext cx="2123100" cy="21231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7389" name="Google Shape;7389;p44"/>
          <p:cNvSpPr txBox="1">
            <a:spLocks noGrp="1"/>
          </p:cNvSpPr>
          <p:nvPr>
            <p:ph type="title"/>
          </p:nvPr>
        </p:nvSpPr>
        <p:spPr>
          <a:xfrm>
            <a:off x="720000" y="445025"/>
            <a:ext cx="7696296" cy="680920"/>
          </a:xfrm>
          <a:prstGeom prst="rect">
            <a:avLst/>
          </a:prstGeom>
        </p:spPr>
        <p:txBody>
          <a:bodyPr spcFirstLastPara="1" wrap="square" lIns="91425" tIns="91425" rIns="91425" bIns="91425" anchor="t" anchorCtr="0">
            <a:noAutofit/>
          </a:bodyPr>
          <a:lstStyle/>
          <a:p>
            <a:r>
              <a:rPr lang="en-US" b="1" i="0" dirty="0">
                <a:solidFill>
                  <a:srgbClr val="2E2F30"/>
                </a:solidFill>
                <a:effectLst/>
                <a:latin typeface="Inter"/>
              </a:rPr>
              <a:t>03. </a:t>
            </a:r>
            <a:r>
              <a:rPr lang="en-US" sz="2800" b="1" i="0" dirty="0">
                <a:solidFill>
                  <a:srgbClr val="2E2F30"/>
                </a:solidFill>
                <a:effectLst/>
                <a:latin typeface="Inter"/>
              </a:rPr>
              <a:t>Factors Leading to the Destruction of Mazars</a:t>
            </a:r>
            <a:br>
              <a:rPr lang="en-US" b="1" i="0" dirty="0">
                <a:solidFill>
                  <a:srgbClr val="2E2F30"/>
                </a:solidFill>
                <a:effectLst/>
                <a:latin typeface="Inter"/>
              </a:rPr>
            </a:br>
            <a:endParaRPr lang="en-US" b="1" i="0" dirty="0">
              <a:solidFill>
                <a:srgbClr val="2E2F30"/>
              </a:solidFill>
              <a:effectLst/>
              <a:latin typeface="Inter"/>
            </a:endParaRPr>
          </a:p>
        </p:txBody>
      </p:sp>
      <p:pic>
        <p:nvPicPr>
          <p:cNvPr id="7391" name="Google Shape;7391;p44"/>
          <p:cNvPicPr preferRelativeResize="0">
            <a:picLocks noGrp="1"/>
          </p:cNvPicPr>
          <p:nvPr>
            <p:ph type="pic" idx="2"/>
          </p:nvPr>
        </p:nvPicPr>
        <p:blipFill>
          <a:blip r:embed="rId3"/>
          <a:srcRect t="664" b="664"/>
          <a:stretch/>
        </p:blipFill>
        <p:spPr>
          <a:xfrm>
            <a:off x="5759830" y="1697130"/>
            <a:ext cx="1884300" cy="1884300"/>
          </a:xfrm>
          <a:prstGeom prst="ellipse">
            <a:avLst/>
          </a:prstGeom>
        </p:spPr>
      </p:pic>
      <p:pic>
        <p:nvPicPr>
          <p:cNvPr id="8" name="Graphic 7" descr="Arrow: Clockwise curve with solid fill">
            <a:extLst>
              <a:ext uri="{FF2B5EF4-FFF2-40B4-BE49-F238E27FC236}">
                <a16:creationId xmlns:a16="http://schemas.microsoft.com/office/drawing/2014/main" id="{7AE0DAE6-B0C0-4CB9-B5EB-BAD92AB5557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400000">
            <a:off x="940183" y="1190694"/>
            <a:ext cx="566026" cy="566026"/>
          </a:xfrm>
          <a:prstGeom prst="rect">
            <a:avLst/>
          </a:prstGeom>
        </p:spPr>
      </p:pic>
      <p:sp>
        <p:nvSpPr>
          <p:cNvPr id="9" name="TextBox 8">
            <a:extLst>
              <a:ext uri="{FF2B5EF4-FFF2-40B4-BE49-F238E27FC236}">
                <a16:creationId xmlns:a16="http://schemas.microsoft.com/office/drawing/2014/main" id="{30A25113-3F5F-4DEF-80B4-A60ED5888996}"/>
              </a:ext>
            </a:extLst>
          </p:cNvPr>
          <p:cNvSpPr txBox="1"/>
          <p:nvPr/>
        </p:nvSpPr>
        <p:spPr>
          <a:xfrm>
            <a:off x="1600973" y="1278203"/>
            <a:ext cx="4439670" cy="338554"/>
          </a:xfrm>
          <a:prstGeom prst="rect">
            <a:avLst/>
          </a:prstGeom>
          <a:noFill/>
        </p:spPr>
        <p:txBody>
          <a:bodyPr wrap="square" rtlCol="0">
            <a:spAutoFit/>
          </a:bodyPr>
          <a:lstStyle/>
          <a:p>
            <a:r>
              <a:rPr lang="en-US" sz="1600" i="0" dirty="0">
                <a:solidFill>
                  <a:srgbClr val="2E2F30"/>
                </a:solidFill>
                <a:effectLst>
                  <a:glow rad="228600">
                    <a:schemeClr val="accent2">
                      <a:satMod val="175000"/>
                      <a:alpha val="40000"/>
                    </a:schemeClr>
                  </a:glow>
                </a:effectLst>
                <a:latin typeface="Lucida Bright" panose="02040602050505020304" pitchFamily="18" charset="0"/>
              </a:rPr>
              <a:t>Urbanization and Development Pressures</a:t>
            </a:r>
            <a:endParaRPr lang="en-US" sz="1600" dirty="0">
              <a:effectLst>
                <a:glow rad="228600">
                  <a:schemeClr val="accent2">
                    <a:satMod val="175000"/>
                    <a:alpha val="40000"/>
                  </a:schemeClr>
                </a:glow>
              </a:effectLst>
              <a:latin typeface="Lucida Bright" panose="02040602050505020304" pitchFamily="18" charset="0"/>
            </a:endParaRPr>
          </a:p>
        </p:txBody>
      </p:sp>
      <p:sp>
        <p:nvSpPr>
          <p:cNvPr id="10" name="TextBox 9">
            <a:extLst>
              <a:ext uri="{FF2B5EF4-FFF2-40B4-BE49-F238E27FC236}">
                <a16:creationId xmlns:a16="http://schemas.microsoft.com/office/drawing/2014/main" id="{FAAF5FC5-8EAB-491B-A935-8704D4384DE7}"/>
              </a:ext>
            </a:extLst>
          </p:cNvPr>
          <p:cNvSpPr txBox="1"/>
          <p:nvPr/>
        </p:nvSpPr>
        <p:spPr>
          <a:xfrm>
            <a:off x="1523638" y="1660402"/>
            <a:ext cx="4028538" cy="1422811"/>
          </a:xfrm>
          <a:prstGeom prst="rect">
            <a:avLst/>
          </a:prstGeom>
          <a:noFill/>
        </p:spPr>
        <p:txBody>
          <a:bodyPr wrap="square" rtlCol="0">
            <a:spAutoFit/>
          </a:bodyPr>
          <a:lstStyle/>
          <a:p>
            <a:pPr marL="285750" indent="-285750" algn="just">
              <a:buFont typeface="Wingdings" panose="05000000000000000000" pitchFamily="2" charset="2"/>
              <a:buChar char="v"/>
            </a:pPr>
            <a:r>
              <a:rPr lang="en-US" b="0" i="0" dirty="0">
                <a:solidFill>
                  <a:srgbClr val="2E2F30"/>
                </a:solidFill>
                <a:effectLst/>
                <a:latin typeface="Times New Roman" panose="02020603050405020304" pitchFamily="18" charset="0"/>
                <a:cs typeface="Times New Roman" panose="02020603050405020304" pitchFamily="18" charset="0"/>
              </a:rPr>
              <a:t>Rapid urban expansion often leads to the encroachment and demolition of </a:t>
            </a:r>
            <a:r>
              <a:rPr lang="en-US" b="0" i="0" dirty="0" err="1">
                <a:solidFill>
                  <a:srgbClr val="2E2F30"/>
                </a:solidFill>
                <a:effectLst/>
                <a:latin typeface="Times New Roman" panose="02020603050405020304" pitchFamily="18" charset="0"/>
                <a:cs typeface="Times New Roman" panose="02020603050405020304" pitchFamily="18" charset="0"/>
              </a:rPr>
              <a:t>mazars</a:t>
            </a:r>
            <a:r>
              <a:rPr lang="en-US" b="0" i="0" dirty="0">
                <a:solidFill>
                  <a:srgbClr val="2E2F30"/>
                </a:solidFill>
                <a:effectLst/>
                <a:latin typeface="Times New Roman" panose="02020603050405020304" pitchFamily="18" charset="0"/>
                <a:cs typeface="Times New Roman" panose="02020603050405020304" pitchFamily="18" charset="0"/>
              </a:rPr>
              <a:t> for infrastructure projects.</a:t>
            </a:r>
          </a:p>
          <a:p>
            <a:pPr marL="285750" indent="-285750" algn="just">
              <a:buFont typeface="Wingdings" panose="05000000000000000000" pitchFamily="2" charset="2"/>
              <a:buChar char="v"/>
            </a:pPr>
            <a:r>
              <a:rPr lang="en-US" b="0" i="0" dirty="0">
                <a:solidFill>
                  <a:srgbClr val="2E2F30"/>
                </a:solidFill>
                <a:effectLst/>
                <a:latin typeface="Times New Roman" panose="02020603050405020304" pitchFamily="18" charset="0"/>
                <a:cs typeface="Times New Roman" panose="02020603050405020304" pitchFamily="18" charset="0"/>
              </a:rPr>
              <a:t>Increased demand for land for housing and commercial development threatens the preservation of these sites.</a:t>
            </a:r>
          </a:p>
        </p:txBody>
      </p:sp>
      <p:pic>
        <p:nvPicPr>
          <p:cNvPr id="355" name="Graphic 354" descr="Arrow: Clockwise curve with solid fill">
            <a:extLst>
              <a:ext uri="{FF2B5EF4-FFF2-40B4-BE49-F238E27FC236}">
                <a16:creationId xmlns:a16="http://schemas.microsoft.com/office/drawing/2014/main" id="{9ED44778-A396-4782-82BF-3B7192F5B70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5107341" y="3058037"/>
            <a:ext cx="566026" cy="566026"/>
          </a:xfrm>
          <a:prstGeom prst="rect">
            <a:avLst/>
          </a:prstGeom>
        </p:spPr>
      </p:pic>
      <p:sp>
        <p:nvSpPr>
          <p:cNvPr id="356" name="TextBox 355">
            <a:extLst>
              <a:ext uri="{FF2B5EF4-FFF2-40B4-BE49-F238E27FC236}">
                <a16:creationId xmlns:a16="http://schemas.microsoft.com/office/drawing/2014/main" id="{346BCDBA-30DD-48AC-9F80-42AF4FAEFCEC}"/>
              </a:ext>
            </a:extLst>
          </p:cNvPr>
          <p:cNvSpPr txBox="1"/>
          <p:nvPr/>
        </p:nvSpPr>
        <p:spPr>
          <a:xfrm>
            <a:off x="2106956" y="3170479"/>
            <a:ext cx="3112615" cy="338554"/>
          </a:xfrm>
          <a:prstGeom prst="rect">
            <a:avLst/>
          </a:prstGeom>
          <a:noFill/>
        </p:spPr>
        <p:txBody>
          <a:bodyPr wrap="square" rtlCol="0">
            <a:spAutoFit/>
          </a:bodyPr>
          <a:lstStyle/>
          <a:p>
            <a:r>
              <a:rPr lang="en-US" sz="1600" i="0" dirty="0">
                <a:solidFill>
                  <a:srgbClr val="2E2F30"/>
                </a:solidFill>
                <a:effectLst>
                  <a:glow rad="228600">
                    <a:schemeClr val="accent3">
                      <a:satMod val="175000"/>
                      <a:alpha val="40000"/>
                    </a:schemeClr>
                  </a:glow>
                </a:effectLst>
                <a:latin typeface="Lucida Bright" panose="02040602050505020304" pitchFamily="18" charset="0"/>
              </a:rPr>
              <a:t>Political and Social Conflicts</a:t>
            </a:r>
            <a:endParaRPr lang="en-US" sz="1600" dirty="0">
              <a:effectLst>
                <a:glow rad="228600">
                  <a:schemeClr val="accent3">
                    <a:satMod val="175000"/>
                    <a:alpha val="40000"/>
                  </a:schemeClr>
                </a:glow>
              </a:effectLst>
              <a:latin typeface="Lucida Bright" panose="02040602050505020304" pitchFamily="18" charset="0"/>
            </a:endParaRPr>
          </a:p>
        </p:txBody>
      </p:sp>
      <p:sp>
        <p:nvSpPr>
          <p:cNvPr id="357" name="TextBox 356">
            <a:extLst>
              <a:ext uri="{FF2B5EF4-FFF2-40B4-BE49-F238E27FC236}">
                <a16:creationId xmlns:a16="http://schemas.microsoft.com/office/drawing/2014/main" id="{F06A8CBD-C589-4826-8BC9-47226604D65D}"/>
              </a:ext>
            </a:extLst>
          </p:cNvPr>
          <p:cNvSpPr txBox="1"/>
          <p:nvPr/>
        </p:nvSpPr>
        <p:spPr>
          <a:xfrm>
            <a:off x="1530104" y="3617745"/>
            <a:ext cx="4028538" cy="1169551"/>
          </a:xfrm>
          <a:prstGeom prst="rect">
            <a:avLst/>
          </a:prstGeom>
          <a:noFill/>
        </p:spPr>
        <p:txBody>
          <a:bodyPr wrap="square" rtlCol="0">
            <a:spAutoFit/>
          </a:bodyPr>
          <a:lstStyle/>
          <a:p>
            <a:pPr marL="285750" indent="-285750" algn="just">
              <a:buFont typeface="Wingdings" panose="05000000000000000000" pitchFamily="2" charset="2"/>
              <a:buChar char="v"/>
            </a:pPr>
            <a:r>
              <a:rPr lang="en-US" b="0" i="0" dirty="0">
                <a:solidFill>
                  <a:srgbClr val="2E2F30"/>
                </a:solidFill>
                <a:effectLst/>
                <a:latin typeface="Times New Roman" panose="02020603050405020304" pitchFamily="18" charset="0"/>
                <a:cs typeface="Times New Roman" panose="02020603050405020304" pitchFamily="18" charset="0"/>
              </a:rPr>
              <a:t>Tensions between different religious and cultural groups can result in targeted attacks on </a:t>
            </a:r>
            <a:r>
              <a:rPr lang="en-US" b="0" i="0" dirty="0" err="1">
                <a:solidFill>
                  <a:srgbClr val="2E2F30"/>
                </a:solidFill>
                <a:effectLst/>
                <a:latin typeface="Times New Roman" panose="02020603050405020304" pitchFamily="18" charset="0"/>
                <a:cs typeface="Times New Roman" panose="02020603050405020304" pitchFamily="18" charset="0"/>
              </a:rPr>
              <a:t>mazars</a:t>
            </a:r>
            <a:r>
              <a:rPr lang="en-US" b="0" i="0" dirty="0">
                <a:solidFill>
                  <a:srgbClr val="2E2F30"/>
                </a:solidFill>
                <a:effectLst/>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v"/>
            </a:pPr>
            <a:r>
              <a:rPr lang="en-US" b="0" i="0" dirty="0">
                <a:solidFill>
                  <a:srgbClr val="2E2F30"/>
                </a:solidFill>
                <a:effectLst/>
                <a:latin typeface="Times New Roman" panose="02020603050405020304" pitchFamily="18" charset="0"/>
                <a:cs typeface="Times New Roman" panose="02020603050405020304" pitchFamily="18" charset="0"/>
              </a:rPr>
              <a:t>Political agendas may exploit these conflicts, leading to the destruction of sites viewed as symbols of opposition.</a:t>
            </a:r>
          </a:p>
        </p:txBody>
      </p:sp>
    </p:spTree>
    <p:extLst>
      <p:ext uri="{BB962C8B-B14F-4D97-AF65-F5344CB8AC3E}">
        <p14:creationId xmlns:p14="http://schemas.microsoft.com/office/powerpoint/2010/main" val="1697554995"/>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391"/>
                                        </p:tgtEl>
                                        <p:attrNameLst>
                                          <p:attrName>style.visibility</p:attrName>
                                        </p:attrNameLst>
                                      </p:cBhvr>
                                      <p:to>
                                        <p:strVal val="visible"/>
                                      </p:to>
                                    </p:set>
                                    <p:anim calcmode="lin" valueType="num">
                                      <p:cBhvr additive="base">
                                        <p:cTn id="7" dur="500" fill="hold"/>
                                        <p:tgtEl>
                                          <p:spTgt spid="7391"/>
                                        </p:tgtEl>
                                        <p:attrNameLst>
                                          <p:attrName>ppt_x</p:attrName>
                                        </p:attrNameLst>
                                      </p:cBhvr>
                                      <p:tavLst>
                                        <p:tav tm="0">
                                          <p:val>
                                            <p:strVal val="#ppt_x"/>
                                          </p:val>
                                        </p:tav>
                                        <p:tav tm="100000">
                                          <p:val>
                                            <p:strVal val="#ppt_x"/>
                                          </p:val>
                                        </p:tav>
                                      </p:tavLst>
                                    </p:anim>
                                    <p:anim calcmode="lin" valueType="num">
                                      <p:cBhvr additive="base">
                                        <p:cTn id="8" dur="500" fill="hold"/>
                                        <p:tgtEl>
                                          <p:spTgt spid="73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82"/>
        <p:cNvGrpSpPr/>
        <p:nvPr/>
      </p:nvGrpSpPr>
      <p:grpSpPr>
        <a:xfrm>
          <a:off x="0" y="0"/>
          <a:ext cx="0" cy="0"/>
          <a:chOff x="0" y="0"/>
          <a:chExt cx="0" cy="0"/>
        </a:xfrm>
      </p:grpSpPr>
      <p:grpSp>
        <p:nvGrpSpPr>
          <p:cNvPr id="7783" name="Google Shape;7783;p50"/>
          <p:cNvGrpSpPr/>
          <p:nvPr/>
        </p:nvGrpSpPr>
        <p:grpSpPr>
          <a:xfrm rot="-5400000">
            <a:off x="6633930" y="1323617"/>
            <a:ext cx="2960637" cy="3308764"/>
            <a:chOff x="6460004" y="1325842"/>
            <a:chExt cx="2960637" cy="3308764"/>
          </a:xfrm>
        </p:grpSpPr>
        <p:grpSp>
          <p:nvGrpSpPr>
            <p:cNvPr id="7784" name="Google Shape;7784;p50"/>
            <p:cNvGrpSpPr/>
            <p:nvPr/>
          </p:nvGrpSpPr>
          <p:grpSpPr>
            <a:xfrm>
              <a:off x="7122419" y="1325842"/>
              <a:ext cx="2298221" cy="2298221"/>
              <a:chOff x="7302206" y="721936"/>
              <a:chExt cx="1630869" cy="1630869"/>
            </a:xfrm>
          </p:grpSpPr>
          <p:sp>
            <p:nvSpPr>
              <p:cNvPr id="7785" name="Google Shape;7785;p50"/>
              <p:cNvSpPr/>
              <p:nvPr/>
            </p:nvSpPr>
            <p:spPr>
              <a:xfrm>
                <a:off x="8024491" y="2196905"/>
                <a:ext cx="251439" cy="148544"/>
              </a:xfrm>
              <a:custGeom>
                <a:avLst/>
                <a:gdLst/>
                <a:ahLst/>
                <a:cxnLst/>
                <a:rect l="l" t="t" r="r" b="b"/>
                <a:pathLst>
                  <a:path w="9843" h="5815" extrusionOk="0">
                    <a:moveTo>
                      <a:pt x="3954" y="1"/>
                    </a:moveTo>
                    <a:cubicBezTo>
                      <a:pt x="2937" y="2055"/>
                      <a:pt x="1559" y="3928"/>
                      <a:pt x="0" y="5601"/>
                    </a:cubicBezTo>
                    <a:cubicBezTo>
                      <a:pt x="1198" y="5741"/>
                      <a:pt x="2415" y="5815"/>
                      <a:pt x="3647" y="5815"/>
                    </a:cubicBezTo>
                    <a:cubicBezTo>
                      <a:pt x="5767" y="5815"/>
                      <a:pt x="7835" y="5601"/>
                      <a:pt x="9842" y="5206"/>
                    </a:cubicBezTo>
                    <a:cubicBezTo>
                      <a:pt x="9829" y="5199"/>
                      <a:pt x="9815" y="5193"/>
                      <a:pt x="9809" y="5179"/>
                    </a:cubicBezTo>
                    <a:cubicBezTo>
                      <a:pt x="7795" y="3547"/>
                      <a:pt x="5767" y="1861"/>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6" name="Google Shape;7786;p50"/>
              <p:cNvGrpSpPr/>
              <p:nvPr/>
            </p:nvGrpSpPr>
            <p:grpSpPr>
              <a:xfrm>
                <a:off x="7302206" y="721936"/>
                <a:ext cx="1630869" cy="1630869"/>
                <a:chOff x="7302206" y="721936"/>
                <a:chExt cx="1630869" cy="1630869"/>
              </a:xfrm>
            </p:grpSpPr>
            <p:sp>
              <p:nvSpPr>
                <p:cNvPr id="7787" name="Google Shape;7787;p50"/>
                <p:cNvSpPr/>
                <p:nvPr/>
              </p:nvSpPr>
              <p:spPr>
                <a:xfrm>
                  <a:off x="8780086" y="1466266"/>
                  <a:ext cx="145632" cy="195036"/>
                </a:xfrm>
                <a:custGeom>
                  <a:avLst/>
                  <a:gdLst/>
                  <a:ahLst/>
                  <a:cxnLst/>
                  <a:rect l="l" t="t" r="r" b="b"/>
                  <a:pathLst>
                    <a:path w="5701" h="7635" extrusionOk="0">
                      <a:moveTo>
                        <a:pt x="5580" y="0"/>
                      </a:moveTo>
                      <a:cubicBezTo>
                        <a:pt x="3827" y="1352"/>
                        <a:pt x="1967" y="2536"/>
                        <a:pt x="0" y="3546"/>
                      </a:cubicBezTo>
                      <a:cubicBezTo>
                        <a:pt x="1051" y="4235"/>
                        <a:pt x="2028" y="5058"/>
                        <a:pt x="3018" y="5835"/>
                      </a:cubicBezTo>
                      <a:cubicBezTo>
                        <a:pt x="3600" y="6283"/>
                        <a:pt x="4175" y="6738"/>
                        <a:pt x="4751" y="7186"/>
                      </a:cubicBezTo>
                      <a:cubicBezTo>
                        <a:pt x="4925" y="7327"/>
                        <a:pt x="5166" y="7460"/>
                        <a:pt x="5333" y="7634"/>
                      </a:cubicBezTo>
                      <a:cubicBezTo>
                        <a:pt x="5574" y="6055"/>
                        <a:pt x="5701" y="4436"/>
                        <a:pt x="5701" y="2784"/>
                      </a:cubicBezTo>
                      <a:cubicBezTo>
                        <a:pt x="5701" y="1847"/>
                        <a:pt x="5661" y="917"/>
                        <a:pt x="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0"/>
                <p:cNvSpPr/>
                <p:nvPr/>
              </p:nvSpPr>
              <p:spPr>
                <a:xfrm>
                  <a:off x="8767595" y="1256031"/>
                  <a:ext cx="154036" cy="199839"/>
                </a:xfrm>
                <a:custGeom>
                  <a:avLst/>
                  <a:gdLst/>
                  <a:ahLst/>
                  <a:cxnLst/>
                  <a:rect l="l" t="t" r="r" b="b"/>
                  <a:pathLst>
                    <a:path w="6030" h="7823" extrusionOk="0">
                      <a:moveTo>
                        <a:pt x="4209" y="1"/>
                      </a:moveTo>
                      <a:cubicBezTo>
                        <a:pt x="2858" y="1914"/>
                        <a:pt x="1453" y="3801"/>
                        <a:pt x="1" y="5648"/>
                      </a:cubicBezTo>
                      <a:cubicBezTo>
                        <a:pt x="2008" y="6377"/>
                        <a:pt x="4022" y="7100"/>
                        <a:pt x="6029" y="7822"/>
                      </a:cubicBezTo>
                      <a:cubicBezTo>
                        <a:pt x="5755" y="5099"/>
                        <a:pt x="5133" y="2476"/>
                        <a:pt x="4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0"/>
                <p:cNvSpPr/>
                <p:nvPr/>
              </p:nvSpPr>
              <p:spPr>
                <a:xfrm>
                  <a:off x="8760596" y="1406619"/>
                  <a:ext cx="153858" cy="143588"/>
                </a:xfrm>
                <a:custGeom>
                  <a:avLst/>
                  <a:gdLst/>
                  <a:ahLst/>
                  <a:cxnLst/>
                  <a:rect l="l" t="t" r="r" b="b"/>
                  <a:pathLst>
                    <a:path w="6023" h="5621" extrusionOk="0">
                      <a:moveTo>
                        <a:pt x="1" y="0"/>
                      </a:moveTo>
                      <a:cubicBezTo>
                        <a:pt x="54" y="268"/>
                        <a:pt x="101" y="542"/>
                        <a:pt x="148" y="810"/>
                      </a:cubicBezTo>
                      <a:cubicBezTo>
                        <a:pt x="1499" y="1238"/>
                        <a:pt x="2851" y="1666"/>
                        <a:pt x="4202" y="2101"/>
                      </a:cubicBezTo>
                      <a:cubicBezTo>
                        <a:pt x="4316" y="2135"/>
                        <a:pt x="4343" y="2295"/>
                        <a:pt x="4236" y="2355"/>
                      </a:cubicBezTo>
                      <a:cubicBezTo>
                        <a:pt x="2965" y="3091"/>
                        <a:pt x="1754" y="3914"/>
                        <a:pt x="509" y="4690"/>
                      </a:cubicBezTo>
                      <a:cubicBezTo>
                        <a:pt x="509" y="4838"/>
                        <a:pt x="516" y="4978"/>
                        <a:pt x="516" y="5119"/>
                      </a:cubicBezTo>
                      <a:cubicBezTo>
                        <a:pt x="516" y="5279"/>
                        <a:pt x="509" y="5440"/>
                        <a:pt x="509" y="5594"/>
                      </a:cubicBezTo>
                      <a:cubicBezTo>
                        <a:pt x="516" y="5607"/>
                        <a:pt x="523" y="5614"/>
                        <a:pt x="523" y="5620"/>
                      </a:cubicBezTo>
                      <a:cubicBezTo>
                        <a:pt x="2463" y="4637"/>
                        <a:pt x="4296" y="3486"/>
                        <a:pt x="6022" y="2175"/>
                      </a:cubicBezTo>
                      <a:cubicBezTo>
                        <a:pt x="4015" y="1445"/>
                        <a:pt x="2008" y="72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0"/>
                <p:cNvSpPr/>
                <p:nvPr/>
              </p:nvSpPr>
              <p:spPr>
                <a:xfrm>
                  <a:off x="8740083" y="1559250"/>
                  <a:ext cx="169568" cy="185457"/>
                </a:xfrm>
                <a:custGeom>
                  <a:avLst/>
                  <a:gdLst/>
                  <a:ahLst/>
                  <a:cxnLst/>
                  <a:rect l="l" t="t" r="r" b="b"/>
                  <a:pathLst>
                    <a:path w="6638" h="7260" extrusionOk="0">
                      <a:moveTo>
                        <a:pt x="1299" y="0"/>
                      </a:moveTo>
                      <a:cubicBezTo>
                        <a:pt x="1292" y="281"/>
                        <a:pt x="1279" y="555"/>
                        <a:pt x="1259" y="836"/>
                      </a:cubicBezTo>
                      <a:cubicBezTo>
                        <a:pt x="1285" y="836"/>
                        <a:pt x="1312" y="843"/>
                        <a:pt x="1339" y="863"/>
                      </a:cubicBezTo>
                      <a:cubicBezTo>
                        <a:pt x="2697" y="1867"/>
                        <a:pt x="4049" y="2877"/>
                        <a:pt x="5407" y="3887"/>
                      </a:cubicBezTo>
                      <a:cubicBezTo>
                        <a:pt x="5500" y="3961"/>
                        <a:pt x="5507" y="4135"/>
                        <a:pt x="5367" y="4162"/>
                      </a:cubicBezTo>
                      <a:cubicBezTo>
                        <a:pt x="3547" y="4596"/>
                        <a:pt x="1921" y="5352"/>
                        <a:pt x="309" y="6276"/>
                      </a:cubicBezTo>
                      <a:cubicBezTo>
                        <a:pt x="215" y="6610"/>
                        <a:pt x="108" y="6938"/>
                        <a:pt x="1" y="7259"/>
                      </a:cubicBezTo>
                      <a:cubicBezTo>
                        <a:pt x="242" y="7059"/>
                        <a:pt x="610" y="6931"/>
                        <a:pt x="837" y="6824"/>
                      </a:cubicBezTo>
                      <a:cubicBezTo>
                        <a:pt x="1473" y="6503"/>
                        <a:pt x="2122" y="6202"/>
                        <a:pt x="2771" y="5915"/>
                      </a:cubicBezTo>
                      <a:cubicBezTo>
                        <a:pt x="4029" y="5359"/>
                        <a:pt x="5320" y="4790"/>
                        <a:pt x="6638" y="4409"/>
                      </a:cubicBezTo>
                      <a:cubicBezTo>
                        <a:pt x="6604" y="4362"/>
                        <a:pt x="6604" y="4295"/>
                        <a:pt x="6625" y="4242"/>
                      </a:cubicBezTo>
                      <a:cubicBezTo>
                        <a:pt x="6531" y="4242"/>
                        <a:pt x="6444" y="4168"/>
                        <a:pt x="6364" y="4014"/>
                      </a:cubicBezTo>
                      <a:cubicBezTo>
                        <a:pt x="6270" y="3941"/>
                        <a:pt x="6176" y="3860"/>
                        <a:pt x="6076" y="3787"/>
                      </a:cubicBezTo>
                      <a:lnTo>
                        <a:pt x="5353" y="3218"/>
                      </a:lnTo>
                      <a:cubicBezTo>
                        <a:pt x="4925" y="2884"/>
                        <a:pt x="4490" y="2542"/>
                        <a:pt x="4062" y="2201"/>
                      </a:cubicBezTo>
                      <a:cubicBezTo>
                        <a:pt x="3152" y="1485"/>
                        <a:pt x="2202" y="789"/>
                        <a:pt x="1352" y="7"/>
                      </a:cubicBezTo>
                      <a:cubicBezTo>
                        <a:pt x="1332" y="7"/>
                        <a:pt x="1319" y="7"/>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0"/>
                <p:cNvSpPr/>
                <p:nvPr/>
              </p:nvSpPr>
              <p:spPr>
                <a:xfrm>
                  <a:off x="8748462" y="1678699"/>
                  <a:ext cx="164791" cy="256906"/>
                </a:xfrm>
                <a:custGeom>
                  <a:avLst/>
                  <a:gdLst/>
                  <a:ahLst/>
                  <a:cxnLst/>
                  <a:rect l="l" t="t" r="r" b="b"/>
                  <a:pathLst>
                    <a:path w="6451" h="10057" extrusionOk="0">
                      <a:moveTo>
                        <a:pt x="6450" y="1"/>
                      </a:moveTo>
                      <a:lnTo>
                        <a:pt x="6450" y="1"/>
                      </a:lnTo>
                      <a:cubicBezTo>
                        <a:pt x="5233" y="503"/>
                        <a:pt x="3982" y="917"/>
                        <a:pt x="2777" y="1446"/>
                      </a:cubicBezTo>
                      <a:cubicBezTo>
                        <a:pt x="2282" y="1660"/>
                        <a:pt x="1794" y="1881"/>
                        <a:pt x="1312" y="2115"/>
                      </a:cubicBezTo>
                      <a:cubicBezTo>
                        <a:pt x="1024" y="2249"/>
                        <a:pt x="603" y="2389"/>
                        <a:pt x="349" y="2583"/>
                      </a:cubicBezTo>
                      <a:lnTo>
                        <a:pt x="34" y="2744"/>
                      </a:lnTo>
                      <a:cubicBezTo>
                        <a:pt x="21" y="3065"/>
                        <a:pt x="7" y="3386"/>
                        <a:pt x="1" y="3707"/>
                      </a:cubicBezTo>
                      <a:cubicBezTo>
                        <a:pt x="101" y="4249"/>
                        <a:pt x="536" y="4898"/>
                        <a:pt x="763" y="5400"/>
                      </a:cubicBezTo>
                      <a:cubicBezTo>
                        <a:pt x="1018" y="5969"/>
                        <a:pt x="1272" y="6531"/>
                        <a:pt x="1526" y="7093"/>
                      </a:cubicBezTo>
                      <a:cubicBezTo>
                        <a:pt x="1961" y="8076"/>
                        <a:pt x="2423" y="9053"/>
                        <a:pt x="2824" y="10057"/>
                      </a:cubicBezTo>
                      <a:cubicBezTo>
                        <a:pt x="4570" y="6986"/>
                        <a:pt x="5815" y="3600"/>
                        <a:pt x="6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0"/>
                <p:cNvSpPr/>
                <p:nvPr/>
              </p:nvSpPr>
              <p:spPr>
                <a:xfrm>
                  <a:off x="8750173" y="1589317"/>
                  <a:ext cx="117277" cy="122412"/>
                </a:xfrm>
                <a:custGeom>
                  <a:avLst/>
                  <a:gdLst/>
                  <a:ahLst/>
                  <a:cxnLst/>
                  <a:rect l="l" t="t" r="r" b="b"/>
                  <a:pathLst>
                    <a:path w="4591" h="4792" extrusionOk="0">
                      <a:moveTo>
                        <a:pt x="844" y="1"/>
                      </a:moveTo>
                      <a:cubicBezTo>
                        <a:pt x="710" y="1646"/>
                        <a:pt x="429" y="3246"/>
                        <a:pt x="1" y="4791"/>
                      </a:cubicBezTo>
                      <a:cubicBezTo>
                        <a:pt x="1386" y="3848"/>
                        <a:pt x="2971" y="3205"/>
                        <a:pt x="4590" y="2777"/>
                      </a:cubicBezTo>
                      <a:cubicBezTo>
                        <a:pt x="3339" y="1854"/>
                        <a:pt x="2088" y="924"/>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0"/>
                <p:cNvSpPr/>
                <p:nvPr/>
              </p:nvSpPr>
              <p:spPr>
                <a:xfrm>
                  <a:off x="8765730" y="1435485"/>
                  <a:ext cx="92652" cy="85499"/>
                </a:xfrm>
                <a:custGeom>
                  <a:avLst/>
                  <a:gdLst/>
                  <a:ahLst/>
                  <a:cxnLst/>
                  <a:rect l="l" t="t" r="r" b="b"/>
                  <a:pathLst>
                    <a:path w="3627" h="3347" extrusionOk="0">
                      <a:moveTo>
                        <a:pt x="0" y="1"/>
                      </a:moveTo>
                      <a:lnTo>
                        <a:pt x="0" y="1"/>
                      </a:lnTo>
                      <a:cubicBezTo>
                        <a:pt x="174" y="1092"/>
                        <a:pt x="275" y="2209"/>
                        <a:pt x="301" y="3346"/>
                      </a:cubicBezTo>
                      <a:cubicBezTo>
                        <a:pt x="1345" y="2523"/>
                        <a:pt x="2483" y="1821"/>
                        <a:pt x="3627" y="1145"/>
                      </a:cubicBezTo>
                      <a:cubicBezTo>
                        <a:pt x="2416" y="764"/>
                        <a:pt x="1211" y="38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0"/>
                <p:cNvSpPr/>
                <p:nvPr/>
              </p:nvSpPr>
              <p:spPr>
                <a:xfrm>
                  <a:off x="7302206" y="721936"/>
                  <a:ext cx="1630869" cy="1630869"/>
                </a:xfrm>
                <a:custGeom>
                  <a:avLst/>
                  <a:gdLst/>
                  <a:ahLst/>
                  <a:cxnLst/>
                  <a:rect l="l" t="t" r="r" b="b"/>
                  <a:pathLst>
                    <a:path w="63843" h="63843" extrusionOk="0">
                      <a:moveTo>
                        <a:pt x="31922" y="288"/>
                      </a:moveTo>
                      <a:cubicBezTo>
                        <a:pt x="32758" y="288"/>
                        <a:pt x="33588" y="322"/>
                        <a:pt x="34410" y="389"/>
                      </a:cubicBezTo>
                      <a:cubicBezTo>
                        <a:pt x="34384" y="402"/>
                        <a:pt x="34364" y="415"/>
                        <a:pt x="34350" y="442"/>
                      </a:cubicBezTo>
                      <a:cubicBezTo>
                        <a:pt x="33293" y="2289"/>
                        <a:pt x="32223" y="4142"/>
                        <a:pt x="31293" y="6056"/>
                      </a:cubicBezTo>
                      <a:cubicBezTo>
                        <a:pt x="29988" y="4075"/>
                        <a:pt x="28449" y="2296"/>
                        <a:pt x="26676" y="723"/>
                      </a:cubicBezTo>
                      <a:cubicBezTo>
                        <a:pt x="28382" y="442"/>
                        <a:pt x="30135" y="288"/>
                        <a:pt x="31922" y="288"/>
                      </a:cubicBezTo>
                      <a:close/>
                      <a:moveTo>
                        <a:pt x="34257" y="2637"/>
                      </a:moveTo>
                      <a:cubicBezTo>
                        <a:pt x="35126" y="3955"/>
                        <a:pt x="35943" y="5306"/>
                        <a:pt x="36705" y="6685"/>
                      </a:cubicBezTo>
                      <a:cubicBezTo>
                        <a:pt x="35300" y="6424"/>
                        <a:pt x="33855" y="6270"/>
                        <a:pt x="32383" y="6243"/>
                      </a:cubicBezTo>
                      <a:cubicBezTo>
                        <a:pt x="33025" y="5052"/>
                        <a:pt x="33641" y="3841"/>
                        <a:pt x="34257" y="2637"/>
                      </a:cubicBezTo>
                      <a:close/>
                      <a:moveTo>
                        <a:pt x="34591" y="402"/>
                      </a:moveTo>
                      <a:lnTo>
                        <a:pt x="34591" y="402"/>
                      </a:lnTo>
                      <a:cubicBezTo>
                        <a:pt x="37508" y="650"/>
                        <a:pt x="40312" y="1285"/>
                        <a:pt x="42948" y="2269"/>
                      </a:cubicBezTo>
                      <a:cubicBezTo>
                        <a:pt x="41496" y="3875"/>
                        <a:pt x="39977" y="5407"/>
                        <a:pt x="38391" y="6872"/>
                      </a:cubicBezTo>
                      <a:cubicBezTo>
                        <a:pt x="37000" y="4811"/>
                        <a:pt x="35742" y="2664"/>
                        <a:pt x="34625" y="442"/>
                      </a:cubicBezTo>
                      <a:cubicBezTo>
                        <a:pt x="34618" y="429"/>
                        <a:pt x="34604" y="415"/>
                        <a:pt x="34591" y="402"/>
                      </a:cubicBezTo>
                      <a:close/>
                      <a:moveTo>
                        <a:pt x="26087" y="830"/>
                      </a:moveTo>
                      <a:cubicBezTo>
                        <a:pt x="25519" y="2878"/>
                        <a:pt x="24950" y="4925"/>
                        <a:pt x="24381" y="6979"/>
                      </a:cubicBezTo>
                      <a:cubicBezTo>
                        <a:pt x="22501" y="5708"/>
                        <a:pt x="20614" y="4443"/>
                        <a:pt x="18728" y="3172"/>
                      </a:cubicBezTo>
                      <a:cubicBezTo>
                        <a:pt x="21049" y="2108"/>
                        <a:pt x="23511" y="1312"/>
                        <a:pt x="26087" y="830"/>
                      </a:cubicBezTo>
                      <a:close/>
                      <a:moveTo>
                        <a:pt x="34477" y="864"/>
                      </a:moveTo>
                      <a:cubicBezTo>
                        <a:pt x="35555" y="2978"/>
                        <a:pt x="36752" y="5019"/>
                        <a:pt x="38077" y="6986"/>
                      </a:cubicBezTo>
                      <a:cubicBezTo>
                        <a:pt x="37756" y="6905"/>
                        <a:pt x="37435" y="6832"/>
                        <a:pt x="37113" y="6765"/>
                      </a:cubicBezTo>
                      <a:cubicBezTo>
                        <a:pt x="37107" y="6758"/>
                        <a:pt x="37107" y="6745"/>
                        <a:pt x="37100" y="6731"/>
                      </a:cubicBezTo>
                      <a:cubicBezTo>
                        <a:pt x="36257" y="5199"/>
                        <a:pt x="35347" y="3714"/>
                        <a:pt x="34377" y="2262"/>
                      </a:cubicBezTo>
                      <a:cubicBezTo>
                        <a:pt x="34345" y="2216"/>
                        <a:pt x="34290" y="2189"/>
                        <a:pt x="34236" y="2189"/>
                      </a:cubicBezTo>
                      <a:cubicBezTo>
                        <a:pt x="34188" y="2189"/>
                        <a:pt x="34141" y="2211"/>
                        <a:pt x="34116" y="2262"/>
                      </a:cubicBezTo>
                      <a:cubicBezTo>
                        <a:pt x="33434" y="3587"/>
                        <a:pt x="32744" y="4905"/>
                        <a:pt x="32089" y="6243"/>
                      </a:cubicBezTo>
                      <a:lnTo>
                        <a:pt x="31480" y="6243"/>
                      </a:lnTo>
                      <a:cubicBezTo>
                        <a:pt x="32504" y="4463"/>
                        <a:pt x="33467" y="2650"/>
                        <a:pt x="34477" y="864"/>
                      </a:cubicBezTo>
                      <a:close/>
                      <a:moveTo>
                        <a:pt x="26837" y="2670"/>
                      </a:moveTo>
                      <a:cubicBezTo>
                        <a:pt x="27840" y="3888"/>
                        <a:pt x="28830" y="5106"/>
                        <a:pt x="29827" y="6323"/>
                      </a:cubicBezTo>
                      <a:cubicBezTo>
                        <a:pt x="28342" y="6444"/>
                        <a:pt x="26890" y="6691"/>
                        <a:pt x="25485" y="7059"/>
                      </a:cubicBezTo>
                      <a:cubicBezTo>
                        <a:pt x="26074" y="5661"/>
                        <a:pt x="26422" y="4129"/>
                        <a:pt x="26837" y="2670"/>
                      </a:cubicBezTo>
                      <a:close/>
                      <a:moveTo>
                        <a:pt x="26415" y="944"/>
                      </a:moveTo>
                      <a:cubicBezTo>
                        <a:pt x="28181" y="2510"/>
                        <a:pt x="29720" y="4283"/>
                        <a:pt x="31018" y="6256"/>
                      </a:cubicBezTo>
                      <a:cubicBezTo>
                        <a:pt x="30744" y="6270"/>
                        <a:pt x="30476" y="6283"/>
                        <a:pt x="30215" y="6297"/>
                      </a:cubicBezTo>
                      <a:cubicBezTo>
                        <a:pt x="30209" y="6290"/>
                        <a:pt x="30202" y="6276"/>
                        <a:pt x="30195" y="6270"/>
                      </a:cubicBezTo>
                      <a:cubicBezTo>
                        <a:pt x="29091" y="4925"/>
                        <a:pt x="27981" y="3594"/>
                        <a:pt x="26877" y="2249"/>
                      </a:cubicBezTo>
                      <a:cubicBezTo>
                        <a:pt x="26851" y="2216"/>
                        <a:pt x="26817" y="2202"/>
                        <a:pt x="26783" y="2202"/>
                      </a:cubicBezTo>
                      <a:cubicBezTo>
                        <a:pt x="26718" y="2202"/>
                        <a:pt x="26651" y="2250"/>
                        <a:pt x="26629" y="2316"/>
                      </a:cubicBezTo>
                      <a:cubicBezTo>
                        <a:pt x="26168" y="3875"/>
                        <a:pt x="25559" y="5474"/>
                        <a:pt x="25284" y="7079"/>
                      </a:cubicBezTo>
                      <a:cubicBezTo>
                        <a:pt x="25284" y="7093"/>
                        <a:pt x="25284" y="7099"/>
                        <a:pt x="25284" y="7113"/>
                      </a:cubicBezTo>
                      <a:cubicBezTo>
                        <a:pt x="25097" y="7160"/>
                        <a:pt x="24910" y="7213"/>
                        <a:pt x="24722" y="7267"/>
                      </a:cubicBezTo>
                      <a:cubicBezTo>
                        <a:pt x="24696" y="7267"/>
                        <a:pt x="24676" y="7267"/>
                        <a:pt x="24649" y="7273"/>
                      </a:cubicBezTo>
                      <a:cubicBezTo>
                        <a:pt x="25238" y="5166"/>
                        <a:pt x="25826" y="3052"/>
                        <a:pt x="26415" y="944"/>
                      </a:cubicBezTo>
                      <a:close/>
                      <a:moveTo>
                        <a:pt x="42727" y="4182"/>
                      </a:moveTo>
                      <a:cubicBezTo>
                        <a:pt x="43055" y="5821"/>
                        <a:pt x="43389" y="7467"/>
                        <a:pt x="43717" y="9113"/>
                      </a:cubicBezTo>
                      <a:cubicBezTo>
                        <a:pt x="42439" y="8451"/>
                        <a:pt x="41101" y="7889"/>
                        <a:pt x="39709" y="7447"/>
                      </a:cubicBezTo>
                      <a:cubicBezTo>
                        <a:pt x="40820" y="6517"/>
                        <a:pt x="41757" y="5280"/>
                        <a:pt x="42727" y="4182"/>
                      </a:cubicBezTo>
                      <a:close/>
                      <a:moveTo>
                        <a:pt x="43115" y="2577"/>
                      </a:moveTo>
                      <a:cubicBezTo>
                        <a:pt x="43817" y="4878"/>
                        <a:pt x="44313" y="7227"/>
                        <a:pt x="44634" y="9608"/>
                      </a:cubicBezTo>
                      <a:cubicBezTo>
                        <a:pt x="44440" y="9501"/>
                        <a:pt x="44239" y="9394"/>
                        <a:pt x="44045" y="9287"/>
                      </a:cubicBezTo>
                      <a:cubicBezTo>
                        <a:pt x="43677" y="7474"/>
                        <a:pt x="43309" y="5654"/>
                        <a:pt x="42941" y="3841"/>
                      </a:cubicBezTo>
                      <a:cubicBezTo>
                        <a:pt x="42928" y="3773"/>
                        <a:pt x="42864" y="3735"/>
                        <a:pt x="42802" y="3735"/>
                      </a:cubicBezTo>
                      <a:cubicBezTo>
                        <a:pt x="42766" y="3735"/>
                        <a:pt x="42731" y="3747"/>
                        <a:pt x="42707" y="3774"/>
                      </a:cubicBezTo>
                      <a:cubicBezTo>
                        <a:pt x="41670" y="4938"/>
                        <a:pt x="40419" y="6069"/>
                        <a:pt x="39556" y="7374"/>
                      </a:cubicBezTo>
                      <a:cubicBezTo>
                        <a:pt x="39556" y="7380"/>
                        <a:pt x="39549" y="7387"/>
                        <a:pt x="39549" y="7394"/>
                      </a:cubicBezTo>
                      <a:cubicBezTo>
                        <a:pt x="39234" y="7300"/>
                        <a:pt x="38920" y="7206"/>
                        <a:pt x="38599" y="7119"/>
                      </a:cubicBezTo>
                      <a:cubicBezTo>
                        <a:pt x="40171" y="5674"/>
                        <a:pt x="41670" y="4156"/>
                        <a:pt x="43115" y="2577"/>
                      </a:cubicBezTo>
                      <a:close/>
                      <a:moveTo>
                        <a:pt x="19229" y="5019"/>
                      </a:moveTo>
                      <a:lnTo>
                        <a:pt x="19229" y="5019"/>
                      </a:lnTo>
                      <a:cubicBezTo>
                        <a:pt x="20601" y="5929"/>
                        <a:pt x="21973" y="6972"/>
                        <a:pt x="23445" y="7681"/>
                      </a:cubicBezTo>
                      <a:cubicBezTo>
                        <a:pt x="21926" y="8210"/>
                        <a:pt x="20474" y="8879"/>
                        <a:pt x="19102" y="9675"/>
                      </a:cubicBezTo>
                      <a:cubicBezTo>
                        <a:pt x="19243" y="8130"/>
                        <a:pt x="19243" y="6578"/>
                        <a:pt x="19229" y="5019"/>
                      </a:cubicBezTo>
                      <a:close/>
                      <a:moveTo>
                        <a:pt x="43416" y="2449"/>
                      </a:moveTo>
                      <a:lnTo>
                        <a:pt x="43416" y="2449"/>
                      </a:lnTo>
                      <a:cubicBezTo>
                        <a:pt x="46146" y="3520"/>
                        <a:pt x="48688" y="4958"/>
                        <a:pt x="50990" y="6698"/>
                      </a:cubicBezTo>
                      <a:cubicBezTo>
                        <a:pt x="48922" y="7581"/>
                        <a:pt x="46902" y="8571"/>
                        <a:pt x="44982" y="9742"/>
                      </a:cubicBezTo>
                      <a:cubicBezTo>
                        <a:pt x="44674" y="7267"/>
                        <a:pt x="44145" y="4831"/>
                        <a:pt x="43416" y="2449"/>
                      </a:cubicBezTo>
                      <a:close/>
                      <a:moveTo>
                        <a:pt x="18600" y="3473"/>
                      </a:moveTo>
                      <a:cubicBezTo>
                        <a:pt x="20521" y="4771"/>
                        <a:pt x="22441" y="6076"/>
                        <a:pt x="24368" y="7374"/>
                      </a:cubicBezTo>
                      <a:cubicBezTo>
                        <a:pt x="24114" y="7454"/>
                        <a:pt x="23866" y="7534"/>
                        <a:pt x="23618" y="7621"/>
                      </a:cubicBezTo>
                      <a:cubicBezTo>
                        <a:pt x="23639" y="7581"/>
                        <a:pt x="23639" y="7528"/>
                        <a:pt x="23592" y="7487"/>
                      </a:cubicBezTo>
                      <a:cubicBezTo>
                        <a:pt x="22254" y="6377"/>
                        <a:pt x="20614" y="5520"/>
                        <a:pt x="19149" y="4584"/>
                      </a:cubicBezTo>
                      <a:cubicBezTo>
                        <a:pt x="19126" y="4570"/>
                        <a:pt x="19100" y="4563"/>
                        <a:pt x="19074" y="4563"/>
                      </a:cubicBezTo>
                      <a:cubicBezTo>
                        <a:pt x="18991" y="4563"/>
                        <a:pt x="18908" y="4632"/>
                        <a:pt x="18908" y="4724"/>
                      </a:cubicBezTo>
                      <a:cubicBezTo>
                        <a:pt x="18995" y="6430"/>
                        <a:pt x="18908" y="8130"/>
                        <a:pt x="18828" y="9836"/>
                      </a:cubicBezTo>
                      <a:cubicBezTo>
                        <a:pt x="18654" y="9943"/>
                        <a:pt x="18487" y="10043"/>
                        <a:pt x="18313" y="10150"/>
                      </a:cubicBezTo>
                      <a:cubicBezTo>
                        <a:pt x="18333" y="7916"/>
                        <a:pt x="18373" y="5701"/>
                        <a:pt x="18600" y="3473"/>
                      </a:cubicBezTo>
                      <a:close/>
                      <a:moveTo>
                        <a:pt x="18286" y="3379"/>
                      </a:moveTo>
                      <a:lnTo>
                        <a:pt x="18286" y="3379"/>
                      </a:lnTo>
                      <a:cubicBezTo>
                        <a:pt x="18052" y="5634"/>
                        <a:pt x="17925" y="7922"/>
                        <a:pt x="18059" y="10184"/>
                      </a:cubicBezTo>
                      <a:cubicBezTo>
                        <a:pt x="18045" y="10177"/>
                        <a:pt x="18038" y="10164"/>
                        <a:pt x="18025" y="10164"/>
                      </a:cubicBezTo>
                      <a:cubicBezTo>
                        <a:pt x="15837" y="9374"/>
                        <a:pt x="13649" y="8598"/>
                        <a:pt x="11462" y="7815"/>
                      </a:cubicBezTo>
                      <a:cubicBezTo>
                        <a:pt x="13529" y="6062"/>
                        <a:pt x="15817" y="4564"/>
                        <a:pt x="18286" y="3379"/>
                      </a:cubicBezTo>
                      <a:close/>
                      <a:moveTo>
                        <a:pt x="31393" y="6531"/>
                      </a:moveTo>
                      <a:cubicBezTo>
                        <a:pt x="31935" y="7380"/>
                        <a:pt x="32343" y="8237"/>
                        <a:pt x="32437" y="9260"/>
                      </a:cubicBezTo>
                      <a:cubicBezTo>
                        <a:pt x="32463" y="9536"/>
                        <a:pt x="32361" y="11980"/>
                        <a:pt x="31923" y="11980"/>
                      </a:cubicBezTo>
                      <a:cubicBezTo>
                        <a:pt x="31914" y="11980"/>
                        <a:pt x="31904" y="11979"/>
                        <a:pt x="31895" y="11977"/>
                      </a:cubicBezTo>
                      <a:cubicBezTo>
                        <a:pt x="31654" y="11923"/>
                        <a:pt x="31293" y="10913"/>
                        <a:pt x="31226" y="10739"/>
                      </a:cubicBezTo>
                      <a:cubicBezTo>
                        <a:pt x="31045" y="10251"/>
                        <a:pt x="30938" y="9742"/>
                        <a:pt x="30891" y="9227"/>
                      </a:cubicBezTo>
                      <a:cubicBezTo>
                        <a:pt x="30804" y="8284"/>
                        <a:pt x="31018" y="7414"/>
                        <a:pt x="31326" y="6544"/>
                      </a:cubicBezTo>
                      <a:cubicBezTo>
                        <a:pt x="31339" y="6544"/>
                        <a:pt x="31353" y="6537"/>
                        <a:pt x="31366" y="6531"/>
                      </a:cubicBezTo>
                      <a:close/>
                      <a:moveTo>
                        <a:pt x="38157" y="7561"/>
                      </a:moveTo>
                      <a:cubicBezTo>
                        <a:pt x="38130" y="8337"/>
                        <a:pt x="38097" y="9113"/>
                        <a:pt x="37956" y="9876"/>
                      </a:cubicBezTo>
                      <a:cubicBezTo>
                        <a:pt x="37883" y="10257"/>
                        <a:pt x="37796" y="10632"/>
                        <a:pt x="37662" y="10993"/>
                      </a:cubicBezTo>
                      <a:cubicBezTo>
                        <a:pt x="37609" y="11146"/>
                        <a:pt x="37092" y="12432"/>
                        <a:pt x="36856" y="12432"/>
                      </a:cubicBezTo>
                      <a:cubicBezTo>
                        <a:pt x="36855" y="12432"/>
                        <a:pt x="36854" y="12432"/>
                        <a:pt x="36853" y="12432"/>
                      </a:cubicBezTo>
                      <a:cubicBezTo>
                        <a:pt x="36143" y="12378"/>
                        <a:pt x="36812" y="10043"/>
                        <a:pt x="36940" y="9669"/>
                      </a:cubicBezTo>
                      <a:cubicBezTo>
                        <a:pt x="37214" y="8886"/>
                        <a:pt x="37642" y="8203"/>
                        <a:pt x="38157" y="7561"/>
                      </a:cubicBezTo>
                      <a:close/>
                      <a:moveTo>
                        <a:pt x="24749" y="7561"/>
                      </a:moveTo>
                      <a:cubicBezTo>
                        <a:pt x="25579" y="8049"/>
                        <a:pt x="26148" y="8806"/>
                        <a:pt x="26449" y="9722"/>
                      </a:cubicBezTo>
                      <a:cubicBezTo>
                        <a:pt x="26556" y="10050"/>
                        <a:pt x="27111" y="12278"/>
                        <a:pt x="26649" y="12499"/>
                      </a:cubicBezTo>
                      <a:cubicBezTo>
                        <a:pt x="26638" y="12504"/>
                        <a:pt x="26624" y="12507"/>
                        <a:pt x="26609" y="12507"/>
                      </a:cubicBezTo>
                      <a:cubicBezTo>
                        <a:pt x="26367" y="12507"/>
                        <a:pt x="25693" y="11856"/>
                        <a:pt x="25592" y="11749"/>
                      </a:cubicBezTo>
                      <a:cubicBezTo>
                        <a:pt x="25284" y="11448"/>
                        <a:pt x="25024" y="11087"/>
                        <a:pt x="24829" y="10699"/>
                      </a:cubicBezTo>
                      <a:cubicBezTo>
                        <a:pt x="24334" y="9682"/>
                        <a:pt x="24408" y="8618"/>
                        <a:pt x="24709" y="7568"/>
                      </a:cubicBezTo>
                      <a:cubicBezTo>
                        <a:pt x="24722" y="7568"/>
                        <a:pt x="24736" y="7561"/>
                        <a:pt x="24749" y="7561"/>
                      </a:cubicBezTo>
                      <a:close/>
                      <a:moveTo>
                        <a:pt x="31922" y="6524"/>
                      </a:moveTo>
                      <a:cubicBezTo>
                        <a:pt x="34063" y="6524"/>
                        <a:pt x="36143" y="6792"/>
                        <a:pt x="38130" y="7293"/>
                      </a:cubicBezTo>
                      <a:cubicBezTo>
                        <a:pt x="37348" y="8090"/>
                        <a:pt x="36806" y="9100"/>
                        <a:pt x="36531" y="10184"/>
                      </a:cubicBezTo>
                      <a:cubicBezTo>
                        <a:pt x="36438" y="10532"/>
                        <a:pt x="36043" y="12178"/>
                        <a:pt x="36431" y="12659"/>
                      </a:cubicBezTo>
                      <a:cubicBezTo>
                        <a:pt x="35053" y="12338"/>
                        <a:pt x="33621" y="12158"/>
                        <a:pt x="32156" y="12144"/>
                      </a:cubicBezTo>
                      <a:cubicBezTo>
                        <a:pt x="32972" y="10358"/>
                        <a:pt x="32885" y="8110"/>
                        <a:pt x="31661" y="6531"/>
                      </a:cubicBezTo>
                      <a:cubicBezTo>
                        <a:pt x="31748" y="6531"/>
                        <a:pt x="31835" y="6524"/>
                        <a:pt x="31922" y="6524"/>
                      </a:cubicBezTo>
                      <a:close/>
                      <a:moveTo>
                        <a:pt x="31125" y="6537"/>
                      </a:moveTo>
                      <a:lnTo>
                        <a:pt x="31125" y="6537"/>
                      </a:lnTo>
                      <a:cubicBezTo>
                        <a:pt x="30242" y="8317"/>
                        <a:pt x="30610" y="10552"/>
                        <a:pt x="31728" y="12144"/>
                      </a:cubicBezTo>
                      <a:cubicBezTo>
                        <a:pt x="30075" y="12158"/>
                        <a:pt x="28462" y="12378"/>
                        <a:pt x="26930" y="12780"/>
                      </a:cubicBezTo>
                      <a:cubicBezTo>
                        <a:pt x="26944" y="12760"/>
                        <a:pt x="26957" y="12740"/>
                        <a:pt x="26957" y="12706"/>
                      </a:cubicBezTo>
                      <a:cubicBezTo>
                        <a:pt x="27071" y="10752"/>
                        <a:pt x="26776" y="8611"/>
                        <a:pt x="25070" y="7467"/>
                      </a:cubicBezTo>
                      <a:cubicBezTo>
                        <a:pt x="27004" y="6925"/>
                        <a:pt x="29031" y="6604"/>
                        <a:pt x="31125" y="6537"/>
                      </a:cubicBezTo>
                      <a:close/>
                      <a:moveTo>
                        <a:pt x="50187" y="7916"/>
                      </a:moveTo>
                      <a:lnTo>
                        <a:pt x="50187" y="7916"/>
                      </a:lnTo>
                      <a:cubicBezTo>
                        <a:pt x="49899" y="9702"/>
                        <a:pt x="49605" y="11596"/>
                        <a:pt x="49692" y="13402"/>
                      </a:cubicBezTo>
                      <a:cubicBezTo>
                        <a:pt x="48588" y="12338"/>
                        <a:pt x="47384" y="11368"/>
                        <a:pt x="46099" y="10518"/>
                      </a:cubicBezTo>
                      <a:cubicBezTo>
                        <a:pt x="47444" y="9622"/>
                        <a:pt x="48789" y="8732"/>
                        <a:pt x="50187" y="7916"/>
                      </a:cubicBezTo>
                      <a:close/>
                      <a:moveTo>
                        <a:pt x="51391" y="7006"/>
                      </a:moveTo>
                      <a:cubicBezTo>
                        <a:pt x="53559" y="8705"/>
                        <a:pt x="55493" y="10672"/>
                        <a:pt x="57152" y="12867"/>
                      </a:cubicBezTo>
                      <a:lnTo>
                        <a:pt x="57132" y="12867"/>
                      </a:lnTo>
                      <a:cubicBezTo>
                        <a:pt x="54971" y="13248"/>
                        <a:pt x="52803" y="13623"/>
                        <a:pt x="50642" y="13997"/>
                      </a:cubicBezTo>
                      <a:cubicBezTo>
                        <a:pt x="50796" y="11662"/>
                        <a:pt x="51043" y="9327"/>
                        <a:pt x="51391" y="7006"/>
                      </a:cubicBezTo>
                      <a:close/>
                      <a:moveTo>
                        <a:pt x="51077" y="6999"/>
                      </a:moveTo>
                      <a:cubicBezTo>
                        <a:pt x="50729" y="9334"/>
                        <a:pt x="50475" y="11676"/>
                        <a:pt x="50327" y="14024"/>
                      </a:cubicBezTo>
                      <a:cubicBezTo>
                        <a:pt x="50180" y="13884"/>
                        <a:pt x="50040" y="13736"/>
                        <a:pt x="49893" y="13596"/>
                      </a:cubicBezTo>
                      <a:cubicBezTo>
                        <a:pt x="49899" y="13583"/>
                        <a:pt x="49906" y="13569"/>
                        <a:pt x="49906" y="13549"/>
                      </a:cubicBezTo>
                      <a:cubicBezTo>
                        <a:pt x="50160" y="11596"/>
                        <a:pt x="50194" y="9635"/>
                        <a:pt x="50501" y="7675"/>
                      </a:cubicBezTo>
                      <a:cubicBezTo>
                        <a:pt x="50517" y="7585"/>
                        <a:pt x="50450" y="7500"/>
                        <a:pt x="50366" y="7500"/>
                      </a:cubicBezTo>
                      <a:cubicBezTo>
                        <a:pt x="50343" y="7500"/>
                        <a:pt x="50318" y="7507"/>
                        <a:pt x="50294" y="7521"/>
                      </a:cubicBezTo>
                      <a:cubicBezTo>
                        <a:pt x="48782" y="8397"/>
                        <a:pt x="47283" y="9327"/>
                        <a:pt x="45878" y="10371"/>
                      </a:cubicBezTo>
                      <a:cubicBezTo>
                        <a:pt x="45644" y="10217"/>
                        <a:pt x="45403" y="10070"/>
                        <a:pt x="45162" y="9923"/>
                      </a:cubicBezTo>
                      <a:cubicBezTo>
                        <a:pt x="46822" y="9006"/>
                        <a:pt x="48501" y="8143"/>
                        <a:pt x="50227" y="7374"/>
                      </a:cubicBezTo>
                      <a:cubicBezTo>
                        <a:pt x="50515" y="7247"/>
                        <a:pt x="50796" y="7119"/>
                        <a:pt x="51077" y="6999"/>
                      </a:cubicBezTo>
                      <a:close/>
                      <a:moveTo>
                        <a:pt x="13206" y="9814"/>
                      </a:moveTo>
                      <a:cubicBezTo>
                        <a:pt x="13593" y="9814"/>
                        <a:pt x="14761" y="10354"/>
                        <a:pt x="15014" y="10438"/>
                      </a:cubicBezTo>
                      <a:cubicBezTo>
                        <a:pt x="15683" y="10645"/>
                        <a:pt x="16373" y="10826"/>
                        <a:pt x="17062" y="10987"/>
                      </a:cubicBezTo>
                      <a:cubicBezTo>
                        <a:pt x="15750" y="11923"/>
                        <a:pt x="14533" y="12974"/>
                        <a:pt x="13422" y="14125"/>
                      </a:cubicBezTo>
                      <a:cubicBezTo>
                        <a:pt x="13362" y="13455"/>
                        <a:pt x="13241" y="12793"/>
                        <a:pt x="13168" y="12124"/>
                      </a:cubicBezTo>
                      <a:cubicBezTo>
                        <a:pt x="13134" y="11756"/>
                        <a:pt x="12833" y="10017"/>
                        <a:pt x="13107" y="9836"/>
                      </a:cubicBezTo>
                      <a:cubicBezTo>
                        <a:pt x="13129" y="9821"/>
                        <a:pt x="13162" y="9814"/>
                        <a:pt x="13206" y="9814"/>
                      </a:cubicBezTo>
                      <a:close/>
                      <a:moveTo>
                        <a:pt x="44600" y="9923"/>
                      </a:moveTo>
                      <a:cubicBezTo>
                        <a:pt x="44640" y="9950"/>
                        <a:pt x="44681" y="9970"/>
                        <a:pt x="44721" y="9996"/>
                      </a:cubicBezTo>
                      <a:cubicBezTo>
                        <a:pt x="44379" y="10893"/>
                        <a:pt x="44487" y="11903"/>
                        <a:pt x="44052" y="12773"/>
                      </a:cubicBezTo>
                      <a:cubicBezTo>
                        <a:pt x="43838" y="13208"/>
                        <a:pt x="43523" y="13589"/>
                        <a:pt x="43182" y="13924"/>
                      </a:cubicBezTo>
                      <a:cubicBezTo>
                        <a:pt x="43035" y="14058"/>
                        <a:pt x="42887" y="14198"/>
                        <a:pt x="42734" y="14325"/>
                      </a:cubicBezTo>
                      <a:cubicBezTo>
                        <a:pt x="42582" y="14447"/>
                        <a:pt x="42442" y="14637"/>
                        <a:pt x="42325" y="14637"/>
                      </a:cubicBezTo>
                      <a:cubicBezTo>
                        <a:pt x="42281" y="14637"/>
                        <a:pt x="42241" y="14611"/>
                        <a:pt x="42205" y="14546"/>
                      </a:cubicBezTo>
                      <a:cubicBezTo>
                        <a:pt x="42051" y="14252"/>
                        <a:pt x="42299" y="13509"/>
                        <a:pt x="42379" y="13195"/>
                      </a:cubicBezTo>
                      <a:cubicBezTo>
                        <a:pt x="42486" y="12746"/>
                        <a:pt x="42660" y="12325"/>
                        <a:pt x="42867" y="11917"/>
                      </a:cubicBezTo>
                      <a:cubicBezTo>
                        <a:pt x="43289" y="11114"/>
                        <a:pt x="43904" y="10485"/>
                        <a:pt x="44600" y="9923"/>
                      </a:cubicBezTo>
                      <a:close/>
                      <a:moveTo>
                        <a:pt x="18299" y="10498"/>
                      </a:moveTo>
                      <a:cubicBezTo>
                        <a:pt x="19176" y="10993"/>
                        <a:pt x="19939" y="11642"/>
                        <a:pt x="20521" y="12465"/>
                      </a:cubicBezTo>
                      <a:cubicBezTo>
                        <a:pt x="20735" y="12760"/>
                        <a:pt x="21859" y="14573"/>
                        <a:pt x="21511" y="14807"/>
                      </a:cubicBezTo>
                      <a:cubicBezTo>
                        <a:pt x="21496" y="14817"/>
                        <a:pt x="21476" y="14822"/>
                        <a:pt x="21453" y="14822"/>
                      </a:cubicBezTo>
                      <a:cubicBezTo>
                        <a:pt x="21176" y="14822"/>
                        <a:pt x="20347" y="14189"/>
                        <a:pt x="20200" y="14078"/>
                      </a:cubicBezTo>
                      <a:cubicBezTo>
                        <a:pt x="19798" y="13770"/>
                        <a:pt x="19444" y="13409"/>
                        <a:pt x="19156" y="13001"/>
                      </a:cubicBezTo>
                      <a:cubicBezTo>
                        <a:pt x="18627" y="12265"/>
                        <a:pt x="18360" y="11435"/>
                        <a:pt x="18212" y="10552"/>
                      </a:cubicBezTo>
                      <a:cubicBezTo>
                        <a:pt x="18239" y="10532"/>
                        <a:pt x="18273" y="10518"/>
                        <a:pt x="18299" y="10498"/>
                      </a:cubicBezTo>
                      <a:close/>
                      <a:moveTo>
                        <a:pt x="38405" y="7367"/>
                      </a:moveTo>
                      <a:cubicBezTo>
                        <a:pt x="40546" y="7929"/>
                        <a:pt x="42573" y="8772"/>
                        <a:pt x="44460" y="9843"/>
                      </a:cubicBezTo>
                      <a:cubicBezTo>
                        <a:pt x="42774" y="10900"/>
                        <a:pt x="41891" y="12934"/>
                        <a:pt x="41984" y="14901"/>
                      </a:cubicBezTo>
                      <a:cubicBezTo>
                        <a:pt x="40399" y="13957"/>
                        <a:pt x="38679" y="13235"/>
                        <a:pt x="36853" y="12760"/>
                      </a:cubicBezTo>
                      <a:cubicBezTo>
                        <a:pt x="37328" y="12566"/>
                        <a:pt x="37736" y="11502"/>
                        <a:pt x="37849" y="11194"/>
                      </a:cubicBezTo>
                      <a:cubicBezTo>
                        <a:pt x="38318" y="9983"/>
                        <a:pt x="38371" y="8652"/>
                        <a:pt x="38405" y="7367"/>
                      </a:cubicBezTo>
                      <a:close/>
                      <a:moveTo>
                        <a:pt x="24488" y="7635"/>
                      </a:moveTo>
                      <a:lnTo>
                        <a:pt x="24488" y="7635"/>
                      </a:lnTo>
                      <a:cubicBezTo>
                        <a:pt x="23665" y="9675"/>
                        <a:pt x="24789" y="11950"/>
                        <a:pt x="26776" y="12813"/>
                      </a:cubicBezTo>
                      <a:lnTo>
                        <a:pt x="26790" y="12813"/>
                      </a:lnTo>
                      <a:cubicBezTo>
                        <a:pt x="25030" y="13288"/>
                        <a:pt x="23358" y="14004"/>
                        <a:pt x="21825" y="14914"/>
                      </a:cubicBezTo>
                      <a:cubicBezTo>
                        <a:pt x="21411" y="12980"/>
                        <a:pt x="20226" y="11355"/>
                        <a:pt x="18527" y="10358"/>
                      </a:cubicBezTo>
                      <a:cubicBezTo>
                        <a:pt x="20367" y="9207"/>
                        <a:pt x="22367" y="8290"/>
                        <a:pt x="24488" y="7635"/>
                      </a:cubicBezTo>
                      <a:close/>
                      <a:moveTo>
                        <a:pt x="11488" y="8183"/>
                      </a:moveTo>
                      <a:lnTo>
                        <a:pt x="11488" y="8183"/>
                      </a:lnTo>
                      <a:cubicBezTo>
                        <a:pt x="13609" y="8939"/>
                        <a:pt x="15724" y="9702"/>
                        <a:pt x="17838" y="10458"/>
                      </a:cubicBezTo>
                      <a:cubicBezTo>
                        <a:pt x="17684" y="10558"/>
                        <a:pt x="17530" y="10666"/>
                        <a:pt x="17376" y="10766"/>
                      </a:cubicBezTo>
                      <a:cubicBezTo>
                        <a:pt x="17363" y="10752"/>
                        <a:pt x="17343" y="10739"/>
                        <a:pt x="17309" y="10732"/>
                      </a:cubicBezTo>
                      <a:cubicBezTo>
                        <a:pt x="15817" y="10384"/>
                        <a:pt x="14359" y="9930"/>
                        <a:pt x="12927" y="9368"/>
                      </a:cubicBezTo>
                      <a:cubicBezTo>
                        <a:pt x="12913" y="9361"/>
                        <a:pt x="12898" y="9358"/>
                        <a:pt x="12883" y="9358"/>
                      </a:cubicBezTo>
                      <a:cubicBezTo>
                        <a:pt x="12810" y="9358"/>
                        <a:pt x="12740" y="9435"/>
                        <a:pt x="12740" y="9508"/>
                      </a:cubicBezTo>
                      <a:cubicBezTo>
                        <a:pt x="12760" y="11074"/>
                        <a:pt x="12800" y="12786"/>
                        <a:pt x="13261" y="14299"/>
                      </a:cubicBezTo>
                      <a:cubicBezTo>
                        <a:pt x="13034" y="14539"/>
                        <a:pt x="12806" y="14787"/>
                        <a:pt x="12586" y="15041"/>
                      </a:cubicBezTo>
                      <a:cubicBezTo>
                        <a:pt x="12331" y="12733"/>
                        <a:pt x="11970" y="10451"/>
                        <a:pt x="11488" y="8183"/>
                      </a:cubicBezTo>
                      <a:close/>
                      <a:moveTo>
                        <a:pt x="11134" y="8096"/>
                      </a:moveTo>
                      <a:cubicBezTo>
                        <a:pt x="11368" y="9187"/>
                        <a:pt x="11575" y="10277"/>
                        <a:pt x="11756" y="11375"/>
                      </a:cubicBezTo>
                      <a:cubicBezTo>
                        <a:pt x="11850" y="11917"/>
                        <a:pt x="11930" y="12459"/>
                        <a:pt x="12010" y="13001"/>
                      </a:cubicBezTo>
                      <a:cubicBezTo>
                        <a:pt x="12057" y="13375"/>
                        <a:pt x="12445" y="14687"/>
                        <a:pt x="12064" y="14961"/>
                      </a:cubicBezTo>
                      <a:cubicBezTo>
                        <a:pt x="11975" y="15028"/>
                        <a:pt x="11798" y="15050"/>
                        <a:pt x="11590" y="15050"/>
                      </a:cubicBezTo>
                      <a:cubicBezTo>
                        <a:pt x="11174" y="15050"/>
                        <a:pt x="10630" y="14961"/>
                        <a:pt x="10398" y="14961"/>
                      </a:cubicBezTo>
                      <a:cubicBezTo>
                        <a:pt x="9842" y="14968"/>
                        <a:pt x="9294" y="14974"/>
                        <a:pt x="8739" y="14988"/>
                      </a:cubicBezTo>
                      <a:cubicBezTo>
                        <a:pt x="7534" y="15014"/>
                        <a:pt x="6330" y="15061"/>
                        <a:pt x="5132" y="15121"/>
                      </a:cubicBezTo>
                      <a:cubicBezTo>
                        <a:pt x="6785" y="12499"/>
                        <a:pt x="8812" y="10130"/>
                        <a:pt x="11134" y="8096"/>
                      </a:cubicBezTo>
                      <a:close/>
                      <a:moveTo>
                        <a:pt x="50153" y="14372"/>
                      </a:moveTo>
                      <a:lnTo>
                        <a:pt x="50153" y="14372"/>
                      </a:lnTo>
                      <a:cubicBezTo>
                        <a:pt x="49719" y="16212"/>
                        <a:pt x="48334" y="17651"/>
                        <a:pt x="46494" y="18112"/>
                      </a:cubicBezTo>
                      <a:cubicBezTo>
                        <a:pt x="47256" y="16399"/>
                        <a:pt x="48548" y="15282"/>
                        <a:pt x="50153" y="14372"/>
                      </a:cubicBezTo>
                      <a:close/>
                      <a:moveTo>
                        <a:pt x="26803" y="13108"/>
                      </a:moveTo>
                      <a:lnTo>
                        <a:pt x="26803" y="13108"/>
                      </a:lnTo>
                      <a:cubicBezTo>
                        <a:pt x="26007" y="13656"/>
                        <a:pt x="25532" y="14600"/>
                        <a:pt x="25378" y="15576"/>
                      </a:cubicBezTo>
                      <a:cubicBezTo>
                        <a:pt x="25264" y="16312"/>
                        <a:pt x="25258" y="17289"/>
                        <a:pt x="25405" y="18219"/>
                      </a:cubicBezTo>
                      <a:cubicBezTo>
                        <a:pt x="25010" y="17490"/>
                        <a:pt x="24515" y="16821"/>
                        <a:pt x="23826" y="16326"/>
                      </a:cubicBezTo>
                      <a:cubicBezTo>
                        <a:pt x="23204" y="15871"/>
                        <a:pt x="22477" y="15633"/>
                        <a:pt x="21749" y="15633"/>
                      </a:cubicBezTo>
                      <a:cubicBezTo>
                        <a:pt x="21544" y="15633"/>
                        <a:pt x="21339" y="15652"/>
                        <a:pt x="21136" y="15690"/>
                      </a:cubicBezTo>
                      <a:cubicBezTo>
                        <a:pt x="22856" y="14546"/>
                        <a:pt x="24763" y="13663"/>
                        <a:pt x="26803" y="13108"/>
                      </a:cubicBezTo>
                      <a:close/>
                      <a:moveTo>
                        <a:pt x="44901" y="10103"/>
                      </a:moveTo>
                      <a:cubicBezTo>
                        <a:pt x="46808" y="11241"/>
                        <a:pt x="48554" y="12619"/>
                        <a:pt x="50100" y="14205"/>
                      </a:cubicBezTo>
                      <a:cubicBezTo>
                        <a:pt x="48294" y="14854"/>
                        <a:pt x="46895" y="16486"/>
                        <a:pt x="46179" y="18219"/>
                      </a:cubicBezTo>
                      <a:cubicBezTo>
                        <a:pt x="45912" y="17945"/>
                        <a:pt x="45631" y="17671"/>
                        <a:pt x="45350" y="17410"/>
                      </a:cubicBezTo>
                      <a:cubicBezTo>
                        <a:pt x="45269" y="17303"/>
                        <a:pt x="45182" y="17202"/>
                        <a:pt x="45082" y="17102"/>
                      </a:cubicBezTo>
                      <a:cubicBezTo>
                        <a:pt x="44868" y="16868"/>
                        <a:pt x="44620" y="16680"/>
                        <a:pt x="44353" y="16547"/>
                      </a:cubicBezTo>
                      <a:cubicBezTo>
                        <a:pt x="43677" y="15998"/>
                        <a:pt x="42961" y="15489"/>
                        <a:pt x="42218" y="15034"/>
                      </a:cubicBezTo>
                      <a:cubicBezTo>
                        <a:pt x="42921" y="14493"/>
                        <a:pt x="43657" y="13931"/>
                        <a:pt x="44119" y="13154"/>
                      </a:cubicBezTo>
                      <a:cubicBezTo>
                        <a:pt x="44667" y="12244"/>
                        <a:pt x="44687" y="11120"/>
                        <a:pt x="44901" y="10103"/>
                      </a:cubicBezTo>
                      <a:close/>
                      <a:moveTo>
                        <a:pt x="31922" y="12425"/>
                      </a:moveTo>
                      <a:cubicBezTo>
                        <a:pt x="33300" y="12425"/>
                        <a:pt x="34645" y="12572"/>
                        <a:pt x="35943" y="12840"/>
                      </a:cubicBezTo>
                      <a:cubicBezTo>
                        <a:pt x="33869" y="13201"/>
                        <a:pt x="32992" y="16179"/>
                        <a:pt x="32872" y="18246"/>
                      </a:cubicBezTo>
                      <a:cubicBezTo>
                        <a:pt x="32437" y="15971"/>
                        <a:pt x="31406" y="12980"/>
                        <a:pt x="29045" y="12639"/>
                      </a:cubicBezTo>
                      <a:cubicBezTo>
                        <a:pt x="29988" y="12499"/>
                        <a:pt x="30945" y="12425"/>
                        <a:pt x="31922" y="12425"/>
                      </a:cubicBezTo>
                      <a:close/>
                      <a:moveTo>
                        <a:pt x="38217" y="13469"/>
                      </a:moveTo>
                      <a:lnTo>
                        <a:pt x="38217" y="13469"/>
                      </a:lnTo>
                      <a:cubicBezTo>
                        <a:pt x="40144" y="14131"/>
                        <a:pt x="41937" y="15081"/>
                        <a:pt x="43543" y="16279"/>
                      </a:cubicBezTo>
                      <a:cubicBezTo>
                        <a:pt x="43378" y="16252"/>
                        <a:pt x="43211" y="16238"/>
                        <a:pt x="43042" y="16238"/>
                      </a:cubicBezTo>
                      <a:cubicBezTo>
                        <a:pt x="42507" y="16238"/>
                        <a:pt x="41963" y="16374"/>
                        <a:pt x="41469" y="16634"/>
                      </a:cubicBezTo>
                      <a:cubicBezTo>
                        <a:pt x="40492" y="17142"/>
                        <a:pt x="39810" y="17992"/>
                        <a:pt x="39295" y="18942"/>
                      </a:cubicBezTo>
                      <a:cubicBezTo>
                        <a:pt x="39596" y="17891"/>
                        <a:pt x="39756" y="16801"/>
                        <a:pt x="39529" y="15704"/>
                      </a:cubicBezTo>
                      <a:cubicBezTo>
                        <a:pt x="39355" y="14827"/>
                        <a:pt x="38900" y="14011"/>
                        <a:pt x="38217" y="13469"/>
                      </a:cubicBezTo>
                      <a:close/>
                      <a:moveTo>
                        <a:pt x="12612" y="15596"/>
                      </a:moveTo>
                      <a:cubicBezTo>
                        <a:pt x="12612" y="15596"/>
                        <a:pt x="12619" y="15603"/>
                        <a:pt x="12626" y="15610"/>
                      </a:cubicBezTo>
                      <a:cubicBezTo>
                        <a:pt x="13475" y="15918"/>
                        <a:pt x="14245" y="16306"/>
                        <a:pt x="14927" y="16908"/>
                      </a:cubicBezTo>
                      <a:cubicBezTo>
                        <a:pt x="15416" y="17349"/>
                        <a:pt x="16292" y="18152"/>
                        <a:pt x="16406" y="18841"/>
                      </a:cubicBezTo>
                      <a:cubicBezTo>
                        <a:pt x="16432" y="19016"/>
                        <a:pt x="16437" y="19059"/>
                        <a:pt x="16391" y="19059"/>
                      </a:cubicBezTo>
                      <a:cubicBezTo>
                        <a:pt x="16354" y="19059"/>
                        <a:pt x="16284" y="19031"/>
                        <a:pt x="16165" y="19022"/>
                      </a:cubicBezTo>
                      <a:cubicBezTo>
                        <a:pt x="15984" y="19015"/>
                        <a:pt x="15777" y="18928"/>
                        <a:pt x="15610" y="18875"/>
                      </a:cubicBezTo>
                      <a:cubicBezTo>
                        <a:pt x="15121" y="18721"/>
                        <a:pt x="14646" y="18514"/>
                        <a:pt x="14225" y="18233"/>
                      </a:cubicBezTo>
                      <a:cubicBezTo>
                        <a:pt x="13295" y="17617"/>
                        <a:pt x="12693" y="16694"/>
                        <a:pt x="12612" y="15596"/>
                      </a:cubicBezTo>
                      <a:close/>
                      <a:moveTo>
                        <a:pt x="18065" y="10652"/>
                      </a:moveTo>
                      <a:cubicBezTo>
                        <a:pt x="18192" y="12673"/>
                        <a:pt x="19711" y="14399"/>
                        <a:pt x="21585" y="15061"/>
                      </a:cubicBezTo>
                      <a:cubicBezTo>
                        <a:pt x="21049" y="15389"/>
                        <a:pt x="20534" y="15744"/>
                        <a:pt x="20032" y="16118"/>
                      </a:cubicBezTo>
                      <a:cubicBezTo>
                        <a:pt x="19952" y="16172"/>
                        <a:pt x="19872" y="16225"/>
                        <a:pt x="19791" y="16292"/>
                      </a:cubicBezTo>
                      <a:cubicBezTo>
                        <a:pt x="19704" y="16359"/>
                        <a:pt x="19624" y="16426"/>
                        <a:pt x="19544" y="16506"/>
                      </a:cubicBezTo>
                      <a:cubicBezTo>
                        <a:pt x="18540" y="17309"/>
                        <a:pt x="17617" y="18213"/>
                        <a:pt x="16794" y="19196"/>
                      </a:cubicBezTo>
                      <a:cubicBezTo>
                        <a:pt x="16051" y="17403"/>
                        <a:pt x="14573" y="15931"/>
                        <a:pt x="12686" y="15389"/>
                      </a:cubicBezTo>
                      <a:lnTo>
                        <a:pt x="12659" y="15389"/>
                      </a:lnTo>
                      <a:cubicBezTo>
                        <a:pt x="14225" y="13563"/>
                        <a:pt x="16051" y="11970"/>
                        <a:pt x="18065" y="10652"/>
                      </a:cubicBezTo>
                      <a:close/>
                      <a:moveTo>
                        <a:pt x="55693" y="14399"/>
                      </a:moveTo>
                      <a:lnTo>
                        <a:pt x="55693" y="14399"/>
                      </a:lnTo>
                      <a:cubicBezTo>
                        <a:pt x="55245" y="16085"/>
                        <a:pt x="54797" y="17764"/>
                        <a:pt x="54362" y="19450"/>
                      </a:cubicBezTo>
                      <a:cubicBezTo>
                        <a:pt x="53526" y="17938"/>
                        <a:pt x="52535" y="16526"/>
                        <a:pt x="51418" y="15229"/>
                      </a:cubicBezTo>
                      <a:cubicBezTo>
                        <a:pt x="52836" y="14914"/>
                        <a:pt x="54255" y="14626"/>
                        <a:pt x="55693" y="14399"/>
                      </a:cubicBezTo>
                      <a:close/>
                      <a:moveTo>
                        <a:pt x="29613" y="16687"/>
                      </a:moveTo>
                      <a:cubicBezTo>
                        <a:pt x="30943" y="16687"/>
                        <a:pt x="32056" y="17738"/>
                        <a:pt x="32209" y="19116"/>
                      </a:cubicBezTo>
                      <a:cubicBezTo>
                        <a:pt x="32116" y="19116"/>
                        <a:pt x="32015" y="19109"/>
                        <a:pt x="31922" y="19109"/>
                      </a:cubicBezTo>
                      <a:cubicBezTo>
                        <a:pt x="30202" y="19109"/>
                        <a:pt x="28570" y="19450"/>
                        <a:pt x="27071" y="20066"/>
                      </a:cubicBezTo>
                      <a:cubicBezTo>
                        <a:pt x="26930" y="18647"/>
                        <a:pt x="27318" y="17242"/>
                        <a:pt x="28877" y="16794"/>
                      </a:cubicBezTo>
                      <a:cubicBezTo>
                        <a:pt x="29127" y="16722"/>
                        <a:pt x="29373" y="16687"/>
                        <a:pt x="29613" y="16687"/>
                      </a:cubicBezTo>
                      <a:close/>
                      <a:moveTo>
                        <a:pt x="11723" y="16078"/>
                      </a:moveTo>
                      <a:lnTo>
                        <a:pt x="11723" y="16078"/>
                      </a:lnTo>
                      <a:cubicBezTo>
                        <a:pt x="10692" y="17390"/>
                        <a:pt x="9789" y="18808"/>
                        <a:pt x="9020" y="20307"/>
                      </a:cubicBezTo>
                      <a:cubicBezTo>
                        <a:pt x="8230" y="18982"/>
                        <a:pt x="7340" y="17771"/>
                        <a:pt x="6638" y="16386"/>
                      </a:cubicBezTo>
                      <a:cubicBezTo>
                        <a:pt x="8330" y="16266"/>
                        <a:pt x="10043" y="16259"/>
                        <a:pt x="11723" y="16078"/>
                      </a:cubicBezTo>
                      <a:close/>
                      <a:moveTo>
                        <a:pt x="28395" y="12947"/>
                      </a:moveTo>
                      <a:cubicBezTo>
                        <a:pt x="28402" y="12947"/>
                        <a:pt x="28409" y="12947"/>
                        <a:pt x="28416" y="12947"/>
                      </a:cubicBezTo>
                      <a:cubicBezTo>
                        <a:pt x="31574" y="12960"/>
                        <a:pt x="32343" y="16694"/>
                        <a:pt x="32698" y="19136"/>
                      </a:cubicBezTo>
                      <a:cubicBezTo>
                        <a:pt x="32631" y="19136"/>
                        <a:pt x="32564" y="19129"/>
                        <a:pt x="32497" y="19122"/>
                      </a:cubicBezTo>
                      <a:cubicBezTo>
                        <a:pt x="32336" y="17606"/>
                        <a:pt x="31136" y="16420"/>
                        <a:pt x="29638" y="16420"/>
                      </a:cubicBezTo>
                      <a:cubicBezTo>
                        <a:pt x="29458" y="16420"/>
                        <a:pt x="29273" y="16437"/>
                        <a:pt x="29085" y="16473"/>
                      </a:cubicBezTo>
                      <a:cubicBezTo>
                        <a:pt x="27506" y="16781"/>
                        <a:pt x="26268" y="18560"/>
                        <a:pt x="26937" y="20119"/>
                      </a:cubicBezTo>
                      <a:cubicBezTo>
                        <a:pt x="26756" y="20200"/>
                        <a:pt x="26582" y="20280"/>
                        <a:pt x="26408" y="20360"/>
                      </a:cubicBezTo>
                      <a:cubicBezTo>
                        <a:pt x="25260" y="18190"/>
                        <a:pt x="24864" y="12947"/>
                        <a:pt x="28395" y="12947"/>
                      </a:cubicBezTo>
                      <a:close/>
                      <a:moveTo>
                        <a:pt x="56958" y="13221"/>
                      </a:moveTo>
                      <a:cubicBezTo>
                        <a:pt x="56349" y="15643"/>
                        <a:pt x="55660" y="18045"/>
                        <a:pt x="54884" y="20420"/>
                      </a:cubicBezTo>
                      <a:cubicBezTo>
                        <a:pt x="54783" y="20226"/>
                        <a:pt x="54676" y="20026"/>
                        <a:pt x="54569" y="19825"/>
                      </a:cubicBezTo>
                      <a:cubicBezTo>
                        <a:pt x="54576" y="19818"/>
                        <a:pt x="54583" y="19805"/>
                        <a:pt x="54589" y="19792"/>
                      </a:cubicBezTo>
                      <a:cubicBezTo>
                        <a:pt x="55084" y="17952"/>
                        <a:pt x="55560" y="16098"/>
                        <a:pt x="56041" y="14258"/>
                      </a:cubicBezTo>
                      <a:cubicBezTo>
                        <a:pt x="56071" y="14144"/>
                        <a:pt x="55988" y="14068"/>
                        <a:pt x="55889" y="14068"/>
                      </a:cubicBezTo>
                      <a:cubicBezTo>
                        <a:pt x="55877" y="14068"/>
                        <a:pt x="55866" y="14069"/>
                        <a:pt x="55854" y="14071"/>
                      </a:cubicBezTo>
                      <a:cubicBezTo>
                        <a:pt x="54315" y="14305"/>
                        <a:pt x="52783" y="14600"/>
                        <a:pt x="51271" y="14994"/>
                      </a:cubicBezTo>
                      <a:cubicBezTo>
                        <a:pt x="51257" y="15001"/>
                        <a:pt x="51251" y="15008"/>
                        <a:pt x="51237" y="15014"/>
                      </a:cubicBezTo>
                      <a:cubicBezTo>
                        <a:pt x="51030" y="14780"/>
                        <a:pt x="50823" y="14553"/>
                        <a:pt x="50608" y="14325"/>
                      </a:cubicBezTo>
                      <a:cubicBezTo>
                        <a:pt x="52729" y="13957"/>
                        <a:pt x="54844" y="13589"/>
                        <a:pt x="56958" y="13221"/>
                      </a:cubicBezTo>
                      <a:close/>
                      <a:moveTo>
                        <a:pt x="57319" y="13088"/>
                      </a:moveTo>
                      <a:cubicBezTo>
                        <a:pt x="59005" y="15356"/>
                        <a:pt x="60397" y="17851"/>
                        <a:pt x="61434" y="20527"/>
                      </a:cubicBezTo>
                      <a:cubicBezTo>
                        <a:pt x="59670" y="20413"/>
                        <a:pt x="57911" y="20362"/>
                        <a:pt x="56148" y="20362"/>
                      </a:cubicBezTo>
                      <a:cubicBezTo>
                        <a:pt x="55845" y="20362"/>
                        <a:pt x="55542" y="20364"/>
                        <a:pt x="55238" y="20367"/>
                      </a:cubicBezTo>
                      <a:cubicBezTo>
                        <a:pt x="56014" y="17965"/>
                        <a:pt x="56710" y="15536"/>
                        <a:pt x="57319" y="13088"/>
                      </a:cubicBezTo>
                      <a:close/>
                      <a:moveTo>
                        <a:pt x="35666" y="17073"/>
                      </a:moveTo>
                      <a:cubicBezTo>
                        <a:pt x="35873" y="17073"/>
                        <a:pt x="36091" y="17106"/>
                        <a:pt x="36317" y="17175"/>
                      </a:cubicBezTo>
                      <a:cubicBezTo>
                        <a:pt x="37843" y="17644"/>
                        <a:pt x="38010" y="19203"/>
                        <a:pt x="37816" y="20554"/>
                      </a:cubicBezTo>
                      <a:cubicBezTo>
                        <a:pt x="36478" y="19858"/>
                        <a:pt x="35013" y="19390"/>
                        <a:pt x="33460" y="19203"/>
                      </a:cubicBezTo>
                      <a:cubicBezTo>
                        <a:pt x="33687" y="18059"/>
                        <a:pt x="34522" y="17073"/>
                        <a:pt x="35666" y="17073"/>
                      </a:cubicBezTo>
                      <a:close/>
                      <a:moveTo>
                        <a:pt x="36309" y="13094"/>
                      </a:moveTo>
                      <a:cubicBezTo>
                        <a:pt x="36558" y="13094"/>
                        <a:pt x="36825" y="13134"/>
                        <a:pt x="37113" y="13221"/>
                      </a:cubicBezTo>
                      <a:cubicBezTo>
                        <a:pt x="40392" y="14218"/>
                        <a:pt x="39214" y="18393"/>
                        <a:pt x="38365" y="20661"/>
                      </a:cubicBezTo>
                      <a:cubicBezTo>
                        <a:pt x="38324" y="20768"/>
                        <a:pt x="38398" y="20842"/>
                        <a:pt x="38485" y="20862"/>
                      </a:cubicBezTo>
                      <a:cubicBezTo>
                        <a:pt x="38485" y="20882"/>
                        <a:pt x="38472" y="20895"/>
                        <a:pt x="38472" y="20916"/>
                      </a:cubicBezTo>
                      <a:cubicBezTo>
                        <a:pt x="38338" y="20842"/>
                        <a:pt x="38211" y="20762"/>
                        <a:pt x="38077" y="20688"/>
                      </a:cubicBezTo>
                      <a:cubicBezTo>
                        <a:pt x="38318" y="19109"/>
                        <a:pt x="38077" y="17343"/>
                        <a:pt x="36270" y="16868"/>
                      </a:cubicBezTo>
                      <a:cubicBezTo>
                        <a:pt x="36082" y="16818"/>
                        <a:pt x="35892" y="16795"/>
                        <a:pt x="35703" y="16795"/>
                      </a:cubicBezTo>
                      <a:cubicBezTo>
                        <a:pt x="34437" y="16795"/>
                        <a:pt x="33262" y="17854"/>
                        <a:pt x="33280" y="19176"/>
                      </a:cubicBezTo>
                      <a:lnTo>
                        <a:pt x="33280" y="19183"/>
                      </a:lnTo>
                      <a:cubicBezTo>
                        <a:pt x="33193" y="19176"/>
                        <a:pt x="33106" y="19169"/>
                        <a:pt x="33012" y="19163"/>
                      </a:cubicBezTo>
                      <a:cubicBezTo>
                        <a:pt x="33019" y="19143"/>
                        <a:pt x="33019" y="19122"/>
                        <a:pt x="33019" y="19102"/>
                      </a:cubicBezTo>
                      <a:cubicBezTo>
                        <a:pt x="33019" y="19096"/>
                        <a:pt x="33012" y="19082"/>
                        <a:pt x="33012" y="19069"/>
                      </a:cubicBezTo>
                      <a:lnTo>
                        <a:pt x="33012" y="19062"/>
                      </a:lnTo>
                      <a:cubicBezTo>
                        <a:pt x="33249" y="17194"/>
                        <a:pt x="33808" y="13094"/>
                        <a:pt x="36309" y="13094"/>
                      </a:cubicBezTo>
                      <a:close/>
                      <a:moveTo>
                        <a:pt x="10823" y="15287"/>
                      </a:moveTo>
                      <a:cubicBezTo>
                        <a:pt x="11337" y="15287"/>
                        <a:pt x="11851" y="15290"/>
                        <a:pt x="12365" y="15295"/>
                      </a:cubicBezTo>
                      <a:cubicBezTo>
                        <a:pt x="12204" y="15489"/>
                        <a:pt x="12044" y="15683"/>
                        <a:pt x="11883" y="15884"/>
                      </a:cubicBezTo>
                      <a:cubicBezTo>
                        <a:pt x="11863" y="15837"/>
                        <a:pt x="11823" y="15804"/>
                        <a:pt x="11756" y="15797"/>
                      </a:cubicBezTo>
                      <a:cubicBezTo>
                        <a:pt x="11522" y="15788"/>
                        <a:pt x="11287" y="15784"/>
                        <a:pt x="11051" y="15784"/>
                      </a:cubicBezTo>
                      <a:cubicBezTo>
                        <a:pt x="9505" y="15784"/>
                        <a:pt x="7923" y="15958"/>
                        <a:pt x="6390" y="16092"/>
                      </a:cubicBezTo>
                      <a:cubicBezTo>
                        <a:pt x="6270" y="16098"/>
                        <a:pt x="6203" y="16212"/>
                        <a:pt x="6256" y="16326"/>
                      </a:cubicBezTo>
                      <a:cubicBezTo>
                        <a:pt x="6965" y="17771"/>
                        <a:pt x="7782" y="19343"/>
                        <a:pt x="8919" y="20507"/>
                      </a:cubicBezTo>
                      <a:cubicBezTo>
                        <a:pt x="8805" y="20742"/>
                        <a:pt x="8692" y="20982"/>
                        <a:pt x="8578" y="21223"/>
                      </a:cubicBezTo>
                      <a:lnTo>
                        <a:pt x="8558" y="21223"/>
                      </a:lnTo>
                      <a:cubicBezTo>
                        <a:pt x="8536" y="21218"/>
                        <a:pt x="8515" y="21208"/>
                        <a:pt x="8493" y="21208"/>
                      </a:cubicBezTo>
                      <a:cubicBezTo>
                        <a:pt x="8488" y="21208"/>
                        <a:pt x="8483" y="21209"/>
                        <a:pt x="8478" y="21210"/>
                      </a:cubicBezTo>
                      <a:cubicBezTo>
                        <a:pt x="8491" y="21183"/>
                        <a:pt x="8491" y="21156"/>
                        <a:pt x="8471" y="21130"/>
                      </a:cubicBezTo>
                      <a:cubicBezTo>
                        <a:pt x="7313" y="19263"/>
                        <a:pt x="6183" y="17403"/>
                        <a:pt x="5266" y="15409"/>
                      </a:cubicBezTo>
                      <a:cubicBezTo>
                        <a:pt x="7115" y="15325"/>
                        <a:pt x="8969" y="15287"/>
                        <a:pt x="10823" y="15287"/>
                      </a:cubicBezTo>
                      <a:close/>
                      <a:moveTo>
                        <a:pt x="4945" y="15416"/>
                      </a:moveTo>
                      <a:cubicBezTo>
                        <a:pt x="5868" y="17456"/>
                        <a:pt x="6945" y="19464"/>
                        <a:pt x="8324" y="21230"/>
                      </a:cubicBezTo>
                      <a:cubicBezTo>
                        <a:pt x="6169" y="21618"/>
                        <a:pt x="4015" y="21959"/>
                        <a:pt x="1834" y="22153"/>
                      </a:cubicBezTo>
                      <a:cubicBezTo>
                        <a:pt x="2610" y="19778"/>
                        <a:pt x="3660" y="17517"/>
                        <a:pt x="4945" y="15416"/>
                      </a:cubicBezTo>
                      <a:close/>
                      <a:moveTo>
                        <a:pt x="23445" y="19500"/>
                      </a:moveTo>
                      <a:cubicBezTo>
                        <a:pt x="24294" y="19500"/>
                        <a:pt x="25059" y="20095"/>
                        <a:pt x="25539" y="20822"/>
                      </a:cubicBezTo>
                      <a:cubicBezTo>
                        <a:pt x="24441" y="21457"/>
                        <a:pt x="23445" y="22247"/>
                        <a:pt x="22581" y="23170"/>
                      </a:cubicBezTo>
                      <a:cubicBezTo>
                        <a:pt x="21411" y="22401"/>
                        <a:pt x="21357" y="20260"/>
                        <a:pt x="22668" y="19671"/>
                      </a:cubicBezTo>
                      <a:cubicBezTo>
                        <a:pt x="22931" y="19553"/>
                        <a:pt x="23192" y="19500"/>
                        <a:pt x="23445" y="19500"/>
                      </a:cubicBezTo>
                      <a:close/>
                      <a:moveTo>
                        <a:pt x="50374" y="14493"/>
                      </a:moveTo>
                      <a:cubicBezTo>
                        <a:pt x="52020" y="16239"/>
                        <a:pt x="53432" y="18213"/>
                        <a:pt x="54536" y="20367"/>
                      </a:cubicBezTo>
                      <a:cubicBezTo>
                        <a:pt x="54385" y="20335"/>
                        <a:pt x="54233" y="20319"/>
                        <a:pt x="54079" y="20319"/>
                      </a:cubicBezTo>
                      <a:cubicBezTo>
                        <a:pt x="52417" y="20319"/>
                        <a:pt x="50627" y="22099"/>
                        <a:pt x="49739" y="23324"/>
                      </a:cubicBezTo>
                      <a:cubicBezTo>
                        <a:pt x="48862" y="21511"/>
                        <a:pt x="47711" y="19858"/>
                        <a:pt x="46347" y="18400"/>
                      </a:cubicBezTo>
                      <a:cubicBezTo>
                        <a:pt x="48334" y="17998"/>
                        <a:pt x="49919" y="16460"/>
                        <a:pt x="50374" y="14493"/>
                      </a:cubicBezTo>
                      <a:close/>
                      <a:moveTo>
                        <a:pt x="54361" y="20564"/>
                      </a:moveTo>
                      <a:cubicBezTo>
                        <a:pt x="54410" y="20564"/>
                        <a:pt x="54460" y="20565"/>
                        <a:pt x="54509" y="20568"/>
                      </a:cubicBezTo>
                      <a:cubicBezTo>
                        <a:pt x="53111" y="21718"/>
                        <a:pt x="51840" y="22996"/>
                        <a:pt x="50033" y="23384"/>
                      </a:cubicBezTo>
                      <a:cubicBezTo>
                        <a:pt x="51002" y="22091"/>
                        <a:pt x="52677" y="20564"/>
                        <a:pt x="54361" y="20564"/>
                      </a:cubicBezTo>
                      <a:close/>
                      <a:moveTo>
                        <a:pt x="12425" y="15663"/>
                      </a:moveTo>
                      <a:cubicBezTo>
                        <a:pt x="12505" y="17858"/>
                        <a:pt x="14720" y="18982"/>
                        <a:pt x="16667" y="19343"/>
                      </a:cubicBezTo>
                      <a:cubicBezTo>
                        <a:pt x="15590" y="20648"/>
                        <a:pt x="14673" y="22093"/>
                        <a:pt x="13957" y="23645"/>
                      </a:cubicBezTo>
                      <a:cubicBezTo>
                        <a:pt x="12715" y="22403"/>
                        <a:pt x="11253" y="21106"/>
                        <a:pt x="9487" y="21106"/>
                      </a:cubicBezTo>
                      <a:cubicBezTo>
                        <a:pt x="9304" y="21106"/>
                        <a:pt x="9116" y="21120"/>
                        <a:pt x="8926" y="21150"/>
                      </a:cubicBezTo>
                      <a:cubicBezTo>
                        <a:pt x="9856" y="19169"/>
                        <a:pt x="11040" y="17329"/>
                        <a:pt x="12425" y="15663"/>
                      </a:cubicBezTo>
                      <a:close/>
                      <a:moveTo>
                        <a:pt x="21681" y="15929"/>
                      </a:moveTo>
                      <a:cubicBezTo>
                        <a:pt x="22503" y="15929"/>
                        <a:pt x="23334" y="16267"/>
                        <a:pt x="23973" y="16848"/>
                      </a:cubicBezTo>
                      <a:cubicBezTo>
                        <a:pt x="25057" y="17824"/>
                        <a:pt x="25552" y="19216"/>
                        <a:pt x="26034" y="20554"/>
                      </a:cubicBezTo>
                      <a:cubicBezTo>
                        <a:pt x="25953" y="20594"/>
                        <a:pt x="25873" y="20635"/>
                        <a:pt x="25793" y="20675"/>
                      </a:cubicBezTo>
                      <a:cubicBezTo>
                        <a:pt x="25245" y="19850"/>
                        <a:pt x="24335" y="19209"/>
                        <a:pt x="23393" y="19209"/>
                      </a:cubicBezTo>
                      <a:cubicBezTo>
                        <a:pt x="22967" y="19209"/>
                        <a:pt x="22535" y="19340"/>
                        <a:pt x="22126" y="19644"/>
                      </a:cubicBezTo>
                      <a:cubicBezTo>
                        <a:pt x="21551" y="20073"/>
                        <a:pt x="21330" y="20735"/>
                        <a:pt x="21417" y="21437"/>
                      </a:cubicBezTo>
                      <a:cubicBezTo>
                        <a:pt x="21491" y="22100"/>
                        <a:pt x="21772" y="23036"/>
                        <a:pt x="22434" y="23324"/>
                      </a:cubicBezTo>
                      <a:cubicBezTo>
                        <a:pt x="22334" y="23431"/>
                        <a:pt x="22234" y="23552"/>
                        <a:pt x="22133" y="23665"/>
                      </a:cubicBezTo>
                      <a:cubicBezTo>
                        <a:pt x="20253" y="22173"/>
                        <a:pt x="17349" y="19035"/>
                        <a:pt x="19718" y="16734"/>
                      </a:cubicBezTo>
                      <a:cubicBezTo>
                        <a:pt x="19892" y="16593"/>
                        <a:pt x="20066" y="16453"/>
                        <a:pt x="20246" y="16319"/>
                      </a:cubicBezTo>
                      <a:cubicBezTo>
                        <a:pt x="20692" y="16052"/>
                        <a:pt x="21185" y="15929"/>
                        <a:pt x="21681" y="15929"/>
                      </a:cubicBezTo>
                      <a:close/>
                      <a:moveTo>
                        <a:pt x="9502" y="21372"/>
                      </a:moveTo>
                      <a:cubicBezTo>
                        <a:pt x="10328" y="21372"/>
                        <a:pt x="11131" y="21658"/>
                        <a:pt x="11850" y="22127"/>
                      </a:cubicBezTo>
                      <a:cubicBezTo>
                        <a:pt x="12285" y="22414"/>
                        <a:pt x="12679" y="22742"/>
                        <a:pt x="13054" y="23090"/>
                      </a:cubicBezTo>
                      <a:cubicBezTo>
                        <a:pt x="13435" y="23438"/>
                        <a:pt x="14031" y="23726"/>
                        <a:pt x="13161" y="23806"/>
                      </a:cubicBezTo>
                      <a:cubicBezTo>
                        <a:pt x="13016" y="23819"/>
                        <a:pt x="12872" y="23826"/>
                        <a:pt x="12730" y="23826"/>
                      </a:cubicBezTo>
                      <a:cubicBezTo>
                        <a:pt x="11100" y="23826"/>
                        <a:pt x="9664" y="22964"/>
                        <a:pt x="8692" y="21672"/>
                      </a:cubicBezTo>
                      <a:cubicBezTo>
                        <a:pt x="8725" y="21591"/>
                        <a:pt x="8752" y="21518"/>
                        <a:pt x="8792" y="21444"/>
                      </a:cubicBezTo>
                      <a:cubicBezTo>
                        <a:pt x="9030" y="21395"/>
                        <a:pt x="9267" y="21372"/>
                        <a:pt x="9502" y="21372"/>
                      </a:cubicBezTo>
                      <a:close/>
                      <a:moveTo>
                        <a:pt x="41106" y="20017"/>
                      </a:moveTo>
                      <a:cubicBezTo>
                        <a:pt x="41675" y="20017"/>
                        <a:pt x="42257" y="20266"/>
                        <a:pt x="42700" y="20788"/>
                      </a:cubicBezTo>
                      <a:cubicBezTo>
                        <a:pt x="43710" y="21973"/>
                        <a:pt x="43356" y="23558"/>
                        <a:pt x="42506" y="24716"/>
                      </a:cubicBezTo>
                      <a:cubicBezTo>
                        <a:pt x="41616" y="23418"/>
                        <a:pt x="40506" y="22294"/>
                        <a:pt x="39214" y="21397"/>
                      </a:cubicBezTo>
                      <a:cubicBezTo>
                        <a:pt x="39228" y="21391"/>
                        <a:pt x="39234" y="21377"/>
                        <a:pt x="39241" y="21364"/>
                      </a:cubicBezTo>
                      <a:cubicBezTo>
                        <a:pt x="39574" y="20486"/>
                        <a:pt x="40327" y="20017"/>
                        <a:pt x="41106" y="20017"/>
                      </a:cubicBezTo>
                      <a:close/>
                      <a:moveTo>
                        <a:pt x="45885" y="18333"/>
                      </a:moveTo>
                      <a:lnTo>
                        <a:pt x="45885" y="18333"/>
                      </a:lnTo>
                      <a:cubicBezTo>
                        <a:pt x="47705" y="20200"/>
                        <a:pt x="49150" y="22428"/>
                        <a:pt x="50107" y="24896"/>
                      </a:cubicBezTo>
                      <a:cubicBezTo>
                        <a:pt x="49585" y="24355"/>
                        <a:pt x="48896" y="23980"/>
                        <a:pt x="48106" y="23826"/>
                      </a:cubicBezTo>
                      <a:cubicBezTo>
                        <a:pt x="47797" y="23768"/>
                        <a:pt x="47490" y="23741"/>
                        <a:pt x="47185" y="23741"/>
                      </a:cubicBezTo>
                      <a:cubicBezTo>
                        <a:pt x="45917" y="23741"/>
                        <a:pt x="44695" y="24200"/>
                        <a:pt x="43530" y="24729"/>
                      </a:cubicBezTo>
                      <a:cubicBezTo>
                        <a:pt x="45095" y="22983"/>
                        <a:pt x="46761" y="20534"/>
                        <a:pt x="45885" y="18333"/>
                      </a:cubicBezTo>
                      <a:close/>
                      <a:moveTo>
                        <a:pt x="43036" y="16551"/>
                      </a:moveTo>
                      <a:cubicBezTo>
                        <a:pt x="43487" y="16551"/>
                        <a:pt x="43928" y="16659"/>
                        <a:pt x="44319" y="16888"/>
                      </a:cubicBezTo>
                      <a:cubicBezTo>
                        <a:pt x="44560" y="17082"/>
                        <a:pt x="44794" y="17289"/>
                        <a:pt x="45028" y="17497"/>
                      </a:cubicBezTo>
                      <a:cubicBezTo>
                        <a:pt x="45089" y="17577"/>
                        <a:pt x="45149" y="17657"/>
                        <a:pt x="45202" y="17744"/>
                      </a:cubicBezTo>
                      <a:cubicBezTo>
                        <a:pt x="46929" y="20447"/>
                        <a:pt x="44553" y="23217"/>
                        <a:pt x="42754" y="25097"/>
                      </a:cubicBezTo>
                      <a:lnTo>
                        <a:pt x="42667" y="24950"/>
                      </a:lnTo>
                      <a:cubicBezTo>
                        <a:pt x="43717" y="23552"/>
                        <a:pt x="44058" y="21464"/>
                        <a:pt x="42519" y="20246"/>
                      </a:cubicBezTo>
                      <a:cubicBezTo>
                        <a:pt x="42113" y="19925"/>
                        <a:pt x="41603" y="19768"/>
                        <a:pt x="41100" y="19768"/>
                      </a:cubicBezTo>
                      <a:cubicBezTo>
                        <a:pt x="40179" y="19768"/>
                        <a:pt x="39280" y="20295"/>
                        <a:pt x="39081" y="21304"/>
                      </a:cubicBezTo>
                      <a:cubicBezTo>
                        <a:pt x="38933" y="21203"/>
                        <a:pt x="38786" y="21110"/>
                        <a:pt x="38632" y="21016"/>
                      </a:cubicBezTo>
                      <a:cubicBezTo>
                        <a:pt x="39261" y="19638"/>
                        <a:pt x="39823" y="18112"/>
                        <a:pt x="41108" y="17202"/>
                      </a:cubicBezTo>
                      <a:cubicBezTo>
                        <a:pt x="41695" y="16781"/>
                        <a:pt x="42377" y="16551"/>
                        <a:pt x="43036" y="16551"/>
                      </a:cubicBezTo>
                      <a:close/>
                      <a:moveTo>
                        <a:pt x="59922" y="21511"/>
                      </a:moveTo>
                      <a:lnTo>
                        <a:pt x="59922" y="21511"/>
                      </a:lnTo>
                      <a:cubicBezTo>
                        <a:pt x="58851" y="22742"/>
                        <a:pt x="57767" y="23966"/>
                        <a:pt x="56717" y="25211"/>
                      </a:cubicBezTo>
                      <a:cubicBezTo>
                        <a:pt x="56389" y="24013"/>
                        <a:pt x="55981" y="22849"/>
                        <a:pt x="55493" y="21725"/>
                      </a:cubicBezTo>
                      <a:cubicBezTo>
                        <a:pt x="56971" y="21685"/>
                        <a:pt x="58450" y="21585"/>
                        <a:pt x="59922" y="21511"/>
                      </a:cubicBezTo>
                      <a:close/>
                      <a:moveTo>
                        <a:pt x="7962" y="22675"/>
                      </a:moveTo>
                      <a:cubicBezTo>
                        <a:pt x="7548" y="23752"/>
                        <a:pt x="7200" y="24863"/>
                        <a:pt x="6932" y="26000"/>
                      </a:cubicBezTo>
                      <a:cubicBezTo>
                        <a:pt x="5895" y="25198"/>
                        <a:pt x="4905" y="24375"/>
                        <a:pt x="3988" y="23438"/>
                      </a:cubicBezTo>
                      <a:cubicBezTo>
                        <a:pt x="5313" y="23184"/>
                        <a:pt x="6638" y="22936"/>
                        <a:pt x="7962" y="22675"/>
                      </a:cubicBezTo>
                      <a:close/>
                      <a:moveTo>
                        <a:pt x="56061" y="20681"/>
                      </a:moveTo>
                      <a:cubicBezTo>
                        <a:pt x="57786" y="20681"/>
                        <a:pt x="59506" y="20736"/>
                        <a:pt x="61226" y="20842"/>
                      </a:cubicBezTo>
                      <a:cubicBezTo>
                        <a:pt x="59868" y="22755"/>
                        <a:pt x="58470" y="24636"/>
                        <a:pt x="57018" y="26475"/>
                      </a:cubicBezTo>
                      <a:cubicBezTo>
                        <a:pt x="56944" y="26128"/>
                        <a:pt x="56864" y="25786"/>
                        <a:pt x="56777" y="25452"/>
                      </a:cubicBezTo>
                      <a:cubicBezTo>
                        <a:pt x="56797" y="25445"/>
                        <a:pt x="56824" y="25438"/>
                        <a:pt x="56837" y="25418"/>
                      </a:cubicBezTo>
                      <a:cubicBezTo>
                        <a:pt x="58015" y="24114"/>
                        <a:pt x="59159" y="22782"/>
                        <a:pt x="60317" y="21457"/>
                      </a:cubicBezTo>
                      <a:cubicBezTo>
                        <a:pt x="60382" y="21385"/>
                        <a:pt x="60345" y="21236"/>
                        <a:pt x="60230" y="21236"/>
                      </a:cubicBezTo>
                      <a:cubicBezTo>
                        <a:pt x="60228" y="21236"/>
                        <a:pt x="60225" y="21237"/>
                        <a:pt x="60223" y="21237"/>
                      </a:cubicBezTo>
                      <a:cubicBezTo>
                        <a:pt x="58631" y="21310"/>
                        <a:pt x="57038" y="21344"/>
                        <a:pt x="55452" y="21457"/>
                      </a:cubicBezTo>
                      <a:cubicBezTo>
                        <a:pt x="55426" y="21457"/>
                        <a:pt x="55406" y="21471"/>
                        <a:pt x="55386" y="21484"/>
                      </a:cubicBezTo>
                      <a:cubicBezTo>
                        <a:pt x="55265" y="21217"/>
                        <a:pt x="55145" y="20949"/>
                        <a:pt x="55011" y="20688"/>
                      </a:cubicBezTo>
                      <a:lnTo>
                        <a:pt x="55018" y="20688"/>
                      </a:lnTo>
                      <a:cubicBezTo>
                        <a:pt x="55366" y="20684"/>
                        <a:pt x="55714" y="20681"/>
                        <a:pt x="56061" y="20681"/>
                      </a:cubicBezTo>
                      <a:close/>
                      <a:moveTo>
                        <a:pt x="8397" y="21498"/>
                      </a:moveTo>
                      <a:cubicBezTo>
                        <a:pt x="8404" y="21504"/>
                        <a:pt x="8417" y="21504"/>
                        <a:pt x="8424" y="21511"/>
                      </a:cubicBezTo>
                      <a:cubicBezTo>
                        <a:pt x="8411" y="21531"/>
                        <a:pt x="8411" y="21551"/>
                        <a:pt x="8417" y="21578"/>
                      </a:cubicBezTo>
                      <a:cubicBezTo>
                        <a:pt x="8310" y="21825"/>
                        <a:pt x="8203" y="22080"/>
                        <a:pt x="8096" y="22334"/>
                      </a:cubicBezTo>
                      <a:cubicBezTo>
                        <a:pt x="6611" y="22615"/>
                        <a:pt x="5126" y="22909"/>
                        <a:pt x="3640" y="23197"/>
                      </a:cubicBezTo>
                      <a:cubicBezTo>
                        <a:pt x="3527" y="23217"/>
                        <a:pt x="3500" y="23371"/>
                        <a:pt x="3573" y="23451"/>
                      </a:cubicBezTo>
                      <a:cubicBezTo>
                        <a:pt x="4577" y="24482"/>
                        <a:pt x="5668" y="25458"/>
                        <a:pt x="6865" y="26261"/>
                      </a:cubicBezTo>
                      <a:lnTo>
                        <a:pt x="6872" y="26261"/>
                      </a:lnTo>
                      <a:cubicBezTo>
                        <a:pt x="6812" y="26522"/>
                        <a:pt x="6758" y="26783"/>
                        <a:pt x="6705" y="27051"/>
                      </a:cubicBezTo>
                      <a:cubicBezTo>
                        <a:pt x="4958" y="25719"/>
                        <a:pt x="3393" y="24187"/>
                        <a:pt x="2028" y="22468"/>
                      </a:cubicBezTo>
                      <a:cubicBezTo>
                        <a:pt x="4162" y="22267"/>
                        <a:pt x="6303" y="21973"/>
                        <a:pt x="8397" y="21498"/>
                      </a:cubicBezTo>
                      <a:close/>
                      <a:moveTo>
                        <a:pt x="54723" y="20735"/>
                      </a:moveTo>
                      <a:cubicBezTo>
                        <a:pt x="55613" y="22548"/>
                        <a:pt x="56289" y="24475"/>
                        <a:pt x="56730" y="26496"/>
                      </a:cubicBezTo>
                      <a:cubicBezTo>
                        <a:pt x="56717" y="26489"/>
                        <a:pt x="56704" y="26482"/>
                        <a:pt x="56690" y="26482"/>
                      </a:cubicBezTo>
                      <a:cubicBezTo>
                        <a:pt x="54763" y="26596"/>
                        <a:pt x="52964" y="27198"/>
                        <a:pt x="51365" y="28282"/>
                      </a:cubicBezTo>
                      <a:cubicBezTo>
                        <a:pt x="51291" y="27874"/>
                        <a:pt x="51204" y="27479"/>
                        <a:pt x="51104" y="27084"/>
                      </a:cubicBezTo>
                      <a:cubicBezTo>
                        <a:pt x="51083" y="26884"/>
                        <a:pt x="51050" y="26683"/>
                        <a:pt x="50997" y="26475"/>
                      </a:cubicBezTo>
                      <a:cubicBezTo>
                        <a:pt x="50930" y="26221"/>
                        <a:pt x="50836" y="25987"/>
                        <a:pt x="50722" y="25760"/>
                      </a:cubicBezTo>
                      <a:cubicBezTo>
                        <a:pt x="50488" y="25050"/>
                        <a:pt x="50214" y="24361"/>
                        <a:pt x="49906" y="23685"/>
                      </a:cubicBezTo>
                      <a:cubicBezTo>
                        <a:pt x="51846" y="23344"/>
                        <a:pt x="53285" y="22006"/>
                        <a:pt x="54723" y="20735"/>
                      </a:cubicBezTo>
                      <a:close/>
                      <a:moveTo>
                        <a:pt x="8598" y="21879"/>
                      </a:moveTo>
                      <a:cubicBezTo>
                        <a:pt x="9497" y="23272"/>
                        <a:pt x="11130" y="24031"/>
                        <a:pt x="12761" y="24031"/>
                      </a:cubicBezTo>
                      <a:cubicBezTo>
                        <a:pt x="13120" y="24031"/>
                        <a:pt x="13479" y="23994"/>
                        <a:pt x="13830" y="23920"/>
                      </a:cubicBezTo>
                      <a:lnTo>
                        <a:pt x="13830" y="23920"/>
                      </a:lnTo>
                      <a:cubicBezTo>
                        <a:pt x="13215" y="25305"/>
                        <a:pt x="12753" y="26783"/>
                        <a:pt x="12472" y="28315"/>
                      </a:cubicBezTo>
                      <a:cubicBezTo>
                        <a:pt x="11371" y="27468"/>
                        <a:pt x="9944" y="26925"/>
                        <a:pt x="8531" y="26925"/>
                      </a:cubicBezTo>
                      <a:cubicBezTo>
                        <a:pt x="8004" y="26925"/>
                        <a:pt x="7478" y="27001"/>
                        <a:pt x="6972" y="27165"/>
                      </a:cubicBezTo>
                      <a:cubicBezTo>
                        <a:pt x="7327" y="25325"/>
                        <a:pt x="7875" y="23558"/>
                        <a:pt x="8598" y="21879"/>
                      </a:cubicBezTo>
                      <a:close/>
                      <a:moveTo>
                        <a:pt x="56677" y="26750"/>
                      </a:moveTo>
                      <a:cubicBezTo>
                        <a:pt x="55478" y="27815"/>
                        <a:pt x="54121" y="28508"/>
                        <a:pt x="52579" y="28508"/>
                      </a:cubicBezTo>
                      <a:cubicBezTo>
                        <a:pt x="52271" y="28508"/>
                        <a:pt x="51955" y="28480"/>
                        <a:pt x="51632" y="28422"/>
                      </a:cubicBezTo>
                      <a:cubicBezTo>
                        <a:pt x="53151" y="27426"/>
                        <a:pt x="54850" y="26857"/>
                        <a:pt x="56677" y="26750"/>
                      </a:cubicBezTo>
                      <a:close/>
                      <a:moveTo>
                        <a:pt x="61574" y="20909"/>
                      </a:moveTo>
                      <a:cubicBezTo>
                        <a:pt x="62498" y="23384"/>
                        <a:pt x="63120" y="26007"/>
                        <a:pt x="63394" y="28730"/>
                      </a:cubicBezTo>
                      <a:cubicBezTo>
                        <a:pt x="61387" y="28008"/>
                        <a:pt x="59373" y="27285"/>
                        <a:pt x="57366" y="26556"/>
                      </a:cubicBezTo>
                      <a:cubicBezTo>
                        <a:pt x="58818" y="24709"/>
                        <a:pt x="60223" y="22822"/>
                        <a:pt x="61574" y="20909"/>
                      </a:cubicBezTo>
                      <a:close/>
                      <a:moveTo>
                        <a:pt x="8703" y="27209"/>
                      </a:moveTo>
                      <a:cubicBezTo>
                        <a:pt x="9054" y="27209"/>
                        <a:pt x="9408" y="27239"/>
                        <a:pt x="9776" y="27312"/>
                      </a:cubicBezTo>
                      <a:cubicBezTo>
                        <a:pt x="10284" y="27412"/>
                        <a:pt x="10786" y="27586"/>
                        <a:pt x="11247" y="27807"/>
                      </a:cubicBezTo>
                      <a:cubicBezTo>
                        <a:pt x="11415" y="27894"/>
                        <a:pt x="11595" y="27981"/>
                        <a:pt x="11749" y="28088"/>
                      </a:cubicBezTo>
                      <a:cubicBezTo>
                        <a:pt x="11970" y="28228"/>
                        <a:pt x="12285" y="28329"/>
                        <a:pt x="12097" y="28516"/>
                      </a:cubicBezTo>
                      <a:cubicBezTo>
                        <a:pt x="11876" y="28744"/>
                        <a:pt x="11053" y="28744"/>
                        <a:pt x="10793" y="28750"/>
                      </a:cubicBezTo>
                      <a:cubicBezTo>
                        <a:pt x="10703" y="28755"/>
                        <a:pt x="10613" y="28758"/>
                        <a:pt x="10523" y="28758"/>
                      </a:cubicBezTo>
                      <a:cubicBezTo>
                        <a:pt x="10123" y="28758"/>
                        <a:pt x="9722" y="28709"/>
                        <a:pt x="9334" y="28616"/>
                      </a:cubicBezTo>
                      <a:cubicBezTo>
                        <a:pt x="8458" y="28409"/>
                        <a:pt x="7701" y="27967"/>
                        <a:pt x="7032" y="27392"/>
                      </a:cubicBezTo>
                      <a:cubicBezTo>
                        <a:pt x="7603" y="27285"/>
                        <a:pt x="8148" y="27209"/>
                        <a:pt x="8703" y="27209"/>
                      </a:cubicBezTo>
                      <a:close/>
                      <a:moveTo>
                        <a:pt x="20377" y="24323"/>
                      </a:moveTo>
                      <a:cubicBezTo>
                        <a:pt x="20730" y="24323"/>
                        <a:pt x="21083" y="24390"/>
                        <a:pt x="21411" y="24528"/>
                      </a:cubicBezTo>
                      <a:cubicBezTo>
                        <a:pt x="21431" y="24535"/>
                        <a:pt x="21444" y="24542"/>
                        <a:pt x="21464" y="24542"/>
                      </a:cubicBezTo>
                      <a:cubicBezTo>
                        <a:pt x="20474" y="25940"/>
                        <a:pt x="19751" y="27546"/>
                        <a:pt x="19390" y="29279"/>
                      </a:cubicBezTo>
                      <a:cubicBezTo>
                        <a:pt x="18326" y="28543"/>
                        <a:pt x="17436" y="27533"/>
                        <a:pt x="17838" y="26114"/>
                      </a:cubicBezTo>
                      <a:cubicBezTo>
                        <a:pt x="18153" y="24982"/>
                        <a:pt x="19265" y="24323"/>
                        <a:pt x="20377" y="24323"/>
                      </a:cubicBezTo>
                      <a:close/>
                      <a:moveTo>
                        <a:pt x="1693" y="22581"/>
                      </a:moveTo>
                      <a:cubicBezTo>
                        <a:pt x="3072" y="24314"/>
                        <a:pt x="4637" y="25853"/>
                        <a:pt x="6383" y="27205"/>
                      </a:cubicBezTo>
                      <a:cubicBezTo>
                        <a:pt x="4463" y="28342"/>
                        <a:pt x="2456" y="29279"/>
                        <a:pt x="348" y="30021"/>
                      </a:cubicBezTo>
                      <a:cubicBezTo>
                        <a:pt x="502" y="27446"/>
                        <a:pt x="964" y="24957"/>
                        <a:pt x="1693" y="22581"/>
                      </a:cubicBezTo>
                      <a:close/>
                      <a:moveTo>
                        <a:pt x="17213" y="22351"/>
                      </a:moveTo>
                      <a:cubicBezTo>
                        <a:pt x="18902" y="22351"/>
                        <a:pt x="20880" y="23165"/>
                        <a:pt x="21886" y="23973"/>
                      </a:cubicBezTo>
                      <a:cubicBezTo>
                        <a:pt x="21792" y="24094"/>
                        <a:pt x="21698" y="24214"/>
                        <a:pt x="21605" y="24341"/>
                      </a:cubicBezTo>
                      <a:cubicBezTo>
                        <a:pt x="21591" y="24321"/>
                        <a:pt x="21578" y="24308"/>
                        <a:pt x="21544" y="24294"/>
                      </a:cubicBezTo>
                      <a:cubicBezTo>
                        <a:pt x="21167" y="24134"/>
                        <a:pt x="20763" y="24056"/>
                        <a:pt x="20360" y="24056"/>
                      </a:cubicBezTo>
                      <a:cubicBezTo>
                        <a:pt x="19221" y="24056"/>
                        <a:pt x="18097" y="24679"/>
                        <a:pt x="17657" y="25806"/>
                      </a:cubicBezTo>
                      <a:cubicBezTo>
                        <a:pt x="17149" y="27104"/>
                        <a:pt x="17891" y="29138"/>
                        <a:pt x="19357" y="29439"/>
                      </a:cubicBezTo>
                      <a:cubicBezTo>
                        <a:pt x="19316" y="29633"/>
                        <a:pt x="19283" y="29827"/>
                        <a:pt x="19256" y="30021"/>
                      </a:cubicBezTo>
                      <a:cubicBezTo>
                        <a:pt x="16647" y="29680"/>
                        <a:pt x="13817" y="27419"/>
                        <a:pt x="14332" y="24502"/>
                      </a:cubicBezTo>
                      <a:cubicBezTo>
                        <a:pt x="14611" y="22912"/>
                        <a:pt x="15812" y="22351"/>
                        <a:pt x="17213" y="22351"/>
                      </a:cubicBezTo>
                      <a:close/>
                      <a:moveTo>
                        <a:pt x="44021" y="26119"/>
                      </a:moveTo>
                      <a:cubicBezTo>
                        <a:pt x="45022" y="26119"/>
                        <a:pt x="46117" y="27006"/>
                        <a:pt x="46547" y="27834"/>
                      </a:cubicBezTo>
                      <a:cubicBezTo>
                        <a:pt x="47270" y="29225"/>
                        <a:pt x="45885" y="30496"/>
                        <a:pt x="44694" y="30965"/>
                      </a:cubicBezTo>
                      <a:cubicBezTo>
                        <a:pt x="44567" y="29285"/>
                        <a:pt x="44119" y="27693"/>
                        <a:pt x="43403" y="26248"/>
                      </a:cubicBezTo>
                      <a:cubicBezTo>
                        <a:pt x="43600" y="26159"/>
                        <a:pt x="43808" y="26119"/>
                        <a:pt x="44021" y="26119"/>
                      </a:cubicBezTo>
                      <a:close/>
                      <a:moveTo>
                        <a:pt x="57292" y="27934"/>
                      </a:moveTo>
                      <a:lnTo>
                        <a:pt x="57292" y="27934"/>
                      </a:lnTo>
                      <a:cubicBezTo>
                        <a:pt x="58503" y="28315"/>
                        <a:pt x="59708" y="28697"/>
                        <a:pt x="60919" y="29078"/>
                      </a:cubicBezTo>
                      <a:cubicBezTo>
                        <a:pt x="59775" y="29754"/>
                        <a:pt x="58637" y="30456"/>
                        <a:pt x="57593" y="31279"/>
                      </a:cubicBezTo>
                      <a:cubicBezTo>
                        <a:pt x="57567" y="30142"/>
                        <a:pt x="57466" y="29025"/>
                        <a:pt x="57292" y="27934"/>
                      </a:cubicBezTo>
                      <a:close/>
                      <a:moveTo>
                        <a:pt x="47176" y="24060"/>
                      </a:moveTo>
                      <a:cubicBezTo>
                        <a:pt x="47265" y="24060"/>
                        <a:pt x="47354" y="24062"/>
                        <a:pt x="47444" y="24067"/>
                      </a:cubicBezTo>
                      <a:cubicBezTo>
                        <a:pt x="48842" y="24147"/>
                        <a:pt x="50033" y="24890"/>
                        <a:pt x="50542" y="26141"/>
                      </a:cubicBezTo>
                      <a:cubicBezTo>
                        <a:pt x="50615" y="26382"/>
                        <a:pt x="50682" y="26616"/>
                        <a:pt x="50749" y="26850"/>
                      </a:cubicBezTo>
                      <a:cubicBezTo>
                        <a:pt x="51398" y="30276"/>
                        <a:pt x="47290" y="31286"/>
                        <a:pt x="44727" y="31634"/>
                      </a:cubicBezTo>
                      <a:cubicBezTo>
                        <a:pt x="44721" y="31453"/>
                        <a:pt x="44714" y="31273"/>
                        <a:pt x="44701" y="31092"/>
                      </a:cubicBezTo>
                      <a:lnTo>
                        <a:pt x="44701" y="31092"/>
                      </a:lnTo>
                      <a:cubicBezTo>
                        <a:pt x="44736" y="31095"/>
                        <a:pt x="44772" y="31096"/>
                        <a:pt x="44808" y="31096"/>
                      </a:cubicBezTo>
                      <a:cubicBezTo>
                        <a:pt x="46147" y="31096"/>
                        <a:pt x="47391" y="29180"/>
                        <a:pt x="46935" y="27967"/>
                      </a:cubicBezTo>
                      <a:cubicBezTo>
                        <a:pt x="46559" y="26970"/>
                        <a:pt x="45241" y="25821"/>
                        <a:pt x="44056" y="25821"/>
                      </a:cubicBezTo>
                      <a:cubicBezTo>
                        <a:pt x="43787" y="25821"/>
                        <a:pt x="43525" y="25880"/>
                        <a:pt x="43282" y="26014"/>
                      </a:cubicBezTo>
                      <a:cubicBezTo>
                        <a:pt x="43168" y="25800"/>
                        <a:pt x="43055" y="25579"/>
                        <a:pt x="42928" y="25371"/>
                      </a:cubicBezTo>
                      <a:lnTo>
                        <a:pt x="42934" y="25371"/>
                      </a:lnTo>
                      <a:cubicBezTo>
                        <a:pt x="44267" y="24733"/>
                        <a:pt x="45672" y="24060"/>
                        <a:pt x="47176" y="24060"/>
                      </a:cubicBezTo>
                      <a:close/>
                      <a:moveTo>
                        <a:pt x="6410" y="28971"/>
                      </a:moveTo>
                      <a:cubicBezTo>
                        <a:pt x="6303" y="29941"/>
                        <a:pt x="6243" y="30925"/>
                        <a:pt x="6243" y="31922"/>
                      </a:cubicBezTo>
                      <a:cubicBezTo>
                        <a:pt x="6243" y="32075"/>
                        <a:pt x="6243" y="32223"/>
                        <a:pt x="6250" y="32370"/>
                      </a:cubicBezTo>
                      <a:cubicBezTo>
                        <a:pt x="5259" y="31674"/>
                        <a:pt x="4216" y="31052"/>
                        <a:pt x="3205" y="30403"/>
                      </a:cubicBezTo>
                      <a:cubicBezTo>
                        <a:pt x="4269" y="29928"/>
                        <a:pt x="5340" y="29446"/>
                        <a:pt x="6410" y="28971"/>
                      </a:cubicBezTo>
                      <a:close/>
                      <a:moveTo>
                        <a:pt x="57092" y="26803"/>
                      </a:moveTo>
                      <a:lnTo>
                        <a:pt x="57092" y="26803"/>
                      </a:lnTo>
                      <a:cubicBezTo>
                        <a:pt x="59099" y="27526"/>
                        <a:pt x="61106" y="28248"/>
                        <a:pt x="63113" y="28978"/>
                      </a:cubicBezTo>
                      <a:cubicBezTo>
                        <a:pt x="61387" y="30289"/>
                        <a:pt x="59554" y="31440"/>
                        <a:pt x="57614" y="32423"/>
                      </a:cubicBezTo>
                      <a:cubicBezTo>
                        <a:pt x="57614" y="32417"/>
                        <a:pt x="57607" y="32410"/>
                        <a:pt x="57600" y="32397"/>
                      </a:cubicBezTo>
                      <a:cubicBezTo>
                        <a:pt x="57600" y="32243"/>
                        <a:pt x="57607" y="32082"/>
                        <a:pt x="57607" y="31922"/>
                      </a:cubicBezTo>
                      <a:cubicBezTo>
                        <a:pt x="57607" y="31781"/>
                        <a:pt x="57600" y="31641"/>
                        <a:pt x="57600" y="31493"/>
                      </a:cubicBezTo>
                      <a:cubicBezTo>
                        <a:pt x="58845" y="30717"/>
                        <a:pt x="60056" y="29894"/>
                        <a:pt x="61327" y="29158"/>
                      </a:cubicBezTo>
                      <a:cubicBezTo>
                        <a:pt x="61434" y="29098"/>
                        <a:pt x="61407" y="28938"/>
                        <a:pt x="61293" y="28904"/>
                      </a:cubicBezTo>
                      <a:cubicBezTo>
                        <a:pt x="59942" y="28469"/>
                        <a:pt x="58590" y="28041"/>
                        <a:pt x="57239" y="27613"/>
                      </a:cubicBezTo>
                      <a:cubicBezTo>
                        <a:pt x="57192" y="27345"/>
                        <a:pt x="57145" y="27071"/>
                        <a:pt x="57092" y="26803"/>
                      </a:cubicBezTo>
                      <a:close/>
                      <a:moveTo>
                        <a:pt x="56811" y="26870"/>
                      </a:moveTo>
                      <a:cubicBezTo>
                        <a:pt x="57145" y="28503"/>
                        <a:pt x="57319" y="30189"/>
                        <a:pt x="57319" y="31922"/>
                      </a:cubicBezTo>
                      <a:cubicBezTo>
                        <a:pt x="57319" y="32002"/>
                        <a:pt x="57319" y="32082"/>
                        <a:pt x="57319" y="32156"/>
                      </a:cubicBezTo>
                      <a:cubicBezTo>
                        <a:pt x="56785" y="31782"/>
                        <a:pt x="56115" y="31637"/>
                        <a:pt x="55405" y="31637"/>
                      </a:cubicBezTo>
                      <a:cubicBezTo>
                        <a:pt x="54094" y="31637"/>
                        <a:pt x="52651" y="32131"/>
                        <a:pt x="51692" y="32591"/>
                      </a:cubicBezTo>
                      <a:cubicBezTo>
                        <a:pt x="51699" y="32370"/>
                        <a:pt x="51706" y="32142"/>
                        <a:pt x="51706" y="31922"/>
                      </a:cubicBezTo>
                      <a:cubicBezTo>
                        <a:pt x="51706" y="30811"/>
                        <a:pt x="51612" y="29720"/>
                        <a:pt x="51431" y="28657"/>
                      </a:cubicBezTo>
                      <a:lnTo>
                        <a:pt x="51431" y="28657"/>
                      </a:lnTo>
                      <a:cubicBezTo>
                        <a:pt x="51813" y="28734"/>
                        <a:pt x="52209" y="28773"/>
                        <a:pt x="52609" y="28773"/>
                      </a:cubicBezTo>
                      <a:cubicBezTo>
                        <a:pt x="54206" y="28773"/>
                        <a:pt x="55853" y="28149"/>
                        <a:pt x="56811" y="26870"/>
                      </a:cubicBezTo>
                      <a:close/>
                      <a:moveTo>
                        <a:pt x="18868" y="17456"/>
                      </a:moveTo>
                      <a:cubicBezTo>
                        <a:pt x="18493" y="18266"/>
                        <a:pt x="18453" y="19216"/>
                        <a:pt x="18795" y="20066"/>
                      </a:cubicBezTo>
                      <a:cubicBezTo>
                        <a:pt x="19196" y="21063"/>
                        <a:pt x="20019" y="22207"/>
                        <a:pt x="20949" y="23016"/>
                      </a:cubicBezTo>
                      <a:cubicBezTo>
                        <a:pt x="19863" y="22465"/>
                        <a:pt x="18474" y="22045"/>
                        <a:pt x="17221" y="22045"/>
                      </a:cubicBezTo>
                      <a:cubicBezTo>
                        <a:pt x="15951" y="22045"/>
                        <a:pt x="14821" y="22477"/>
                        <a:pt x="14285" y="23639"/>
                      </a:cubicBezTo>
                      <a:cubicBezTo>
                        <a:pt x="14205" y="23806"/>
                        <a:pt x="14145" y="23987"/>
                        <a:pt x="14091" y="24181"/>
                      </a:cubicBezTo>
                      <a:cubicBezTo>
                        <a:pt x="13429" y="26710"/>
                        <a:pt x="15402" y="29091"/>
                        <a:pt x="17731" y="29941"/>
                      </a:cubicBezTo>
                      <a:cubicBezTo>
                        <a:pt x="15509" y="29988"/>
                        <a:pt x="13067" y="31125"/>
                        <a:pt x="12472" y="33220"/>
                      </a:cubicBezTo>
                      <a:cubicBezTo>
                        <a:pt x="12438" y="32791"/>
                        <a:pt x="12425" y="32356"/>
                        <a:pt x="12425" y="31922"/>
                      </a:cubicBezTo>
                      <a:cubicBezTo>
                        <a:pt x="12425" y="28958"/>
                        <a:pt x="13087" y="26154"/>
                        <a:pt x="14278" y="23639"/>
                      </a:cubicBezTo>
                      <a:cubicBezTo>
                        <a:pt x="15389" y="21284"/>
                        <a:pt x="16955" y="19183"/>
                        <a:pt x="18868" y="17456"/>
                      </a:cubicBezTo>
                      <a:close/>
                      <a:moveTo>
                        <a:pt x="6631" y="27432"/>
                      </a:moveTo>
                      <a:lnTo>
                        <a:pt x="6631" y="27432"/>
                      </a:lnTo>
                      <a:cubicBezTo>
                        <a:pt x="6564" y="27820"/>
                        <a:pt x="6504" y="28215"/>
                        <a:pt x="6450" y="28610"/>
                      </a:cubicBezTo>
                      <a:cubicBezTo>
                        <a:pt x="6430" y="28610"/>
                        <a:pt x="6410" y="28616"/>
                        <a:pt x="6390" y="28623"/>
                      </a:cubicBezTo>
                      <a:cubicBezTo>
                        <a:pt x="5186" y="29165"/>
                        <a:pt x="3995" y="29700"/>
                        <a:pt x="2797" y="30242"/>
                      </a:cubicBezTo>
                      <a:cubicBezTo>
                        <a:pt x="2683" y="30289"/>
                        <a:pt x="2704" y="30456"/>
                        <a:pt x="2797" y="30510"/>
                      </a:cubicBezTo>
                      <a:cubicBezTo>
                        <a:pt x="3948" y="31219"/>
                        <a:pt x="5072" y="31995"/>
                        <a:pt x="6250" y="32651"/>
                      </a:cubicBezTo>
                      <a:cubicBezTo>
                        <a:pt x="6256" y="32885"/>
                        <a:pt x="6270" y="33119"/>
                        <a:pt x="6283" y="33347"/>
                      </a:cubicBezTo>
                      <a:cubicBezTo>
                        <a:pt x="4349" y="32430"/>
                        <a:pt x="2489" y="31420"/>
                        <a:pt x="703" y="30249"/>
                      </a:cubicBezTo>
                      <a:cubicBezTo>
                        <a:pt x="2770" y="29500"/>
                        <a:pt x="4744" y="28556"/>
                        <a:pt x="6631" y="27432"/>
                      </a:cubicBezTo>
                      <a:close/>
                      <a:moveTo>
                        <a:pt x="55412" y="31912"/>
                      </a:moveTo>
                      <a:cubicBezTo>
                        <a:pt x="56137" y="31912"/>
                        <a:pt x="56814" y="32072"/>
                        <a:pt x="57312" y="32497"/>
                      </a:cubicBezTo>
                      <a:cubicBezTo>
                        <a:pt x="57312" y="32557"/>
                        <a:pt x="57306" y="32611"/>
                        <a:pt x="57306" y="32671"/>
                      </a:cubicBezTo>
                      <a:cubicBezTo>
                        <a:pt x="56370" y="33148"/>
                        <a:pt x="55406" y="33444"/>
                        <a:pt x="54450" y="33444"/>
                      </a:cubicBezTo>
                      <a:cubicBezTo>
                        <a:pt x="53637" y="33444"/>
                        <a:pt x="52828" y="33230"/>
                        <a:pt x="52047" y="32731"/>
                      </a:cubicBezTo>
                      <a:cubicBezTo>
                        <a:pt x="52939" y="32330"/>
                        <a:pt x="54240" y="31912"/>
                        <a:pt x="55412" y="31912"/>
                      </a:cubicBezTo>
                      <a:close/>
                      <a:moveTo>
                        <a:pt x="6905" y="27539"/>
                      </a:moveTo>
                      <a:cubicBezTo>
                        <a:pt x="7884" y="28495"/>
                        <a:pt x="9212" y="28980"/>
                        <a:pt x="10551" y="28980"/>
                      </a:cubicBezTo>
                      <a:cubicBezTo>
                        <a:pt x="11180" y="28980"/>
                        <a:pt x="11812" y="28873"/>
                        <a:pt x="12412" y="28657"/>
                      </a:cubicBezTo>
                      <a:lnTo>
                        <a:pt x="12412" y="28657"/>
                      </a:lnTo>
                      <a:cubicBezTo>
                        <a:pt x="12231" y="29720"/>
                        <a:pt x="12137" y="30811"/>
                        <a:pt x="12137" y="31922"/>
                      </a:cubicBezTo>
                      <a:cubicBezTo>
                        <a:pt x="12137" y="32443"/>
                        <a:pt x="12164" y="32959"/>
                        <a:pt x="12204" y="33467"/>
                      </a:cubicBezTo>
                      <a:cubicBezTo>
                        <a:pt x="11299" y="33073"/>
                        <a:pt x="10348" y="32744"/>
                        <a:pt x="9353" y="32744"/>
                      </a:cubicBezTo>
                      <a:cubicBezTo>
                        <a:pt x="9333" y="32744"/>
                        <a:pt x="9314" y="32744"/>
                        <a:pt x="9294" y="32745"/>
                      </a:cubicBezTo>
                      <a:cubicBezTo>
                        <a:pt x="8792" y="32751"/>
                        <a:pt x="8277" y="32845"/>
                        <a:pt x="7809" y="33046"/>
                      </a:cubicBezTo>
                      <a:cubicBezTo>
                        <a:pt x="7728" y="33086"/>
                        <a:pt x="7086" y="33494"/>
                        <a:pt x="6771" y="33741"/>
                      </a:cubicBezTo>
                      <a:cubicBezTo>
                        <a:pt x="6725" y="33701"/>
                        <a:pt x="6678" y="33675"/>
                        <a:pt x="6631" y="33634"/>
                      </a:cubicBezTo>
                      <a:lnTo>
                        <a:pt x="6624" y="33634"/>
                      </a:lnTo>
                      <a:cubicBezTo>
                        <a:pt x="6638" y="33581"/>
                        <a:pt x="6624" y="33527"/>
                        <a:pt x="6577" y="33494"/>
                      </a:cubicBezTo>
                      <a:cubicBezTo>
                        <a:pt x="6544" y="32972"/>
                        <a:pt x="6524" y="32450"/>
                        <a:pt x="6524" y="31922"/>
                      </a:cubicBezTo>
                      <a:cubicBezTo>
                        <a:pt x="6524" y="30430"/>
                        <a:pt x="6658" y="28964"/>
                        <a:pt x="6905" y="27539"/>
                      </a:cubicBezTo>
                      <a:close/>
                      <a:moveTo>
                        <a:pt x="9335" y="33000"/>
                      </a:moveTo>
                      <a:cubicBezTo>
                        <a:pt x="10009" y="33000"/>
                        <a:pt x="10694" y="33151"/>
                        <a:pt x="11314" y="33373"/>
                      </a:cubicBezTo>
                      <a:cubicBezTo>
                        <a:pt x="11636" y="33487"/>
                        <a:pt x="12157" y="33501"/>
                        <a:pt x="11957" y="33909"/>
                      </a:cubicBezTo>
                      <a:cubicBezTo>
                        <a:pt x="11876" y="34069"/>
                        <a:pt x="11455" y="34203"/>
                        <a:pt x="11308" y="34270"/>
                      </a:cubicBezTo>
                      <a:cubicBezTo>
                        <a:pt x="10772" y="34511"/>
                        <a:pt x="10210" y="34645"/>
                        <a:pt x="9628" y="34665"/>
                      </a:cubicBezTo>
                      <a:cubicBezTo>
                        <a:pt x="9578" y="34667"/>
                        <a:pt x="9527" y="34667"/>
                        <a:pt x="9477" y="34667"/>
                      </a:cubicBezTo>
                      <a:cubicBezTo>
                        <a:pt x="8573" y="34667"/>
                        <a:pt x="7747" y="34383"/>
                        <a:pt x="7006" y="33895"/>
                      </a:cubicBezTo>
                      <a:cubicBezTo>
                        <a:pt x="7153" y="33775"/>
                        <a:pt x="7293" y="33628"/>
                        <a:pt x="7394" y="33554"/>
                      </a:cubicBezTo>
                      <a:cubicBezTo>
                        <a:pt x="7977" y="33156"/>
                        <a:pt x="8651" y="33000"/>
                        <a:pt x="9335" y="33000"/>
                      </a:cubicBezTo>
                      <a:close/>
                      <a:moveTo>
                        <a:pt x="51050" y="28135"/>
                      </a:moveTo>
                      <a:cubicBezTo>
                        <a:pt x="51291" y="29359"/>
                        <a:pt x="51418" y="30630"/>
                        <a:pt x="51418" y="31922"/>
                      </a:cubicBezTo>
                      <a:cubicBezTo>
                        <a:pt x="51418" y="33032"/>
                        <a:pt x="51324" y="34123"/>
                        <a:pt x="51144" y="35187"/>
                      </a:cubicBezTo>
                      <a:cubicBezTo>
                        <a:pt x="51023" y="34250"/>
                        <a:pt x="50501" y="33373"/>
                        <a:pt x="49725" y="32758"/>
                      </a:cubicBezTo>
                      <a:cubicBezTo>
                        <a:pt x="48769" y="31989"/>
                        <a:pt x="47604" y="31708"/>
                        <a:pt x="46420" y="31708"/>
                      </a:cubicBezTo>
                      <a:cubicBezTo>
                        <a:pt x="47624" y="31473"/>
                        <a:pt x="48802" y="31092"/>
                        <a:pt x="49752" y="30276"/>
                      </a:cubicBezTo>
                      <a:cubicBezTo>
                        <a:pt x="50428" y="29700"/>
                        <a:pt x="50876" y="28951"/>
                        <a:pt x="51050" y="28135"/>
                      </a:cubicBezTo>
                      <a:close/>
                      <a:moveTo>
                        <a:pt x="19065" y="31064"/>
                      </a:moveTo>
                      <a:cubicBezTo>
                        <a:pt x="19091" y="31064"/>
                        <a:pt x="19117" y="31065"/>
                        <a:pt x="19142" y="31065"/>
                      </a:cubicBezTo>
                      <a:cubicBezTo>
                        <a:pt x="19122" y="31346"/>
                        <a:pt x="19109" y="31634"/>
                        <a:pt x="19109" y="31922"/>
                      </a:cubicBezTo>
                      <a:cubicBezTo>
                        <a:pt x="19109" y="33039"/>
                        <a:pt x="19256" y="34123"/>
                        <a:pt x="19524" y="35160"/>
                      </a:cubicBezTo>
                      <a:cubicBezTo>
                        <a:pt x="19132" y="35212"/>
                        <a:pt x="18738" y="35286"/>
                        <a:pt x="18349" y="35286"/>
                      </a:cubicBezTo>
                      <a:cubicBezTo>
                        <a:pt x="17989" y="35286"/>
                        <a:pt x="17634" y="35222"/>
                        <a:pt x="17289" y="35019"/>
                      </a:cubicBezTo>
                      <a:cubicBezTo>
                        <a:pt x="16694" y="34671"/>
                        <a:pt x="16346" y="33976"/>
                        <a:pt x="16326" y="33293"/>
                      </a:cubicBezTo>
                      <a:cubicBezTo>
                        <a:pt x="16273" y="31744"/>
                        <a:pt x="17734" y="31064"/>
                        <a:pt x="19065" y="31064"/>
                      </a:cubicBezTo>
                      <a:close/>
                      <a:moveTo>
                        <a:pt x="44701" y="32818"/>
                      </a:moveTo>
                      <a:cubicBezTo>
                        <a:pt x="44717" y="32829"/>
                        <a:pt x="44738" y="32840"/>
                        <a:pt x="44763" y="32840"/>
                      </a:cubicBezTo>
                      <a:cubicBezTo>
                        <a:pt x="44769" y="32840"/>
                        <a:pt x="44775" y="32839"/>
                        <a:pt x="44781" y="32838"/>
                      </a:cubicBezTo>
                      <a:cubicBezTo>
                        <a:pt x="44840" y="32832"/>
                        <a:pt x="44897" y="32829"/>
                        <a:pt x="44953" y="32829"/>
                      </a:cubicBezTo>
                      <a:cubicBezTo>
                        <a:pt x="46115" y="32829"/>
                        <a:pt x="46740" y="34048"/>
                        <a:pt x="46447" y="35126"/>
                      </a:cubicBezTo>
                      <a:cubicBezTo>
                        <a:pt x="46313" y="35601"/>
                        <a:pt x="46066" y="36110"/>
                        <a:pt x="45664" y="36418"/>
                      </a:cubicBezTo>
                      <a:cubicBezTo>
                        <a:pt x="45363" y="36649"/>
                        <a:pt x="45047" y="36727"/>
                        <a:pt x="44718" y="36727"/>
                      </a:cubicBezTo>
                      <a:cubicBezTo>
                        <a:pt x="44449" y="36727"/>
                        <a:pt x="44171" y="36675"/>
                        <a:pt x="43884" y="36612"/>
                      </a:cubicBezTo>
                      <a:cubicBezTo>
                        <a:pt x="43878" y="36608"/>
                        <a:pt x="43871" y="36607"/>
                        <a:pt x="43864" y="36607"/>
                      </a:cubicBezTo>
                      <a:cubicBezTo>
                        <a:pt x="43858" y="36607"/>
                        <a:pt x="43851" y="36608"/>
                        <a:pt x="43844" y="36612"/>
                      </a:cubicBezTo>
                      <a:cubicBezTo>
                        <a:pt x="44306" y="35421"/>
                        <a:pt x="44607" y="34150"/>
                        <a:pt x="44701" y="32818"/>
                      </a:cubicBezTo>
                      <a:close/>
                      <a:moveTo>
                        <a:pt x="63434" y="29138"/>
                      </a:moveTo>
                      <a:cubicBezTo>
                        <a:pt x="63515" y="30055"/>
                        <a:pt x="63555" y="30985"/>
                        <a:pt x="63555" y="31922"/>
                      </a:cubicBezTo>
                      <a:cubicBezTo>
                        <a:pt x="63555" y="33574"/>
                        <a:pt x="63428" y="35193"/>
                        <a:pt x="63187" y="36772"/>
                      </a:cubicBezTo>
                      <a:cubicBezTo>
                        <a:pt x="63020" y="36598"/>
                        <a:pt x="62779" y="36465"/>
                        <a:pt x="62605" y="36324"/>
                      </a:cubicBezTo>
                      <a:cubicBezTo>
                        <a:pt x="62029" y="35876"/>
                        <a:pt x="61454" y="35421"/>
                        <a:pt x="60872" y="34973"/>
                      </a:cubicBezTo>
                      <a:cubicBezTo>
                        <a:pt x="59882" y="34196"/>
                        <a:pt x="58905" y="33373"/>
                        <a:pt x="57854" y="32684"/>
                      </a:cubicBezTo>
                      <a:cubicBezTo>
                        <a:pt x="59821" y="31674"/>
                        <a:pt x="61681" y="30490"/>
                        <a:pt x="63434" y="29138"/>
                      </a:cubicBezTo>
                      <a:close/>
                      <a:moveTo>
                        <a:pt x="19129" y="30256"/>
                      </a:moveTo>
                      <a:cubicBezTo>
                        <a:pt x="19163" y="30262"/>
                        <a:pt x="19196" y="30262"/>
                        <a:pt x="19223" y="30262"/>
                      </a:cubicBezTo>
                      <a:cubicBezTo>
                        <a:pt x="19196" y="30476"/>
                        <a:pt x="19169" y="30691"/>
                        <a:pt x="19156" y="30905"/>
                      </a:cubicBezTo>
                      <a:cubicBezTo>
                        <a:pt x="18948" y="30845"/>
                        <a:pt x="18737" y="30817"/>
                        <a:pt x="18528" y="30817"/>
                      </a:cubicBezTo>
                      <a:cubicBezTo>
                        <a:pt x="17218" y="30817"/>
                        <a:pt x="15983" y="31926"/>
                        <a:pt x="16018" y="33293"/>
                      </a:cubicBezTo>
                      <a:cubicBezTo>
                        <a:pt x="16060" y="34810"/>
                        <a:pt x="17242" y="35576"/>
                        <a:pt x="18539" y="35576"/>
                      </a:cubicBezTo>
                      <a:cubicBezTo>
                        <a:pt x="18890" y="35576"/>
                        <a:pt x="19250" y="35520"/>
                        <a:pt x="19597" y="35407"/>
                      </a:cubicBezTo>
                      <a:cubicBezTo>
                        <a:pt x="19651" y="35588"/>
                        <a:pt x="19704" y="35762"/>
                        <a:pt x="19758" y="35936"/>
                      </a:cubicBezTo>
                      <a:cubicBezTo>
                        <a:pt x="18366" y="36210"/>
                        <a:pt x="17028" y="36839"/>
                        <a:pt x="15596" y="36839"/>
                      </a:cubicBezTo>
                      <a:cubicBezTo>
                        <a:pt x="15591" y="36839"/>
                        <a:pt x="15586" y="36839"/>
                        <a:pt x="15581" y="36839"/>
                      </a:cubicBezTo>
                      <a:cubicBezTo>
                        <a:pt x="13915" y="36839"/>
                        <a:pt x="12566" y="35790"/>
                        <a:pt x="12653" y="34049"/>
                      </a:cubicBezTo>
                      <a:cubicBezTo>
                        <a:pt x="12726" y="32631"/>
                        <a:pt x="13703" y="31540"/>
                        <a:pt x="14941" y="30945"/>
                      </a:cubicBezTo>
                      <a:cubicBezTo>
                        <a:pt x="16279" y="30296"/>
                        <a:pt x="17691" y="30316"/>
                        <a:pt x="19129" y="30256"/>
                      </a:cubicBezTo>
                      <a:close/>
                      <a:moveTo>
                        <a:pt x="328" y="30403"/>
                      </a:moveTo>
                      <a:cubicBezTo>
                        <a:pt x="2222" y="31661"/>
                        <a:pt x="4216" y="32798"/>
                        <a:pt x="6303" y="33715"/>
                      </a:cubicBezTo>
                      <a:cubicBezTo>
                        <a:pt x="6303" y="33755"/>
                        <a:pt x="6310" y="33795"/>
                        <a:pt x="6310" y="33842"/>
                      </a:cubicBezTo>
                      <a:cubicBezTo>
                        <a:pt x="4336" y="34852"/>
                        <a:pt x="2516" y="36485"/>
                        <a:pt x="870" y="37957"/>
                      </a:cubicBezTo>
                      <a:cubicBezTo>
                        <a:pt x="489" y="36003"/>
                        <a:pt x="288" y="33989"/>
                        <a:pt x="288" y="31922"/>
                      </a:cubicBezTo>
                      <a:cubicBezTo>
                        <a:pt x="288" y="31413"/>
                        <a:pt x="302" y="30905"/>
                        <a:pt x="328" y="30403"/>
                      </a:cubicBezTo>
                      <a:close/>
                      <a:moveTo>
                        <a:pt x="46444" y="32037"/>
                      </a:moveTo>
                      <a:cubicBezTo>
                        <a:pt x="47410" y="32037"/>
                        <a:pt x="48364" y="32234"/>
                        <a:pt x="49203" y="32771"/>
                      </a:cubicBezTo>
                      <a:cubicBezTo>
                        <a:pt x="50441" y="33561"/>
                        <a:pt x="51184" y="34999"/>
                        <a:pt x="50729" y="36458"/>
                      </a:cubicBezTo>
                      <a:cubicBezTo>
                        <a:pt x="50301" y="37822"/>
                        <a:pt x="48807" y="38409"/>
                        <a:pt x="47255" y="38409"/>
                      </a:cubicBezTo>
                      <a:cubicBezTo>
                        <a:pt x="45846" y="38409"/>
                        <a:pt x="44388" y="37925"/>
                        <a:pt x="43637" y="37100"/>
                      </a:cubicBezTo>
                      <a:cubicBezTo>
                        <a:pt x="43684" y="36993"/>
                        <a:pt x="43730" y="36879"/>
                        <a:pt x="43777" y="36772"/>
                      </a:cubicBezTo>
                      <a:cubicBezTo>
                        <a:pt x="43791" y="36786"/>
                        <a:pt x="43804" y="36799"/>
                        <a:pt x="43831" y="36806"/>
                      </a:cubicBezTo>
                      <a:cubicBezTo>
                        <a:pt x="44155" y="36901"/>
                        <a:pt x="44483" y="36974"/>
                        <a:pt x="44803" y="36974"/>
                      </a:cubicBezTo>
                      <a:cubicBezTo>
                        <a:pt x="45157" y="36974"/>
                        <a:pt x="45502" y="36885"/>
                        <a:pt x="45818" y="36638"/>
                      </a:cubicBezTo>
                      <a:cubicBezTo>
                        <a:pt x="46320" y="36244"/>
                        <a:pt x="46654" y="35575"/>
                        <a:pt x="46768" y="34952"/>
                      </a:cubicBezTo>
                      <a:cubicBezTo>
                        <a:pt x="46978" y="33762"/>
                        <a:pt x="46218" y="32534"/>
                        <a:pt x="44973" y="32534"/>
                      </a:cubicBezTo>
                      <a:cubicBezTo>
                        <a:pt x="44911" y="32534"/>
                        <a:pt x="44846" y="32537"/>
                        <a:pt x="44781" y="32544"/>
                      </a:cubicBezTo>
                      <a:cubicBezTo>
                        <a:pt x="44754" y="32551"/>
                        <a:pt x="44734" y="32557"/>
                        <a:pt x="44714" y="32571"/>
                      </a:cubicBezTo>
                      <a:cubicBezTo>
                        <a:pt x="44721" y="32443"/>
                        <a:pt x="44721" y="32323"/>
                        <a:pt x="44727" y="32203"/>
                      </a:cubicBezTo>
                      <a:cubicBezTo>
                        <a:pt x="44741" y="32203"/>
                        <a:pt x="44757" y="32206"/>
                        <a:pt x="44774" y="32206"/>
                      </a:cubicBezTo>
                      <a:cubicBezTo>
                        <a:pt x="44783" y="32206"/>
                        <a:pt x="44792" y="32205"/>
                        <a:pt x="44801" y="32203"/>
                      </a:cubicBezTo>
                      <a:cubicBezTo>
                        <a:pt x="45340" y="32101"/>
                        <a:pt x="45894" y="32037"/>
                        <a:pt x="46444" y="32037"/>
                      </a:cubicBezTo>
                      <a:close/>
                      <a:moveTo>
                        <a:pt x="57527" y="33956"/>
                      </a:moveTo>
                      <a:cubicBezTo>
                        <a:pt x="58771" y="34879"/>
                        <a:pt x="60022" y="35809"/>
                        <a:pt x="61273" y="36732"/>
                      </a:cubicBezTo>
                      <a:cubicBezTo>
                        <a:pt x="59654" y="37160"/>
                        <a:pt x="58069" y="37803"/>
                        <a:pt x="56684" y="38746"/>
                      </a:cubicBezTo>
                      <a:cubicBezTo>
                        <a:pt x="57112" y="37201"/>
                        <a:pt x="57393" y="35601"/>
                        <a:pt x="57527" y="33956"/>
                      </a:cubicBezTo>
                      <a:close/>
                      <a:moveTo>
                        <a:pt x="6464" y="35327"/>
                      </a:moveTo>
                      <a:cubicBezTo>
                        <a:pt x="6658" y="36752"/>
                        <a:pt x="6959" y="38130"/>
                        <a:pt x="7374" y="39469"/>
                      </a:cubicBezTo>
                      <a:cubicBezTo>
                        <a:pt x="6096" y="38713"/>
                        <a:pt x="4477" y="38311"/>
                        <a:pt x="3058" y="37816"/>
                      </a:cubicBezTo>
                      <a:cubicBezTo>
                        <a:pt x="4142" y="36893"/>
                        <a:pt x="5326" y="36163"/>
                        <a:pt x="6464" y="35327"/>
                      </a:cubicBezTo>
                      <a:close/>
                      <a:moveTo>
                        <a:pt x="51686" y="32818"/>
                      </a:moveTo>
                      <a:lnTo>
                        <a:pt x="51692" y="32832"/>
                      </a:lnTo>
                      <a:cubicBezTo>
                        <a:pt x="52518" y="33418"/>
                        <a:pt x="53600" y="33761"/>
                        <a:pt x="54663" y="33761"/>
                      </a:cubicBezTo>
                      <a:cubicBezTo>
                        <a:pt x="55625" y="33761"/>
                        <a:pt x="56571" y="33480"/>
                        <a:pt x="57299" y="32845"/>
                      </a:cubicBezTo>
                      <a:lnTo>
                        <a:pt x="57299" y="32845"/>
                      </a:lnTo>
                      <a:cubicBezTo>
                        <a:pt x="57219" y="35220"/>
                        <a:pt x="56804" y="37508"/>
                        <a:pt x="56108" y="39669"/>
                      </a:cubicBezTo>
                      <a:cubicBezTo>
                        <a:pt x="55464" y="38160"/>
                        <a:pt x="53526" y="37849"/>
                        <a:pt x="51887" y="37849"/>
                      </a:cubicBezTo>
                      <a:cubicBezTo>
                        <a:pt x="51500" y="37849"/>
                        <a:pt x="51129" y="37867"/>
                        <a:pt x="50796" y="37890"/>
                      </a:cubicBezTo>
                      <a:lnTo>
                        <a:pt x="50782" y="37890"/>
                      </a:lnTo>
                      <a:cubicBezTo>
                        <a:pt x="51298" y="36277"/>
                        <a:pt x="51605" y="34578"/>
                        <a:pt x="51686" y="32818"/>
                      </a:cubicBezTo>
                      <a:close/>
                      <a:moveTo>
                        <a:pt x="57587" y="32778"/>
                      </a:moveTo>
                      <a:cubicBezTo>
                        <a:pt x="57607" y="32785"/>
                        <a:pt x="57620" y="32785"/>
                        <a:pt x="57640" y="32785"/>
                      </a:cubicBezTo>
                      <a:cubicBezTo>
                        <a:pt x="58490" y="33567"/>
                        <a:pt x="59440" y="34263"/>
                        <a:pt x="60350" y="34979"/>
                      </a:cubicBezTo>
                      <a:cubicBezTo>
                        <a:pt x="60778" y="35320"/>
                        <a:pt x="61213" y="35662"/>
                        <a:pt x="61641" y="35996"/>
                      </a:cubicBezTo>
                      <a:cubicBezTo>
                        <a:pt x="61882" y="36190"/>
                        <a:pt x="62123" y="36378"/>
                        <a:pt x="62364" y="36565"/>
                      </a:cubicBezTo>
                      <a:cubicBezTo>
                        <a:pt x="62464" y="36638"/>
                        <a:pt x="62558" y="36719"/>
                        <a:pt x="62652" y="36792"/>
                      </a:cubicBezTo>
                      <a:cubicBezTo>
                        <a:pt x="62732" y="36946"/>
                        <a:pt x="62819" y="37020"/>
                        <a:pt x="62913" y="37020"/>
                      </a:cubicBezTo>
                      <a:cubicBezTo>
                        <a:pt x="62892" y="37073"/>
                        <a:pt x="62892" y="37140"/>
                        <a:pt x="62926" y="37187"/>
                      </a:cubicBezTo>
                      <a:cubicBezTo>
                        <a:pt x="61608" y="37568"/>
                        <a:pt x="60317" y="38137"/>
                        <a:pt x="59059" y="38693"/>
                      </a:cubicBezTo>
                      <a:cubicBezTo>
                        <a:pt x="58410" y="38980"/>
                        <a:pt x="57761" y="39281"/>
                        <a:pt x="57125" y="39602"/>
                      </a:cubicBezTo>
                      <a:cubicBezTo>
                        <a:pt x="56904" y="39709"/>
                        <a:pt x="56530" y="39837"/>
                        <a:pt x="56289" y="40037"/>
                      </a:cubicBezTo>
                      <a:cubicBezTo>
                        <a:pt x="56396" y="39716"/>
                        <a:pt x="56503" y="39388"/>
                        <a:pt x="56597" y="39054"/>
                      </a:cubicBezTo>
                      <a:cubicBezTo>
                        <a:pt x="58209" y="38130"/>
                        <a:pt x="59835" y="37374"/>
                        <a:pt x="61655" y="36940"/>
                      </a:cubicBezTo>
                      <a:cubicBezTo>
                        <a:pt x="61795" y="36913"/>
                        <a:pt x="61788" y="36739"/>
                        <a:pt x="61695" y="36665"/>
                      </a:cubicBezTo>
                      <a:cubicBezTo>
                        <a:pt x="60337" y="35655"/>
                        <a:pt x="58985" y="34645"/>
                        <a:pt x="57627" y="33641"/>
                      </a:cubicBezTo>
                      <a:cubicBezTo>
                        <a:pt x="57600" y="33621"/>
                        <a:pt x="57573" y="33614"/>
                        <a:pt x="57547" y="33614"/>
                      </a:cubicBezTo>
                      <a:cubicBezTo>
                        <a:pt x="57567" y="33333"/>
                        <a:pt x="57580" y="33059"/>
                        <a:pt x="57587" y="32778"/>
                      </a:cubicBezTo>
                      <a:close/>
                      <a:moveTo>
                        <a:pt x="51975" y="38101"/>
                      </a:moveTo>
                      <a:cubicBezTo>
                        <a:pt x="53626" y="38101"/>
                        <a:pt x="55273" y="38448"/>
                        <a:pt x="55968" y="40091"/>
                      </a:cubicBezTo>
                      <a:cubicBezTo>
                        <a:pt x="55948" y="40158"/>
                        <a:pt x="55921" y="40231"/>
                        <a:pt x="55901" y="40298"/>
                      </a:cubicBezTo>
                      <a:cubicBezTo>
                        <a:pt x="55024" y="40178"/>
                        <a:pt x="54195" y="40144"/>
                        <a:pt x="53352" y="39790"/>
                      </a:cubicBezTo>
                      <a:cubicBezTo>
                        <a:pt x="52462" y="39422"/>
                        <a:pt x="51699" y="38853"/>
                        <a:pt x="51063" y="38130"/>
                      </a:cubicBezTo>
                      <a:cubicBezTo>
                        <a:pt x="51363" y="38113"/>
                        <a:pt x="51669" y="38101"/>
                        <a:pt x="51975" y="38101"/>
                      </a:cubicBezTo>
                      <a:close/>
                      <a:moveTo>
                        <a:pt x="6330" y="34089"/>
                      </a:moveTo>
                      <a:cubicBezTo>
                        <a:pt x="6357" y="34411"/>
                        <a:pt x="6390" y="34725"/>
                        <a:pt x="6430" y="35033"/>
                      </a:cubicBezTo>
                      <a:cubicBezTo>
                        <a:pt x="5039" y="35655"/>
                        <a:pt x="3754" y="36752"/>
                        <a:pt x="2630" y="37756"/>
                      </a:cubicBezTo>
                      <a:cubicBezTo>
                        <a:pt x="2536" y="37843"/>
                        <a:pt x="2597" y="37990"/>
                        <a:pt x="2697" y="38023"/>
                      </a:cubicBezTo>
                      <a:cubicBezTo>
                        <a:pt x="4182" y="38552"/>
                        <a:pt x="5775" y="39355"/>
                        <a:pt x="7327" y="39609"/>
                      </a:cubicBezTo>
                      <a:cubicBezTo>
                        <a:pt x="7331" y="39610"/>
                        <a:pt x="7336" y="39610"/>
                        <a:pt x="7340" y="39610"/>
                      </a:cubicBezTo>
                      <a:cubicBezTo>
                        <a:pt x="7367" y="39610"/>
                        <a:pt x="7389" y="39593"/>
                        <a:pt x="7400" y="39576"/>
                      </a:cubicBezTo>
                      <a:cubicBezTo>
                        <a:pt x="7494" y="39850"/>
                        <a:pt x="7588" y="40131"/>
                        <a:pt x="7681" y="40399"/>
                      </a:cubicBezTo>
                      <a:cubicBezTo>
                        <a:pt x="5420" y="39917"/>
                        <a:pt x="3239" y="39174"/>
                        <a:pt x="1158" y="38157"/>
                      </a:cubicBezTo>
                      <a:cubicBezTo>
                        <a:pt x="2824" y="36719"/>
                        <a:pt x="4664" y="35508"/>
                        <a:pt x="6330" y="34089"/>
                      </a:cubicBezTo>
                      <a:close/>
                      <a:moveTo>
                        <a:pt x="12244" y="33976"/>
                      </a:moveTo>
                      <a:cubicBezTo>
                        <a:pt x="12412" y="35595"/>
                        <a:pt x="12780" y="37154"/>
                        <a:pt x="13315" y="38632"/>
                      </a:cubicBezTo>
                      <a:cubicBezTo>
                        <a:pt x="12918" y="38507"/>
                        <a:pt x="12528" y="38450"/>
                        <a:pt x="12146" y="38450"/>
                      </a:cubicBezTo>
                      <a:cubicBezTo>
                        <a:pt x="10605" y="38450"/>
                        <a:pt x="9196" y="39372"/>
                        <a:pt x="8049" y="40466"/>
                      </a:cubicBezTo>
                      <a:cubicBezTo>
                        <a:pt x="8036" y="40466"/>
                        <a:pt x="8023" y="40459"/>
                        <a:pt x="8003" y="40459"/>
                      </a:cubicBezTo>
                      <a:cubicBezTo>
                        <a:pt x="7280" y="38438"/>
                        <a:pt x="6805" y="36297"/>
                        <a:pt x="6618" y="34083"/>
                      </a:cubicBezTo>
                      <a:cubicBezTo>
                        <a:pt x="6684" y="34083"/>
                        <a:pt x="6745" y="34063"/>
                        <a:pt x="6812" y="34029"/>
                      </a:cubicBezTo>
                      <a:cubicBezTo>
                        <a:pt x="7572" y="34618"/>
                        <a:pt x="8501" y="34899"/>
                        <a:pt x="9435" y="34899"/>
                      </a:cubicBezTo>
                      <a:cubicBezTo>
                        <a:pt x="10431" y="34899"/>
                        <a:pt x="11433" y="34580"/>
                        <a:pt x="12244" y="33976"/>
                      </a:cubicBezTo>
                      <a:close/>
                      <a:moveTo>
                        <a:pt x="12141" y="38692"/>
                      </a:moveTo>
                      <a:cubicBezTo>
                        <a:pt x="12156" y="38692"/>
                        <a:pt x="12170" y="38692"/>
                        <a:pt x="12184" y="38693"/>
                      </a:cubicBezTo>
                      <a:cubicBezTo>
                        <a:pt x="12425" y="38699"/>
                        <a:pt x="12860" y="38679"/>
                        <a:pt x="13074" y="38813"/>
                      </a:cubicBezTo>
                      <a:cubicBezTo>
                        <a:pt x="13328" y="38980"/>
                        <a:pt x="13322" y="38846"/>
                        <a:pt x="13101" y="39168"/>
                      </a:cubicBezTo>
                      <a:cubicBezTo>
                        <a:pt x="12659" y="39817"/>
                        <a:pt x="11569" y="40271"/>
                        <a:pt x="10846" y="40472"/>
                      </a:cubicBezTo>
                      <a:cubicBezTo>
                        <a:pt x="10406" y="40591"/>
                        <a:pt x="9977" y="40642"/>
                        <a:pt x="9548" y="40642"/>
                      </a:cubicBezTo>
                      <a:cubicBezTo>
                        <a:pt x="9156" y="40642"/>
                        <a:pt x="8764" y="40599"/>
                        <a:pt x="8364" y="40526"/>
                      </a:cubicBezTo>
                      <a:cubicBezTo>
                        <a:pt x="9013" y="39917"/>
                        <a:pt x="9715" y="39368"/>
                        <a:pt x="10552" y="39027"/>
                      </a:cubicBezTo>
                      <a:cubicBezTo>
                        <a:pt x="11060" y="38818"/>
                        <a:pt x="11588" y="38692"/>
                        <a:pt x="12141" y="38692"/>
                      </a:cubicBezTo>
                      <a:close/>
                      <a:moveTo>
                        <a:pt x="20153" y="36980"/>
                      </a:moveTo>
                      <a:cubicBezTo>
                        <a:pt x="20715" y="38271"/>
                        <a:pt x="21471" y="39449"/>
                        <a:pt x="22401" y="40479"/>
                      </a:cubicBezTo>
                      <a:cubicBezTo>
                        <a:pt x="22387" y="40486"/>
                        <a:pt x="22381" y="40486"/>
                        <a:pt x="22367" y="40492"/>
                      </a:cubicBezTo>
                      <a:cubicBezTo>
                        <a:pt x="21834" y="40936"/>
                        <a:pt x="21112" y="41197"/>
                        <a:pt x="20411" y="41197"/>
                      </a:cubicBezTo>
                      <a:cubicBezTo>
                        <a:pt x="19633" y="41197"/>
                        <a:pt x="18883" y="40877"/>
                        <a:pt x="18447" y="40131"/>
                      </a:cubicBezTo>
                      <a:cubicBezTo>
                        <a:pt x="17604" y="38686"/>
                        <a:pt x="19189" y="37709"/>
                        <a:pt x="20153" y="36980"/>
                      </a:cubicBezTo>
                      <a:close/>
                      <a:moveTo>
                        <a:pt x="12833" y="35903"/>
                      </a:moveTo>
                      <a:lnTo>
                        <a:pt x="12833" y="35903"/>
                      </a:lnTo>
                      <a:cubicBezTo>
                        <a:pt x="13194" y="36424"/>
                        <a:pt x="13730" y="36819"/>
                        <a:pt x="14405" y="37013"/>
                      </a:cubicBezTo>
                      <a:cubicBezTo>
                        <a:pt x="14789" y="37122"/>
                        <a:pt x="15172" y="37167"/>
                        <a:pt x="15554" y="37167"/>
                      </a:cubicBezTo>
                      <a:cubicBezTo>
                        <a:pt x="16091" y="37167"/>
                        <a:pt x="16627" y="37078"/>
                        <a:pt x="17162" y="36953"/>
                      </a:cubicBezTo>
                      <a:lnTo>
                        <a:pt x="17162" y="36953"/>
                      </a:lnTo>
                      <a:cubicBezTo>
                        <a:pt x="15616" y="37930"/>
                        <a:pt x="14472" y="39556"/>
                        <a:pt x="14847" y="41322"/>
                      </a:cubicBezTo>
                      <a:cubicBezTo>
                        <a:pt x="13924" y="39649"/>
                        <a:pt x="13235" y="37829"/>
                        <a:pt x="12833" y="35903"/>
                      </a:cubicBezTo>
                      <a:close/>
                      <a:moveTo>
                        <a:pt x="43255" y="37890"/>
                      </a:moveTo>
                      <a:cubicBezTo>
                        <a:pt x="43991" y="38994"/>
                        <a:pt x="44112" y="40506"/>
                        <a:pt x="43363" y="41663"/>
                      </a:cubicBezTo>
                      <a:cubicBezTo>
                        <a:pt x="42942" y="42314"/>
                        <a:pt x="42219" y="42721"/>
                        <a:pt x="41522" y="42721"/>
                      </a:cubicBezTo>
                      <a:cubicBezTo>
                        <a:pt x="40964" y="42721"/>
                        <a:pt x="40424" y="42461"/>
                        <a:pt x="40071" y="41857"/>
                      </a:cubicBezTo>
                      <a:cubicBezTo>
                        <a:pt x="40057" y="41844"/>
                        <a:pt x="40051" y="41830"/>
                        <a:pt x="40044" y="41824"/>
                      </a:cubicBezTo>
                      <a:cubicBezTo>
                        <a:pt x="41355" y="40747"/>
                        <a:pt x="42453" y="39408"/>
                        <a:pt x="43255" y="37890"/>
                      </a:cubicBezTo>
                      <a:close/>
                      <a:moveTo>
                        <a:pt x="50682" y="37241"/>
                      </a:moveTo>
                      <a:lnTo>
                        <a:pt x="50682" y="37241"/>
                      </a:lnTo>
                      <a:cubicBezTo>
                        <a:pt x="50073" y="39388"/>
                        <a:pt x="49103" y="41382"/>
                        <a:pt x="47845" y="43155"/>
                      </a:cubicBezTo>
                      <a:cubicBezTo>
                        <a:pt x="47986" y="42326"/>
                        <a:pt x="47812" y="41422"/>
                        <a:pt x="47444" y="40673"/>
                      </a:cubicBezTo>
                      <a:cubicBezTo>
                        <a:pt x="46989" y="39763"/>
                        <a:pt x="46246" y="39027"/>
                        <a:pt x="45417" y="38405"/>
                      </a:cubicBezTo>
                      <a:lnTo>
                        <a:pt x="45417" y="38405"/>
                      </a:lnTo>
                      <a:cubicBezTo>
                        <a:pt x="46039" y="38565"/>
                        <a:pt x="46701" y="38606"/>
                        <a:pt x="47337" y="38606"/>
                      </a:cubicBezTo>
                      <a:cubicBezTo>
                        <a:pt x="48628" y="38606"/>
                        <a:pt x="49966" y="38304"/>
                        <a:pt x="50682" y="37241"/>
                      </a:cubicBezTo>
                      <a:close/>
                      <a:moveTo>
                        <a:pt x="19865" y="36237"/>
                      </a:moveTo>
                      <a:cubicBezTo>
                        <a:pt x="19932" y="36431"/>
                        <a:pt x="20006" y="36618"/>
                        <a:pt x="20079" y="36806"/>
                      </a:cubicBezTo>
                      <a:lnTo>
                        <a:pt x="20059" y="36806"/>
                      </a:lnTo>
                      <a:cubicBezTo>
                        <a:pt x="18701" y="37441"/>
                        <a:pt x="17195" y="38960"/>
                        <a:pt x="18319" y="40479"/>
                      </a:cubicBezTo>
                      <a:cubicBezTo>
                        <a:pt x="18841" y="41185"/>
                        <a:pt x="19622" y="41500"/>
                        <a:pt x="20421" y="41500"/>
                      </a:cubicBezTo>
                      <a:cubicBezTo>
                        <a:pt x="21191" y="41500"/>
                        <a:pt x="21977" y="41208"/>
                        <a:pt x="22568" y="40693"/>
                      </a:cubicBezTo>
                      <a:cubicBezTo>
                        <a:pt x="22575" y="40686"/>
                        <a:pt x="22575" y="40680"/>
                        <a:pt x="22581" y="40673"/>
                      </a:cubicBezTo>
                      <a:cubicBezTo>
                        <a:pt x="22642" y="40740"/>
                        <a:pt x="22702" y="40800"/>
                        <a:pt x="22762" y="40867"/>
                      </a:cubicBezTo>
                      <a:cubicBezTo>
                        <a:pt x="21626" y="41946"/>
                        <a:pt x="19452" y="43492"/>
                        <a:pt x="17665" y="43492"/>
                      </a:cubicBezTo>
                      <a:cubicBezTo>
                        <a:pt x="16938" y="43492"/>
                        <a:pt x="16274" y="43235"/>
                        <a:pt x="15770" y="42586"/>
                      </a:cubicBezTo>
                      <a:cubicBezTo>
                        <a:pt x="15770" y="42526"/>
                        <a:pt x="15737" y="42473"/>
                        <a:pt x="15683" y="42466"/>
                      </a:cubicBezTo>
                      <a:cubicBezTo>
                        <a:pt x="15576" y="42305"/>
                        <a:pt x="15476" y="42138"/>
                        <a:pt x="15382" y="41937"/>
                      </a:cubicBezTo>
                      <a:cubicBezTo>
                        <a:pt x="14787" y="40633"/>
                        <a:pt x="15222" y="39181"/>
                        <a:pt x="16138" y="38137"/>
                      </a:cubicBezTo>
                      <a:cubicBezTo>
                        <a:pt x="16821" y="37361"/>
                        <a:pt x="17677" y="36940"/>
                        <a:pt x="18574" y="36565"/>
                      </a:cubicBezTo>
                      <a:cubicBezTo>
                        <a:pt x="19009" y="36438"/>
                        <a:pt x="19437" y="36324"/>
                        <a:pt x="19865" y="36237"/>
                      </a:cubicBezTo>
                      <a:close/>
                      <a:moveTo>
                        <a:pt x="31922" y="19397"/>
                      </a:moveTo>
                      <a:cubicBezTo>
                        <a:pt x="38826" y="19397"/>
                        <a:pt x="44446" y="25017"/>
                        <a:pt x="44446" y="31922"/>
                      </a:cubicBezTo>
                      <a:cubicBezTo>
                        <a:pt x="44446" y="38826"/>
                        <a:pt x="38826" y="44446"/>
                        <a:pt x="31922" y="44446"/>
                      </a:cubicBezTo>
                      <a:cubicBezTo>
                        <a:pt x="26489" y="44446"/>
                        <a:pt x="21852" y="40967"/>
                        <a:pt x="20126" y="36117"/>
                      </a:cubicBezTo>
                      <a:cubicBezTo>
                        <a:pt x="20139" y="36056"/>
                        <a:pt x="20119" y="35976"/>
                        <a:pt x="20059" y="35929"/>
                      </a:cubicBezTo>
                      <a:cubicBezTo>
                        <a:pt x="19985" y="35708"/>
                        <a:pt x="19919" y="35488"/>
                        <a:pt x="19852" y="35260"/>
                      </a:cubicBezTo>
                      <a:cubicBezTo>
                        <a:pt x="19865" y="35220"/>
                        <a:pt x="19852" y="35173"/>
                        <a:pt x="19818" y="35146"/>
                      </a:cubicBezTo>
                      <a:cubicBezTo>
                        <a:pt x="19544" y="34116"/>
                        <a:pt x="19397" y="33039"/>
                        <a:pt x="19397" y="31922"/>
                      </a:cubicBezTo>
                      <a:cubicBezTo>
                        <a:pt x="19397" y="25017"/>
                        <a:pt x="25017" y="19397"/>
                        <a:pt x="31922" y="19397"/>
                      </a:cubicBezTo>
                      <a:close/>
                      <a:moveTo>
                        <a:pt x="8096" y="41503"/>
                      </a:moveTo>
                      <a:cubicBezTo>
                        <a:pt x="8524" y="42566"/>
                        <a:pt x="9020" y="43590"/>
                        <a:pt x="9582" y="44574"/>
                      </a:cubicBezTo>
                      <a:cubicBezTo>
                        <a:pt x="8391" y="44373"/>
                        <a:pt x="7166" y="44299"/>
                        <a:pt x="5969" y="44186"/>
                      </a:cubicBezTo>
                      <a:cubicBezTo>
                        <a:pt x="6684" y="43302"/>
                        <a:pt x="7414" y="42419"/>
                        <a:pt x="8096" y="41503"/>
                      </a:cubicBezTo>
                      <a:close/>
                      <a:moveTo>
                        <a:pt x="13489" y="39101"/>
                      </a:moveTo>
                      <a:cubicBezTo>
                        <a:pt x="13971" y="40325"/>
                        <a:pt x="14566" y="41489"/>
                        <a:pt x="15262" y="42580"/>
                      </a:cubicBezTo>
                      <a:cubicBezTo>
                        <a:pt x="13455" y="43189"/>
                        <a:pt x="11662" y="43884"/>
                        <a:pt x="10364" y="45330"/>
                      </a:cubicBezTo>
                      <a:cubicBezTo>
                        <a:pt x="9468" y="43898"/>
                        <a:pt x="8712" y="42372"/>
                        <a:pt x="8116" y="40773"/>
                      </a:cubicBezTo>
                      <a:cubicBezTo>
                        <a:pt x="8143" y="40740"/>
                        <a:pt x="8176" y="40713"/>
                        <a:pt x="8203" y="40686"/>
                      </a:cubicBezTo>
                      <a:cubicBezTo>
                        <a:pt x="8643" y="40828"/>
                        <a:pt x="9097" y="40895"/>
                        <a:pt x="9552" y="40895"/>
                      </a:cubicBezTo>
                      <a:cubicBezTo>
                        <a:pt x="11026" y="40895"/>
                        <a:pt x="12502" y="40195"/>
                        <a:pt x="13489" y="39101"/>
                      </a:cubicBezTo>
                      <a:close/>
                      <a:moveTo>
                        <a:pt x="964" y="38438"/>
                      </a:moveTo>
                      <a:lnTo>
                        <a:pt x="964" y="38438"/>
                      </a:lnTo>
                      <a:cubicBezTo>
                        <a:pt x="3072" y="39455"/>
                        <a:pt x="5266" y="40218"/>
                        <a:pt x="7554" y="40720"/>
                      </a:cubicBezTo>
                      <a:cubicBezTo>
                        <a:pt x="6143" y="42292"/>
                        <a:pt x="4738" y="43858"/>
                        <a:pt x="3326" y="45430"/>
                      </a:cubicBezTo>
                      <a:cubicBezTo>
                        <a:pt x="2275" y="43229"/>
                        <a:pt x="1479" y="40887"/>
                        <a:pt x="964" y="38438"/>
                      </a:cubicBezTo>
                      <a:close/>
                      <a:moveTo>
                        <a:pt x="15389" y="42814"/>
                      </a:moveTo>
                      <a:cubicBezTo>
                        <a:pt x="14432" y="44607"/>
                        <a:pt x="12666" y="45557"/>
                        <a:pt x="10672" y="45684"/>
                      </a:cubicBezTo>
                      <a:cubicBezTo>
                        <a:pt x="10647" y="45634"/>
                        <a:pt x="10604" y="45590"/>
                        <a:pt x="10544" y="45590"/>
                      </a:cubicBezTo>
                      <a:cubicBezTo>
                        <a:pt x="10540" y="45590"/>
                        <a:pt x="10536" y="45590"/>
                        <a:pt x="10532" y="45591"/>
                      </a:cubicBezTo>
                      <a:lnTo>
                        <a:pt x="10525" y="45591"/>
                      </a:lnTo>
                      <a:cubicBezTo>
                        <a:pt x="10525" y="45591"/>
                        <a:pt x="10525" y="45591"/>
                        <a:pt x="10525" y="45584"/>
                      </a:cubicBezTo>
                      <a:cubicBezTo>
                        <a:pt x="11796" y="44139"/>
                        <a:pt x="13603" y="43423"/>
                        <a:pt x="15389" y="42814"/>
                      </a:cubicBezTo>
                      <a:close/>
                      <a:moveTo>
                        <a:pt x="7855" y="40887"/>
                      </a:moveTo>
                      <a:cubicBezTo>
                        <a:pt x="7889" y="40987"/>
                        <a:pt x="7929" y="41081"/>
                        <a:pt x="7969" y="41181"/>
                      </a:cubicBezTo>
                      <a:cubicBezTo>
                        <a:pt x="7962" y="41188"/>
                        <a:pt x="7962" y="41188"/>
                        <a:pt x="7956" y="41188"/>
                      </a:cubicBezTo>
                      <a:cubicBezTo>
                        <a:pt x="7119" y="42165"/>
                        <a:pt x="6343" y="43195"/>
                        <a:pt x="5540" y="44206"/>
                      </a:cubicBezTo>
                      <a:cubicBezTo>
                        <a:pt x="5447" y="44319"/>
                        <a:pt x="5507" y="44467"/>
                        <a:pt x="5654" y="44480"/>
                      </a:cubicBezTo>
                      <a:cubicBezTo>
                        <a:pt x="6999" y="44607"/>
                        <a:pt x="8371" y="44801"/>
                        <a:pt x="9722" y="44821"/>
                      </a:cubicBezTo>
                      <a:cubicBezTo>
                        <a:pt x="9876" y="45082"/>
                        <a:pt x="10030" y="45343"/>
                        <a:pt x="10197" y="45597"/>
                      </a:cubicBezTo>
                      <a:cubicBezTo>
                        <a:pt x="10197" y="45604"/>
                        <a:pt x="10197" y="45604"/>
                        <a:pt x="10197" y="45611"/>
                      </a:cubicBezTo>
                      <a:cubicBezTo>
                        <a:pt x="9282" y="45656"/>
                        <a:pt x="8376" y="45687"/>
                        <a:pt x="7472" y="45687"/>
                      </a:cubicBezTo>
                      <a:cubicBezTo>
                        <a:pt x="6232" y="45687"/>
                        <a:pt x="4997" y="45629"/>
                        <a:pt x="3747" y="45470"/>
                      </a:cubicBezTo>
                      <a:cubicBezTo>
                        <a:pt x="5112" y="43945"/>
                        <a:pt x="6484" y="42412"/>
                        <a:pt x="7855" y="40887"/>
                      </a:cubicBezTo>
                      <a:close/>
                      <a:moveTo>
                        <a:pt x="23806" y="41824"/>
                      </a:moveTo>
                      <a:cubicBezTo>
                        <a:pt x="24910" y="42727"/>
                        <a:pt x="26168" y="43456"/>
                        <a:pt x="27532" y="43958"/>
                      </a:cubicBezTo>
                      <a:cubicBezTo>
                        <a:pt x="27315" y="45156"/>
                        <a:pt x="26326" y="46041"/>
                        <a:pt x="25203" y="46041"/>
                      </a:cubicBezTo>
                      <a:cubicBezTo>
                        <a:pt x="24840" y="46041"/>
                        <a:pt x="24463" y="45949"/>
                        <a:pt x="24094" y="45744"/>
                      </a:cubicBezTo>
                      <a:cubicBezTo>
                        <a:pt x="22528" y="44868"/>
                        <a:pt x="22662" y="42968"/>
                        <a:pt x="23799" y="41824"/>
                      </a:cubicBezTo>
                      <a:close/>
                      <a:moveTo>
                        <a:pt x="39141" y="42499"/>
                      </a:moveTo>
                      <a:cubicBezTo>
                        <a:pt x="39141" y="42506"/>
                        <a:pt x="39141" y="42513"/>
                        <a:pt x="39147" y="42526"/>
                      </a:cubicBezTo>
                      <a:cubicBezTo>
                        <a:pt x="39589" y="43864"/>
                        <a:pt x="39609" y="45423"/>
                        <a:pt x="38171" y="46153"/>
                      </a:cubicBezTo>
                      <a:cubicBezTo>
                        <a:pt x="37855" y="46310"/>
                        <a:pt x="37538" y="46382"/>
                        <a:pt x="37234" y="46382"/>
                      </a:cubicBezTo>
                      <a:cubicBezTo>
                        <a:pt x="36155" y="46382"/>
                        <a:pt x="35224" y="45489"/>
                        <a:pt x="34999" y="44373"/>
                      </a:cubicBezTo>
                      <a:cubicBezTo>
                        <a:pt x="34999" y="44366"/>
                        <a:pt x="34993" y="44366"/>
                        <a:pt x="34993" y="44359"/>
                      </a:cubicBezTo>
                      <a:cubicBezTo>
                        <a:pt x="36498" y="43985"/>
                        <a:pt x="37896" y="43349"/>
                        <a:pt x="39141" y="42499"/>
                      </a:cubicBezTo>
                      <a:close/>
                      <a:moveTo>
                        <a:pt x="55539" y="42004"/>
                      </a:moveTo>
                      <a:cubicBezTo>
                        <a:pt x="55881" y="42740"/>
                        <a:pt x="56249" y="43463"/>
                        <a:pt x="56603" y="44192"/>
                      </a:cubicBezTo>
                      <a:cubicBezTo>
                        <a:pt x="56730" y="44446"/>
                        <a:pt x="57848" y="46306"/>
                        <a:pt x="57734" y="46507"/>
                      </a:cubicBezTo>
                      <a:cubicBezTo>
                        <a:pt x="57646" y="46674"/>
                        <a:pt x="57230" y="46720"/>
                        <a:pt x="56767" y="46720"/>
                      </a:cubicBezTo>
                      <a:cubicBezTo>
                        <a:pt x="56211" y="46720"/>
                        <a:pt x="55587" y="46654"/>
                        <a:pt x="55379" y="46654"/>
                      </a:cubicBezTo>
                      <a:cubicBezTo>
                        <a:pt x="54934" y="46654"/>
                        <a:pt x="54486" y="46642"/>
                        <a:pt x="54039" y="46642"/>
                      </a:cubicBezTo>
                      <a:cubicBezTo>
                        <a:pt x="53667" y="46642"/>
                        <a:pt x="53294" y="46651"/>
                        <a:pt x="52923" y="46681"/>
                      </a:cubicBezTo>
                      <a:cubicBezTo>
                        <a:pt x="53954" y="45229"/>
                        <a:pt x="54830" y="43657"/>
                        <a:pt x="55539" y="42004"/>
                      </a:cubicBezTo>
                      <a:close/>
                      <a:moveTo>
                        <a:pt x="50709" y="38117"/>
                      </a:moveTo>
                      <a:cubicBezTo>
                        <a:pt x="51717" y="39353"/>
                        <a:pt x="53522" y="40541"/>
                        <a:pt x="55240" y="40541"/>
                      </a:cubicBezTo>
                      <a:cubicBezTo>
                        <a:pt x="55437" y="40541"/>
                        <a:pt x="55633" y="40525"/>
                        <a:pt x="55827" y="40492"/>
                      </a:cubicBezTo>
                      <a:lnTo>
                        <a:pt x="55827" y="40492"/>
                      </a:lnTo>
                      <a:cubicBezTo>
                        <a:pt x="54917" y="43021"/>
                        <a:pt x="53619" y="45363"/>
                        <a:pt x="52000" y="47451"/>
                      </a:cubicBezTo>
                      <a:cubicBezTo>
                        <a:pt x="51753" y="46715"/>
                        <a:pt x="51324" y="46059"/>
                        <a:pt x="50702" y="45570"/>
                      </a:cubicBezTo>
                      <a:cubicBezTo>
                        <a:pt x="49772" y="44841"/>
                        <a:pt x="48568" y="44614"/>
                        <a:pt x="47531" y="44085"/>
                      </a:cubicBezTo>
                      <a:cubicBezTo>
                        <a:pt x="47544" y="44065"/>
                        <a:pt x="47551" y="44038"/>
                        <a:pt x="47564" y="44018"/>
                      </a:cubicBezTo>
                      <a:cubicBezTo>
                        <a:pt x="48922" y="42259"/>
                        <a:pt x="50000" y="40271"/>
                        <a:pt x="50709" y="38117"/>
                      </a:cubicBezTo>
                      <a:close/>
                      <a:moveTo>
                        <a:pt x="63066" y="37455"/>
                      </a:moveTo>
                      <a:lnTo>
                        <a:pt x="63066" y="37455"/>
                      </a:lnTo>
                      <a:cubicBezTo>
                        <a:pt x="62431" y="41054"/>
                        <a:pt x="61186" y="44440"/>
                        <a:pt x="59440" y="47511"/>
                      </a:cubicBezTo>
                      <a:cubicBezTo>
                        <a:pt x="59039" y="46507"/>
                        <a:pt x="58577" y="45530"/>
                        <a:pt x="58142" y="44547"/>
                      </a:cubicBezTo>
                      <a:cubicBezTo>
                        <a:pt x="57888" y="43985"/>
                        <a:pt x="57634" y="43423"/>
                        <a:pt x="57379" y="42854"/>
                      </a:cubicBezTo>
                      <a:cubicBezTo>
                        <a:pt x="57152" y="42352"/>
                        <a:pt x="56717" y="41703"/>
                        <a:pt x="56617" y="41161"/>
                      </a:cubicBezTo>
                      <a:cubicBezTo>
                        <a:pt x="56623" y="40840"/>
                        <a:pt x="56637" y="40519"/>
                        <a:pt x="56650" y="40198"/>
                      </a:cubicBezTo>
                      <a:lnTo>
                        <a:pt x="56965" y="40037"/>
                      </a:lnTo>
                      <a:cubicBezTo>
                        <a:pt x="57219" y="39843"/>
                        <a:pt x="57640" y="39703"/>
                        <a:pt x="57928" y="39569"/>
                      </a:cubicBezTo>
                      <a:cubicBezTo>
                        <a:pt x="58410" y="39335"/>
                        <a:pt x="58898" y="39114"/>
                        <a:pt x="59393" y="38900"/>
                      </a:cubicBezTo>
                      <a:cubicBezTo>
                        <a:pt x="60598" y="38371"/>
                        <a:pt x="61849" y="37957"/>
                        <a:pt x="63066" y="37455"/>
                      </a:cubicBezTo>
                      <a:close/>
                      <a:moveTo>
                        <a:pt x="29239" y="44446"/>
                      </a:moveTo>
                      <a:cubicBezTo>
                        <a:pt x="30108" y="44634"/>
                        <a:pt x="31005" y="44734"/>
                        <a:pt x="31922" y="44734"/>
                      </a:cubicBezTo>
                      <a:cubicBezTo>
                        <a:pt x="32437" y="44734"/>
                        <a:pt x="32945" y="44701"/>
                        <a:pt x="33447" y="44640"/>
                      </a:cubicBezTo>
                      <a:lnTo>
                        <a:pt x="33447" y="44640"/>
                      </a:lnTo>
                      <a:cubicBezTo>
                        <a:pt x="33447" y="44654"/>
                        <a:pt x="33440" y="44661"/>
                        <a:pt x="33447" y="44674"/>
                      </a:cubicBezTo>
                      <a:cubicBezTo>
                        <a:pt x="33637" y="46124"/>
                        <a:pt x="32643" y="47511"/>
                        <a:pt x="31190" y="47511"/>
                      </a:cubicBezTo>
                      <a:cubicBezTo>
                        <a:pt x="31060" y="47511"/>
                        <a:pt x="30927" y="47500"/>
                        <a:pt x="30791" y="47477"/>
                      </a:cubicBezTo>
                      <a:cubicBezTo>
                        <a:pt x="29265" y="47223"/>
                        <a:pt x="28804" y="45764"/>
                        <a:pt x="29239" y="44446"/>
                      </a:cubicBezTo>
                      <a:close/>
                      <a:moveTo>
                        <a:pt x="56075" y="40653"/>
                      </a:moveTo>
                      <a:cubicBezTo>
                        <a:pt x="56122" y="40887"/>
                        <a:pt x="56255" y="41121"/>
                        <a:pt x="56349" y="41315"/>
                      </a:cubicBezTo>
                      <a:cubicBezTo>
                        <a:pt x="56650" y="41991"/>
                        <a:pt x="56958" y="42673"/>
                        <a:pt x="57266" y="43349"/>
                      </a:cubicBezTo>
                      <a:cubicBezTo>
                        <a:pt x="57908" y="44768"/>
                        <a:pt x="58523" y="46213"/>
                        <a:pt x="59226" y="47604"/>
                      </a:cubicBezTo>
                      <a:cubicBezTo>
                        <a:pt x="56878" y="47658"/>
                        <a:pt x="54529" y="47691"/>
                        <a:pt x="52181" y="47691"/>
                      </a:cubicBezTo>
                      <a:cubicBezTo>
                        <a:pt x="52388" y="47417"/>
                        <a:pt x="52596" y="47143"/>
                        <a:pt x="52803" y="46862"/>
                      </a:cubicBezTo>
                      <a:cubicBezTo>
                        <a:pt x="53480" y="46928"/>
                        <a:pt x="54169" y="46948"/>
                        <a:pt x="54860" y="46948"/>
                      </a:cubicBezTo>
                      <a:cubicBezTo>
                        <a:pt x="55912" y="46948"/>
                        <a:pt x="56971" y="46902"/>
                        <a:pt x="58008" y="46902"/>
                      </a:cubicBezTo>
                      <a:cubicBezTo>
                        <a:pt x="58109" y="46902"/>
                        <a:pt x="58155" y="46795"/>
                        <a:pt x="58115" y="46715"/>
                      </a:cubicBezTo>
                      <a:cubicBezTo>
                        <a:pt x="57306" y="45062"/>
                        <a:pt x="56543" y="43376"/>
                        <a:pt x="55680" y="41757"/>
                      </a:cubicBezTo>
                      <a:cubicBezTo>
                        <a:pt x="55673" y="41743"/>
                        <a:pt x="55667" y="41737"/>
                        <a:pt x="55653" y="41730"/>
                      </a:cubicBezTo>
                      <a:cubicBezTo>
                        <a:pt x="55807" y="41375"/>
                        <a:pt x="55941" y="41014"/>
                        <a:pt x="56075" y="40653"/>
                      </a:cubicBezTo>
                      <a:close/>
                      <a:moveTo>
                        <a:pt x="47551" y="44380"/>
                      </a:moveTo>
                      <a:lnTo>
                        <a:pt x="47551" y="44380"/>
                      </a:lnTo>
                      <a:cubicBezTo>
                        <a:pt x="48294" y="44727"/>
                        <a:pt x="49083" y="44948"/>
                        <a:pt x="49812" y="45316"/>
                      </a:cubicBezTo>
                      <a:cubicBezTo>
                        <a:pt x="50816" y="45825"/>
                        <a:pt x="51472" y="46641"/>
                        <a:pt x="51813" y="47691"/>
                      </a:cubicBezTo>
                      <a:cubicBezTo>
                        <a:pt x="51806" y="47705"/>
                        <a:pt x="51799" y="47711"/>
                        <a:pt x="51786" y="47725"/>
                      </a:cubicBezTo>
                      <a:cubicBezTo>
                        <a:pt x="49872" y="47257"/>
                        <a:pt x="48280" y="46286"/>
                        <a:pt x="47551" y="44380"/>
                      </a:cubicBezTo>
                      <a:close/>
                      <a:moveTo>
                        <a:pt x="21605" y="42205"/>
                      </a:moveTo>
                      <a:cubicBezTo>
                        <a:pt x="21043" y="42908"/>
                        <a:pt x="20655" y="43751"/>
                        <a:pt x="20467" y="44640"/>
                      </a:cubicBezTo>
                      <a:cubicBezTo>
                        <a:pt x="20260" y="45671"/>
                        <a:pt x="20253" y="47069"/>
                        <a:pt x="20889" y="47986"/>
                      </a:cubicBezTo>
                      <a:cubicBezTo>
                        <a:pt x="19062" y="46728"/>
                        <a:pt x="17456" y="45162"/>
                        <a:pt x="16152" y="43369"/>
                      </a:cubicBezTo>
                      <a:lnTo>
                        <a:pt x="16152" y="43369"/>
                      </a:lnTo>
                      <a:cubicBezTo>
                        <a:pt x="16593" y="43661"/>
                        <a:pt x="17096" y="43785"/>
                        <a:pt x="17629" y="43785"/>
                      </a:cubicBezTo>
                      <a:cubicBezTo>
                        <a:pt x="18932" y="43785"/>
                        <a:pt x="20413" y="43045"/>
                        <a:pt x="21605" y="42205"/>
                      </a:cubicBezTo>
                      <a:close/>
                      <a:moveTo>
                        <a:pt x="23070" y="41168"/>
                      </a:moveTo>
                      <a:cubicBezTo>
                        <a:pt x="23257" y="41349"/>
                        <a:pt x="23445" y="41516"/>
                        <a:pt x="23645" y="41683"/>
                      </a:cubicBezTo>
                      <a:cubicBezTo>
                        <a:pt x="22140" y="42780"/>
                        <a:pt x="22341" y="45102"/>
                        <a:pt x="23946" y="45999"/>
                      </a:cubicBezTo>
                      <a:cubicBezTo>
                        <a:pt x="24357" y="46229"/>
                        <a:pt x="24786" y="46334"/>
                        <a:pt x="25201" y="46334"/>
                      </a:cubicBezTo>
                      <a:cubicBezTo>
                        <a:pt x="26450" y="46334"/>
                        <a:pt x="27586" y="45387"/>
                        <a:pt x="27807" y="44052"/>
                      </a:cubicBezTo>
                      <a:cubicBezTo>
                        <a:pt x="27974" y="44105"/>
                        <a:pt x="28135" y="44159"/>
                        <a:pt x="28302" y="44206"/>
                      </a:cubicBezTo>
                      <a:cubicBezTo>
                        <a:pt x="28282" y="44226"/>
                        <a:pt x="28262" y="44252"/>
                        <a:pt x="28248" y="44286"/>
                      </a:cubicBezTo>
                      <a:cubicBezTo>
                        <a:pt x="27654" y="46358"/>
                        <a:pt x="25770" y="48844"/>
                        <a:pt x="23477" y="48844"/>
                      </a:cubicBezTo>
                      <a:cubicBezTo>
                        <a:pt x="22958" y="48844"/>
                        <a:pt x="22417" y="48717"/>
                        <a:pt x="21866" y="48427"/>
                      </a:cubicBezTo>
                      <a:cubicBezTo>
                        <a:pt x="20467" y="47698"/>
                        <a:pt x="20487" y="45651"/>
                        <a:pt x="20855" y="44326"/>
                      </a:cubicBezTo>
                      <a:cubicBezTo>
                        <a:pt x="21210" y="43028"/>
                        <a:pt x="22019" y="41984"/>
                        <a:pt x="23070" y="41168"/>
                      </a:cubicBezTo>
                      <a:close/>
                      <a:moveTo>
                        <a:pt x="40211" y="43209"/>
                      </a:moveTo>
                      <a:cubicBezTo>
                        <a:pt x="41188" y="44199"/>
                        <a:pt x="42279" y="45136"/>
                        <a:pt x="43644" y="45470"/>
                      </a:cubicBezTo>
                      <a:cubicBezTo>
                        <a:pt x="43981" y="45552"/>
                        <a:pt x="44335" y="45595"/>
                        <a:pt x="44690" y="45595"/>
                      </a:cubicBezTo>
                      <a:cubicBezTo>
                        <a:pt x="45150" y="45595"/>
                        <a:pt x="45612" y="45522"/>
                        <a:pt x="46039" y="45363"/>
                      </a:cubicBezTo>
                      <a:lnTo>
                        <a:pt x="46039" y="45363"/>
                      </a:lnTo>
                      <a:cubicBezTo>
                        <a:pt x="44527" y="46942"/>
                        <a:pt x="42760" y="48267"/>
                        <a:pt x="40807" y="49277"/>
                      </a:cubicBezTo>
                      <a:cubicBezTo>
                        <a:pt x="41957" y="47765"/>
                        <a:pt x="41034" y="45015"/>
                        <a:pt x="40211" y="43209"/>
                      </a:cubicBezTo>
                      <a:close/>
                      <a:moveTo>
                        <a:pt x="43543" y="37308"/>
                      </a:moveTo>
                      <a:cubicBezTo>
                        <a:pt x="43550" y="37308"/>
                        <a:pt x="43550" y="37314"/>
                        <a:pt x="43557" y="37321"/>
                      </a:cubicBezTo>
                      <a:cubicBezTo>
                        <a:pt x="43483" y="37381"/>
                        <a:pt x="43456" y="37515"/>
                        <a:pt x="43563" y="37582"/>
                      </a:cubicBezTo>
                      <a:cubicBezTo>
                        <a:pt x="44620" y="38284"/>
                        <a:pt x="45738" y="38927"/>
                        <a:pt x="46554" y="39917"/>
                      </a:cubicBezTo>
                      <a:cubicBezTo>
                        <a:pt x="47511" y="41081"/>
                        <a:pt x="48033" y="42928"/>
                        <a:pt x="47036" y="44226"/>
                      </a:cubicBezTo>
                      <a:cubicBezTo>
                        <a:pt x="46996" y="44272"/>
                        <a:pt x="46962" y="44313"/>
                        <a:pt x="46922" y="44359"/>
                      </a:cubicBezTo>
                      <a:cubicBezTo>
                        <a:pt x="46353" y="45005"/>
                        <a:pt x="45534" y="45273"/>
                        <a:pt x="44700" y="45273"/>
                      </a:cubicBezTo>
                      <a:cubicBezTo>
                        <a:pt x="44151" y="45273"/>
                        <a:pt x="43596" y="45157"/>
                        <a:pt x="43102" y="44955"/>
                      </a:cubicBezTo>
                      <a:cubicBezTo>
                        <a:pt x="41757" y="44406"/>
                        <a:pt x="40740" y="43316"/>
                        <a:pt x="39756" y="42279"/>
                      </a:cubicBezTo>
                      <a:cubicBezTo>
                        <a:pt x="39724" y="42243"/>
                        <a:pt x="39688" y="42228"/>
                        <a:pt x="39654" y="42228"/>
                      </a:cubicBezTo>
                      <a:cubicBezTo>
                        <a:pt x="39623" y="42228"/>
                        <a:pt x="39594" y="42240"/>
                        <a:pt x="39569" y="42259"/>
                      </a:cubicBezTo>
                      <a:cubicBezTo>
                        <a:pt x="39502" y="42305"/>
                        <a:pt x="39469" y="42386"/>
                        <a:pt x="39509" y="42466"/>
                      </a:cubicBezTo>
                      <a:cubicBezTo>
                        <a:pt x="40432" y="44286"/>
                        <a:pt x="42580" y="49096"/>
                        <a:pt x="39254" y="49906"/>
                      </a:cubicBezTo>
                      <a:cubicBezTo>
                        <a:pt x="38969" y="49975"/>
                        <a:pt x="38701" y="50008"/>
                        <a:pt x="38447" y="50008"/>
                      </a:cubicBezTo>
                      <a:cubicBezTo>
                        <a:pt x="35856" y="50008"/>
                        <a:pt x="34852" y="46625"/>
                        <a:pt x="34303" y="44547"/>
                      </a:cubicBezTo>
                      <a:cubicBezTo>
                        <a:pt x="34297" y="44533"/>
                        <a:pt x="34290" y="44520"/>
                        <a:pt x="34283" y="44507"/>
                      </a:cubicBezTo>
                      <a:cubicBezTo>
                        <a:pt x="34451" y="44480"/>
                        <a:pt x="34618" y="44446"/>
                        <a:pt x="34785" y="44406"/>
                      </a:cubicBezTo>
                      <a:lnTo>
                        <a:pt x="34785" y="44406"/>
                      </a:lnTo>
                      <a:cubicBezTo>
                        <a:pt x="34785" y="44420"/>
                        <a:pt x="34778" y="44426"/>
                        <a:pt x="34778" y="44433"/>
                      </a:cubicBezTo>
                      <a:cubicBezTo>
                        <a:pt x="34948" y="45689"/>
                        <a:pt x="36035" y="46639"/>
                        <a:pt x="37243" y="46639"/>
                      </a:cubicBezTo>
                      <a:cubicBezTo>
                        <a:pt x="37509" y="46639"/>
                        <a:pt x="37781" y="46593"/>
                        <a:pt x="38050" y="46494"/>
                      </a:cubicBezTo>
                      <a:cubicBezTo>
                        <a:pt x="39723" y="45872"/>
                        <a:pt x="40097" y="43918"/>
                        <a:pt x="39368" y="42433"/>
                      </a:cubicBezTo>
                      <a:cubicBezTo>
                        <a:pt x="39355" y="42406"/>
                        <a:pt x="39335" y="42386"/>
                        <a:pt x="39308" y="42379"/>
                      </a:cubicBezTo>
                      <a:cubicBezTo>
                        <a:pt x="39382" y="42326"/>
                        <a:pt x="39462" y="42272"/>
                        <a:pt x="39535" y="42212"/>
                      </a:cubicBezTo>
                      <a:cubicBezTo>
                        <a:pt x="39656" y="42125"/>
                        <a:pt x="39770" y="42038"/>
                        <a:pt x="39890" y="41944"/>
                      </a:cubicBezTo>
                      <a:cubicBezTo>
                        <a:pt x="39890" y="41951"/>
                        <a:pt x="39890" y="41951"/>
                        <a:pt x="39890" y="41958"/>
                      </a:cubicBezTo>
                      <a:cubicBezTo>
                        <a:pt x="40207" y="42668"/>
                        <a:pt x="40881" y="42994"/>
                        <a:pt x="41581" y="42994"/>
                      </a:cubicBezTo>
                      <a:cubicBezTo>
                        <a:pt x="42152" y="42994"/>
                        <a:pt x="42740" y="42776"/>
                        <a:pt x="43162" y="42372"/>
                      </a:cubicBezTo>
                      <a:cubicBezTo>
                        <a:pt x="44319" y="41275"/>
                        <a:pt x="44607" y="38907"/>
                        <a:pt x="43429" y="37729"/>
                      </a:cubicBezTo>
                      <a:cubicBezTo>
                        <a:pt x="43409" y="37709"/>
                        <a:pt x="43376" y="37696"/>
                        <a:pt x="43349" y="37696"/>
                      </a:cubicBezTo>
                      <a:cubicBezTo>
                        <a:pt x="43416" y="37568"/>
                        <a:pt x="43483" y="37435"/>
                        <a:pt x="43543" y="37308"/>
                      </a:cubicBezTo>
                      <a:close/>
                      <a:moveTo>
                        <a:pt x="15563" y="43028"/>
                      </a:moveTo>
                      <a:cubicBezTo>
                        <a:pt x="16526" y="44446"/>
                        <a:pt x="17671" y="45731"/>
                        <a:pt x="18962" y="46855"/>
                      </a:cubicBezTo>
                      <a:cubicBezTo>
                        <a:pt x="17122" y="47270"/>
                        <a:pt x="15503" y="49170"/>
                        <a:pt x="15168" y="50990"/>
                      </a:cubicBezTo>
                      <a:cubicBezTo>
                        <a:pt x="13469" y="49498"/>
                        <a:pt x="11970" y="47772"/>
                        <a:pt x="10712" y="45872"/>
                      </a:cubicBezTo>
                      <a:lnTo>
                        <a:pt x="10712" y="45872"/>
                      </a:lnTo>
                      <a:cubicBezTo>
                        <a:pt x="10780" y="45874"/>
                        <a:pt x="10847" y="45876"/>
                        <a:pt x="10914" y="45876"/>
                      </a:cubicBezTo>
                      <a:cubicBezTo>
                        <a:pt x="12833" y="45876"/>
                        <a:pt x="14626" y="44689"/>
                        <a:pt x="15563" y="43028"/>
                      </a:cubicBezTo>
                      <a:close/>
                      <a:moveTo>
                        <a:pt x="28188" y="45450"/>
                      </a:moveTo>
                      <a:lnTo>
                        <a:pt x="28188" y="45450"/>
                      </a:lnTo>
                      <a:cubicBezTo>
                        <a:pt x="28081" y="47377"/>
                        <a:pt x="28028" y="50147"/>
                        <a:pt x="29399" y="51251"/>
                      </a:cubicBezTo>
                      <a:cubicBezTo>
                        <a:pt x="27298" y="50983"/>
                        <a:pt x="25298" y="50374"/>
                        <a:pt x="23451" y="49478"/>
                      </a:cubicBezTo>
                      <a:lnTo>
                        <a:pt x="23445" y="49478"/>
                      </a:lnTo>
                      <a:cubicBezTo>
                        <a:pt x="23130" y="49324"/>
                        <a:pt x="22816" y="49157"/>
                        <a:pt x="22501" y="48989"/>
                      </a:cubicBezTo>
                      <a:lnTo>
                        <a:pt x="22501" y="48989"/>
                      </a:lnTo>
                      <a:cubicBezTo>
                        <a:pt x="22774" y="49050"/>
                        <a:pt x="23055" y="49078"/>
                        <a:pt x="23337" y="49078"/>
                      </a:cubicBezTo>
                      <a:cubicBezTo>
                        <a:pt x="24179" y="49078"/>
                        <a:pt x="25037" y="48826"/>
                        <a:pt x="25733" y="48421"/>
                      </a:cubicBezTo>
                      <a:cubicBezTo>
                        <a:pt x="26890" y="47752"/>
                        <a:pt x="27673" y="46661"/>
                        <a:pt x="28188" y="45450"/>
                      </a:cubicBezTo>
                      <a:close/>
                      <a:moveTo>
                        <a:pt x="19076" y="47096"/>
                      </a:moveTo>
                      <a:lnTo>
                        <a:pt x="19076" y="47096"/>
                      </a:lnTo>
                      <a:cubicBezTo>
                        <a:pt x="18801" y="48019"/>
                        <a:pt x="18440" y="48909"/>
                        <a:pt x="17844" y="49665"/>
                      </a:cubicBezTo>
                      <a:cubicBezTo>
                        <a:pt x="17695" y="49853"/>
                        <a:pt x="16080" y="51268"/>
                        <a:pt x="15531" y="51268"/>
                      </a:cubicBezTo>
                      <a:cubicBezTo>
                        <a:pt x="15514" y="51268"/>
                        <a:pt x="15498" y="51267"/>
                        <a:pt x="15483" y="51264"/>
                      </a:cubicBezTo>
                      <a:cubicBezTo>
                        <a:pt x="15443" y="51224"/>
                        <a:pt x="15402" y="51197"/>
                        <a:pt x="15362" y="51164"/>
                      </a:cubicBezTo>
                      <a:cubicBezTo>
                        <a:pt x="15362" y="51157"/>
                        <a:pt x="15362" y="51150"/>
                        <a:pt x="15356" y="51150"/>
                      </a:cubicBezTo>
                      <a:cubicBezTo>
                        <a:pt x="15342" y="51097"/>
                        <a:pt x="15309" y="51084"/>
                        <a:pt x="15269" y="51084"/>
                      </a:cubicBezTo>
                      <a:cubicBezTo>
                        <a:pt x="15262" y="51070"/>
                        <a:pt x="15248" y="51063"/>
                        <a:pt x="15242" y="51057"/>
                      </a:cubicBezTo>
                      <a:cubicBezTo>
                        <a:pt x="15851" y="50261"/>
                        <a:pt x="16118" y="49270"/>
                        <a:pt x="16787" y="48494"/>
                      </a:cubicBezTo>
                      <a:cubicBezTo>
                        <a:pt x="17396" y="47792"/>
                        <a:pt x="18166" y="47283"/>
                        <a:pt x="19076" y="47096"/>
                      </a:cubicBezTo>
                      <a:close/>
                      <a:moveTo>
                        <a:pt x="28563" y="44286"/>
                      </a:moveTo>
                      <a:lnTo>
                        <a:pt x="28563" y="44286"/>
                      </a:lnTo>
                      <a:cubicBezTo>
                        <a:pt x="28730" y="44326"/>
                        <a:pt x="28897" y="44366"/>
                        <a:pt x="29065" y="44406"/>
                      </a:cubicBezTo>
                      <a:cubicBezTo>
                        <a:pt x="28202" y="45744"/>
                        <a:pt x="29272" y="47517"/>
                        <a:pt x="30757" y="47765"/>
                      </a:cubicBezTo>
                      <a:cubicBezTo>
                        <a:pt x="30901" y="47788"/>
                        <a:pt x="31041" y="47799"/>
                        <a:pt x="31179" y="47799"/>
                      </a:cubicBezTo>
                      <a:cubicBezTo>
                        <a:pt x="32805" y="47799"/>
                        <a:pt x="33937" y="46251"/>
                        <a:pt x="33721" y="44640"/>
                      </a:cubicBezTo>
                      <a:cubicBezTo>
                        <a:pt x="33721" y="44627"/>
                        <a:pt x="33715" y="44614"/>
                        <a:pt x="33708" y="44607"/>
                      </a:cubicBezTo>
                      <a:cubicBezTo>
                        <a:pt x="33795" y="44594"/>
                        <a:pt x="33882" y="44580"/>
                        <a:pt x="33969" y="44567"/>
                      </a:cubicBezTo>
                      <a:lnTo>
                        <a:pt x="33969" y="44574"/>
                      </a:lnTo>
                      <a:cubicBezTo>
                        <a:pt x="34176" y="45992"/>
                        <a:pt x="34417" y="47497"/>
                        <a:pt x="33982" y="48902"/>
                      </a:cubicBezTo>
                      <a:cubicBezTo>
                        <a:pt x="33601" y="50140"/>
                        <a:pt x="32510" y="51311"/>
                        <a:pt x="31152" y="51398"/>
                      </a:cubicBezTo>
                      <a:cubicBezTo>
                        <a:pt x="30931" y="51391"/>
                        <a:pt x="30717" y="51385"/>
                        <a:pt x="30503" y="51365"/>
                      </a:cubicBezTo>
                      <a:cubicBezTo>
                        <a:pt x="27780" y="50883"/>
                        <a:pt x="28496" y="46280"/>
                        <a:pt x="28570" y="44326"/>
                      </a:cubicBezTo>
                      <a:cubicBezTo>
                        <a:pt x="28570" y="44313"/>
                        <a:pt x="28570" y="44299"/>
                        <a:pt x="28563" y="44286"/>
                      </a:cubicBezTo>
                      <a:close/>
                      <a:moveTo>
                        <a:pt x="34457" y="46046"/>
                      </a:moveTo>
                      <a:cubicBezTo>
                        <a:pt x="35093" y="48053"/>
                        <a:pt x="36324" y="50267"/>
                        <a:pt x="38391" y="50314"/>
                      </a:cubicBezTo>
                      <a:cubicBezTo>
                        <a:pt x="36511" y="50976"/>
                        <a:pt x="34504" y="51358"/>
                        <a:pt x="32417" y="51411"/>
                      </a:cubicBezTo>
                      <a:cubicBezTo>
                        <a:pt x="34270" y="50542"/>
                        <a:pt x="34584" y="48133"/>
                        <a:pt x="34457" y="46046"/>
                      </a:cubicBezTo>
                      <a:close/>
                      <a:moveTo>
                        <a:pt x="11247" y="47136"/>
                      </a:moveTo>
                      <a:cubicBezTo>
                        <a:pt x="12070" y="48253"/>
                        <a:pt x="12980" y="49297"/>
                        <a:pt x="13971" y="50267"/>
                      </a:cubicBezTo>
                      <a:cubicBezTo>
                        <a:pt x="12679" y="50682"/>
                        <a:pt x="11381" y="51097"/>
                        <a:pt x="10090" y="51512"/>
                      </a:cubicBezTo>
                      <a:cubicBezTo>
                        <a:pt x="10619" y="50127"/>
                        <a:pt x="11127" y="48615"/>
                        <a:pt x="11247" y="47136"/>
                      </a:cubicBezTo>
                      <a:close/>
                      <a:moveTo>
                        <a:pt x="47303" y="44433"/>
                      </a:moveTo>
                      <a:cubicBezTo>
                        <a:pt x="47979" y="46193"/>
                        <a:pt x="49692" y="47805"/>
                        <a:pt x="51639" y="47905"/>
                      </a:cubicBezTo>
                      <a:cubicBezTo>
                        <a:pt x="50254" y="49612"/>
                        <a:pt x="48655" y="51130"/>
                        <a:pt x="46882" y="52428"/>
                      </a:cubicBezTo>
                      <a:cubicBezTo>
                        <a:pt x="46962" y="50528"/>
                        <a:pt x="44888" y="48989"/>
                        <a:pt x="43510" y="47946"/>
                      </a:cubicBezTo>
                      <a:cubicBezTo>
                        <a:pt x="44727" y="47062"/>
                        <a:pt x="45838" y="46046"/>
                        <a:pt x="46828" y="44915"/>
                      </a:cubicBezTo>
                      <a:cubicBezTo>
                        <a:pt x="46975" y="44801"/>
                        <a:pt x="47116" y="44667"/>
                        <a:pt x="47243" y="44513"/>
                      </a:cubicBezTo>
                      <a:cubicBezTo>
                        <a:pt x="47263" y="44487"/>
                        <a:pt x="47283" y="44460"/>
                        <a:pt x="47303" y="44433"/>
                      </a:cubicBezTo>
                      <a:close/>
                      <a:moveTo>
                        <a:pt x="3493" y="45785"/>
                      </a:moveTo>
                      <a:cubicBezTo>
                        <a:pt x="4854" y="45967"/>
                        <a:pt x="6243" y="46082"/>
                        <a:pt x="7627" y="46082"/>
                      </a:cubicBezTo>
                      <a:cubicBezTo>
                        <a:pt x="8482" y="46082"/>
                        <a:pt x="9334" y="46038"/>
                        <a:pt x="10177" y="45938"/>
                      </a:cubicBezTo>
                      <a:lnTo>
                        <a:pt x="10177" y="45938"/>
                      </a:lnTo>
                      <a:cubicBezTo>
                        <a:pt x="9448" y="48173"/>
                        <a:pt x="8892" y="50448"/>
                        <a:pt x="8049" y="52656"/>
                      </a:cubicBezTo>
                      <a:cubicBezTo>
                        <a:pt x="6250" y="50582"/>
                        <a:pt x="4711" y="48273"/>
                        <a:pt x="3493" y="45785"/>
                      </a:cubicBezTo>
                      <a:close/>
                      <a:moveTo>
                        <a:pt x="10418" y="45945"/>
                      </a:moveTo>
                      <a:cubicBezTo>
                        <a:pt x="10632" y="46266"/>
                        <a:pt x="10846" y="46581"/>
                        <a:pt x="11074" y="46895"/>
                      </a:cubicBezTo>
                      <a:cubicBezTo>
                        <a:pt x="10605" y="48521"/>
                        <a:pt x="10304" y="50133"/>
                        <a:pt x="9682" y="51712"/>
                      </a:cubicBezTo>
                      <a:cubicBezTo>
                        <a:pt x="9646" y="51814"/>
                        <a:pt x="9744" y="51911"/>
                        <a:pt x="9837" y="51911"/>
                      </a:cubicBezTo>
                      <a:cubicBezTo>
                        <a:pt x="9848" y="51911"/>
                        <a:pt x="9859" y="51909"/>
                        <a:pt x="9869" y="51906"/>
                      </a:cubicBezTo>
                      <a:cubicBezTo>
                        <a:pt x="11294" y="51452"/>
                        <a:pt x="12713" y="50997"/>
                        <a:pt x="14131" y="50542"/>
                      </a:cubicBezTo>
                      <a:cubicBezTo>
                        <a:pt x="14165" y="50535"/>
                        <a:pt x="14185" y="50515"/>
                        <a:pt x="14205" y="50495"/>
                      </a:cubicBezTo>
                      <a:cubicBezTo>
                        <a:pt x="14432" y="50716"/>
                        <a:pt x="14660" y="50923"/>
                        <a:pt x="14894" y="51130"/>
                      </a:cubicBezTo>
                      <a:cubicBezTo>
                        <a:pt x="13790" y="51431"/>
                        <a:pt x="12679" y="51759"/>
                        <a:pt x="11575" y="52074"/>
                      </a:cubicBezTo>
                      <a:cubicBezTo>
                        <a:pt x="11053" y="52221"/>
                        <a:pt x="10538" y="52382"/>
                        <a:pt x="10016" y="52515"/>
                      </a:cubicBezTo>
                      <a:cubicBezTo>
                        <a:pt x="9733" y="52583"/>
                        <a:pt x="9411" y="52709"/>
                        <a:pt x="9115" y="52709"/>
                      </a:cubicBezTo>
                      <a:cubicBezTo>
                        <a:pt x="9062" y="52709"/>
                        <a:pt x="9010" y="52705"/>
                        <a:pt x="8959" y="52696"/>
                      </a:cubicBezTo>
                      <a:cubicBezTo>
                        <a:pt x="8498" y="52622"/>
                        <a:pt x="8518" y="52589"/>
                        <a:pt x="8585" y="52161"/>
                      </a:cubicBezTo>
                      <a:cubicBezTo>
                        <a:pt x="8739" y="51184"/>
                        <a:pt x="9301" y="50133"/>
                        <a:pt x="9588" y="49177"/>
                      </a:cubicBezTo>
                      <a:cubicBezTo>
                        <a:pt x="9909" y="48120"/>
                        <a:pt x="10244" y="47036"/>
                        <a:pt x="10418" y="45945"/>
                      </a:cubicBezTo>
                      <a:close/>
                      <a:moveTo>
                        <a:pt x="43530" y="48300"/>
                      </a:moveTo>
                      <a:lnTo>
                        <a:pt x="43530" y="48300"/>
                      </a:lnTo>
                      <a:cubicBezTo>
                        <a:pt x="44975" y="49398"/>
                        <a:pt x="46547" y="50695"/>
                        <a:pt x="46628" y="52616"/>
                      </a:cubicBezTo>
                      <a:cubicBezTo>
                        <a:pt x="46574" y="52656"/>
                        <a:pt x="46527" y="52689"/>
                        <a:pt x="46474" y="52723"/>
                      </a:cubicBezTo>
                      <a:cubicBezTo>
                        <a:pt x="45711" y="52321"/>
                        <a:pt x="45089" y="51840"/>
                        <a:pt x="44600" y="51057"/>
                      </a:cubicBezTo>
                      <a:cubicBezTo>
                        <a:pt x="44072" y="50214"/>
                        <a:pt x="43784" y="49250"/>
                        <a:pt x="43530" y="48300"/>
                      </a:cubicBezTo>
                      <a:close/>
                      <a:moveTo>
                        <a:pt x="19336" y="47170"/>
                      </a:moveTo>
                      <a:cubicBezTo>
                        <a:pt x="20481" y="48120"/>
                        <a:pt x="21732" y="48936"/>
                        <a:pt x="23070" y="49612"/>
                      </a:cubicBezTo>
                      <a:cubicBezTo>
                        <a:pt x="21297" y="50568"/>
                        <a:pt x="20173" y="52502"/>
                        <a:pt x="20374" y="54536"/>
                      </a:cubicBezTo>
                      <a:cubicBezTo>
                        <a:pt x="18734" y="53693"/>
                        <a:pt x="17195" y="52683"/>
                        <a:pt x="15784" y="51518"/>
                      </a:cubicBezTo>
                      <a:cubicBezTo>
                        <a:pt x="16419" y="51365"/>
                        <a:pt x="17249" y="50716"/>
                        <a:pt x="17523" y="50455"/>
                      </a:cubicBezTo>
                      <a:cubicBezTo>
                        <a:pt x="18460" y="49578"/>
                        <a:pt x="18975" y="48381"/>
                        <a:pt x="19336" y="47170"/>
                      </a:cubicBezTo>
                      <a:close/>
                      <a:moveTo>
                        <a:pt x="23244" y="49799"/>
                      </a:moveTo>
                      <a:lnTo>
                        <a:pt x="23244" y="49799"/>
                      </a:lnTo>
                      <a:cubicBezTo>
                        <a:pt x="23097" y="51826"/>
                        <a:pt x="22060" y="53258"/>
                        <a:pt x="20561" y="54543"/>
                      </a:cubicBezTo>
                      <a:cubicBezTo>
                        <a:pt x="20487" y="52555"/>
                        <a:pt x="21477" y="50729"/>
                        <a:pt x="23244" y="49799"/>
                      </a:cubicBezTo>
                      <a:close/>
                      <a:moveTo>
                        <a:pt x="51960" y="47972"/>
                      </a:moveTo>
                      <a:cubicBezTo>
                        <a:pt x="52274" y="50241"/>
                        <a:pt x="52823" y="52462"/>
                        <a:pt x="53592" y="54623"/>
                      </a:cubicBezTo>
                      <a:cubicBezTo>
                        <a:pt x="51331" y="54094"/>
                        <a:pt x="49116" y="53445"/>
                        <a:pt x="46888" y="52783"/>
                      </a:cubicBezTo>
                      <a:cubicBezTo>
                        <a:pt x="47203" y="52555"/>
                        <a:pt x="47511" y="52321"/>
                        <a:pt x="47812" y="52080"/>
                      </a:cubicBezTo>
                      <a:cubicBezTo>
                        <a:pt x="49003" y="51144"/>
                        <a:pt x="50107" y="50100"/>
                        <a:pt x="51117" y="48969"/>
                      </a:cubicBezTo>
                      <a:cubicBezTo>
                        <a:pt x="51197" y="50435"/>
                        <a:pt x="51646" y="51913"/>
                        <a:pt x="52167" y="53278"/>
                      </a:cubicBezTo>
                      <a:cubicBezTo>
                        <a:pt x="50749" y="52877"/>
                        <a:pt x="49331" y="52428"/>
                        <a:pt x="47899" y="52080"/>
                      </a:cubicBezTo>
                      <a:cubicBezTo>
                        <a:pt x="47889" y="52077"/>
                        <a:pt x="47880" y="52075"/>
                        <a:pt x="47871" y="52075"/>
                      </a:cubicBezTo>
                      <a:cubicBezTo>
                        <a:pt x="47850" y="52075"/>
                        <a:pt x="47833" y="52084"/>
                        <a:pt x="47818" y="52094"/>
                      </a:cubicBezTo>
                      <a:cubicBezTo>
                        <a:pt x="47765" y="52134"/>
                        <a:pt x="47765" y="52228"/>
                        <a:pt x="47852" y="52261"/>
                      </a:cubicBezTo>
                      <a:cubicBezTo>
                        <a:pt x="49317" y="52796"/>
                        <a:pt x="50849" y="53198"/>
                        <a:pt x="52361" y="53619"/>
                      </a:cubicBezTo>
                      <a:cubicBezTo>
                        <a:pt x="52371" y="53622"/>
                        <a:pt x="52381" y="53624"/>
                        <a:pt x="52391" y="53624"/>
                      </a:cubicBezTo>
                      <a:cubicBezTo>
                        <a:pt x="52472" y="53624"/>
                        <a:pt x="52558" y="53535"/>
                        <a:pt x="52522" y="53452"/>
                      </a:cubicBezTo>
                      <a:cubicBezTo>
                        <a:pt x="51927" y="51913"/>
                        <a:pt x="51646" y="50374"/>
                        <a:pt x="51318" y="48769"/>
                      </a:cubicBezTo>
                      <a:cubicBezTo>
                        <a:pt x="51318" y="48762"/>
                        <a:pt x="51311" y="48755"/>
                        <a:pt x="51311" y="48749"/>
                      </a:cubicBezTo>
                      <a:cubicBezTo>
                        <a:pt x="51532" y="48494"/>
                        <a:pt x="51746" y="48233"/>
                        <a:pt x="51960" y="47972"/>
                      </a:cubicBezTo>
                      <a:close/>
                      <a:moveTo>
                        <a:pt x="59193" y="47932"/>
                      </a:moveTo>
                      <a:cubicBezTo>
                        <a:pt x="57741" y="50401"/>
                        <a:pt x="55954" y="52656"/>
                        <a:pt x="53914" y="54636"/>
                      </a:cubicBezTo>
                      <a:cubicBezTo>
                        <a:pt x="53519" y="53559"/>
                        <a:pt x="53178" y="52462"/>
                        <a:pt x="52897" y="51344"/>
                      </a:cubicBezTo>
                      <a:cubicBezTo>
                        <a:pt x="52770" y="50823"/>
                        <a:pt x="52656" y="50294"/>
                        <a:pt x="52549" y="49759"/>
                      </a:cubicBezTo>
                      <a:cubicBezTo>
                        <a:pt x="52489" y="49444"/>
                        <a:pt x="52147" y="48314"/>
                        <a:pt x="52368" y="48079"/>
                      </a:cubicBezTo>
                      <a:cubicBezTo>
                        <a:pt x="52468" y="47968"/>
                        <a:pt x="52699" y="47936"/>
                        <a:pt x="52959" y="47936"/>
                      </a:cubicBezTo>
                      <a:cubicBezTo>
                        <a:pt x="53305" y="47936"/>
                        <a:pt x="53703" y="47992"/>
                        <a:pt x="53914" y="47992"/>
                      </a:cubicBezTo>
                      <a:cubicBezTo>
                        <a:pt x="54522" y="47986"/>
                        <a:pt x="55131" y="47986"/>
                        <a:pt x="55740" y="47986"/>
                      </a:cubicBezTo>
                      <a:cubicBezTo>
                        <a:pt x="56891" y="47972"/>
                        <a:pt x="58042" y="47959"/>
                        <a:pt x="59193" y="47932"/>
                      </a:cubicBezTo>
                      <a:close/>
                      <a:moveTo>
                        <a:pt x="43209" y="48160"/>
                      </a:moveTo>
                      <a:cubicBezTo>
                        <a:pt x="43670" y="49846"/>
                        <a:pt x="44426" y="52241"/>
                        <a:pt x="46219" y="52897"/>
                      </a:cubicBezTo>
                      <a:cubicBezTo>
                        <a:pt x="44279" y="54228"/>
                        <a:pt x="42145" y="55292"/>
                        <a:pt x="39870" y="56041"/>
                      </a:cubicBezTo>
                      <a:cubicBezTo>
                        <a:pt x="39897" y="54114"/>
                        <a:pt x="39114" y="52248"/>
                        <a:pt x="37876" y="50789"/>
                      </a:cubicBezTo>
                      <a:cubicBezTo>
                        <a:pt x="39796" y="50180"/>
                        <a:pt x="41589" y="49284"/>
                        <a:pt x="43209" y="48160"/>
                      </a:cubicBezTo>
                      <a:close/>
                      <a:moveTo>
                        <a:pt x="37836" y="51110"/>
                      </a:moveTo>
                      <a:lnTo>
                        <a:pt x="37836" y="51110"/>
                      </a:lnTo>
                      <a:cubicBezTo>
                        <a:pt x="39007" y="52569"/>
                        <a:pt x="39529" y="54235"/>
                        <a:pt x="39629" y="56095"/>
                      </a:cubicBezTo>
                      <a:cubicBezTo>
                        <a:pt x="39582" y="56095"/>
                        <a:pt x="39535" y="56115"/>
                        <a:pt x="39509" y="56162"/>
                      </a:cubicBezTo>
                      <a:cubicBezTo>
                        <a:pt x="37970" y="54810"/>
                        <a:pt x="37642" y="53084"/>
                        <a:pt x="37836" y="51110"/>
                      </a:cubicBezTo>
                      <a:close/>
                      <a:moveTo>
                        <a:pt x="16152" y="52181"/>
                      </a:moveTo>
                      <a:cubicBezTo>
                        <a:pt x="16995" y="52836"/>
                        <a:pt x="17878" y="53439"/>
                        <a:pt x="18801" y="53994"/>
                      </a:cubicBezTo>
                      <a:cubicBezTo>
                        <a:pt x="17717" y="54783"/>
                        <a:pt x="16633" y="55580"/>
                        <a:pt x="15563" y="56389"/>
                      </a:cubicBezTo>
                      <a:cubicBezTo>
                        <a:pt x="15931" y="55051"/>
                        <a:pt x="16245" y="53566"/>
                        <a:pt x="16152" y="52181"/>
                      </a:cubicBezTo>
                      <a:close/>
                      <a:moveTo>
                        <a:pt x="23498" y="49819"/>
                      </a:moveTo>
                      <a:cubicBezTo>
                        <a:pt x="24729" y="50401"/>
                        <a:pt x="26027" y="50856"/>
                        <a:pt x="27385" y="51177"/>
                      </a:cubicBezTo>
                      <a:cubicBezTo>
                        <a:pt x="26074" y="52622"/>
                        <a:pt x="25452" y="54750"/>
                        <a:pt x="26074" y="56637"/>
                      </a:cubicBezTo>
                      <a:cubicBezTo>
                        <a:pt x="24201" y="56195"/>
                        <a:pt x="22414" y="55546"/>
                        <a:pt x="20735" y="54717"/>
                      </a:cubicBezTo>
                      <a:cubicBezTo>
                        <a:pt x="22414" y="53753"/>
                        <a:pt x="23364" y="51699"/>
                        <a:pt x="23498" y="49819"/>
                      </a:cubicBezTo>
                      <a:close/>
                      <a:moveTo>
                        <a:pt x="27438" y="51588"/>
                      </a:moveTo>
                      <a:cubicBezTo>
                        <a:pt x="27616" y="51588"/>
                        <a:pt x="27565" y="52167"/>
                        <a:pt x="27613" y="52589"/>
                      </a:cubicBezTo>
                      <a:cubicBezTo>
                        <a:pt x="27660" y="53051"/>
                        <a:pt x="27693" y="53512"/>
                        <a:pt x="27653" y="53974"/>
                      </a:cubicBezTo>
                      <a:cubicBezTo>
                        <a:pt x="27566" y="55051"/>
                        <a:pt x="27144" y="56041"/>
                        <a:pt x="26268" y="56670"/>
                      </a:cubicBezTo>
                      <a:cubicBezTo>
                        <a:pt x="25927" y="55011"/>
                        <a:pt x="26081" y="53338"/>
                        <a:pt x="27098" y="51906"/>
                      </a:cubicBezTo>
                      <a:cubicBezTo>
                        <a:pt x="27261" y="51679"/>
                        <a:pt x="27368" y="51588"/>
                        <a:pt x="27438" y="51588"/>
                      </a:cubicBezTo>
                      <a:close/>
                      <a:moveTo>
                        <a:pt x="32082" y="52019"/>
                      </a:moveTo>
                      <a:cubicBezTo>
                        <a:pt x="32091" y="52019"/>
                        <a:pt x="32100" y="52019"/>
                        <a:pt x="32109" y="52020"/>
                      </a:cubicBezTo>
                      <a:cubicBezTo>
                        <a:pt x="32330" y="52047"/>
                        <a:pt x="32631" y="53064"/>
                        <a:pt x="32684" y="53231"/>
                      </a:cubicBezTo>
                      <a:cubicBezTo>
                        <a:pt x="32818" y="53659"/>
                        <a:pt x="32885" y="54114"/>
                        <a:pt x="32898" y="54556"/>
                      </a:cubicBezTo>
                      <a:cubicBezTo>
                        <a:pt x="32925" y="55506"/>
                        <a:pt x="32664" y="56403"/>
                        <a:pt x="32176" y="57205"/>
                      </a:cubicBezTo>
                      <a:cubicBezTo>
                        <a:pt x="31835" y="56376"/>
                        <a:pt x="31567" y="55539"/>
                        <a:pt x="31493" y="54636"/>
                      </a:cubicBezTo>
                      <a:cubicBezTo>
                        <a:pt x="31460" y="54287"/>
                        <a:pt x="31525" y="52019"/>
                        <a:pt x="32082" y="52019"/>
                      </a:cubicBezTo>
                      <a:close/>
                      <a:moveTo>
                        <a:pt x="37615" y="50869"/>
                      </a:moveTo>
                      <a:lnTo>
                        <a:pt x="37615" y="50869"/>
                      </a:lnTo>
                      <a:cubicBezTo>
                        <a:pt x="37408" y="52669"/>
                        <a:pt x="37508" y="55212"/>
                        <a:pt x="39281" y="56229"/>
                      </a:cubicBezTo>
                      <a:cubicBezTo>
                        <a:pt x="37100" y="56891"/>
                        <a:pt x="34799" y="57266"/>
                        <a:pt x="32417" y="57313"/>
                      </a:cubicBezTo>
                      <a:cubicBezTo>
                        <a:pt x="33460" y="55560"/>
                        <a:pt x="33367" y="53365"/>
                        <a:pt x="32169" y="51699"/>
                      </a:cubicBezTo>
                      <a:cubicBezTo>
                        <a:pt x="34063" y="51679"/>
                        <a:pt x="35889" y="51385"/>
                        <a:pt x="37615" y="50869"/>
                      </a:cubicBezTo>
                      <a:close/>
                      <a:moveTo>
                        <a:pt x="27653" y="51237"/>
                      </a:moveTo>
                      <a:lnTo>
                        <a:pt x="27653" y="51237"/>
                      </a:lnTo>
                      <a:cubicBezTo>
                        <a:pt x="28449" y="51411"/>
                        <a:pt x="29259" y="51538"/>
                        <a:pt x="30082" y="51619"/>
                      </a:cubicBezTo>
                      <a:cubicBezTo>
                        <a:pt x="30323" y="51693"/>
                        <a:pt x="30589" y="51737"/>
                        <a:pt x="30888" y="51737"/>
                      </a:cubicBezTo>
                      <a:cubicBezTo>
                        <a:pt x="30996" y="51737"/>
                        <a:pt x="31109" y="51732"/>
                        <a:pt x="31226" y="51719"/>
                      </a:cubicBezTo>
                      <a:cubicBezTo>
                        <a:pt x="31293" y="51712"/>
                        <a:pt x="31353" y="51706"/>
                        <a:pt x="31420" y="51699"/>
                      </a:cubicBezTo>
                      <a:cubicBezTo>
                        <a:pt x="31587" y="51699"/>
                        <a:pt x="31754" y="51706"/>
                        <a:pt x="31922" y="51706"/>
                      </a:cubicBezTo>
                      <a:lnTo>
                        <a:pt x="31928" y="51706"/>
                      </a:lnTo>
                      <a:cubicBezTo>
                        <a:pt x="30864" y="53432"/>
                        <a:pt x="31165" y="55553"/>
                        <a:pt x="32009" y="57319"/>
                      </a:cubicBezTo>
                      <a:lnTo>
                        <a:pt x="31922" y="57319"/>
                      </a:lnTo>
                      <a:cubicBezTo>
                        <a:pt x="30095" y="57319"/>
                        <a:pt x="28315" y="57125"/>
                        <a:pt x="26596" y="56750"/>
                      </a:cubicBezTo>
                      <a:cubicBezTo>
                        <a:pt x="28215" y="55439"/>
                        <a:pt x="27987" y="53144"/>
                        <a:pt x="27653" y="51237"/>
                      </a:cubicBezTo>
                      <a:close/>
                      <a:moveTo>
                        <a:pt x="15275" y="51492"/>
                      </a:moveTo>
                      <a:cubicBezTo>
                        <a:pt x="15295" y="51498"/>
                        <a:pt x="15315" y="51505"/>
                        <a:pt x="15335" y="51512"/>
                      </a:cubicBezTo>
                      <a:cubicBezTo>
                        <a:pt x="15543" y="51686"/>
                        <a:pt x="15750" y="51860"/>
                        <a:pt x="15958" y="52027"/>
                      </a:cubicBezTo>
                      <a:cubicBezTo>
                        <a:pt x="15730" y="53619"/>
                        <a:pt x="15616" y="55172"/>
                        <a:pt x="15155" y="56730"/>
                      </a:cubicBezTo>
                      <a:cubicBezTo>
                        <a:pt x="15128" y="56820"/>
                        <a:pt x="15214" y="56922"/>
                        <a:pt x="15304" y="56922"/>
                      </a:cubicBezTo>
                      <a:cubicBezTo>
                        <a:pt x="15328" y="56922"/>
                        <a:pt x="15353" y="56915"/>
                        <a:pt x="15376" y="56898"/>
                      </a:cubicBezTo>
                      <a:cubicBezTo>
                        <a:pt x="16607" y="55974"/>
                        <a:pt x="17844" y="55064"/>
                        <a:pt x="19096" y="54168"/>
                      </a:cubicBezTo>
                      <a:cubicBezTo>
                        <a:pt x="19437" y="54362"/>
                        <a:pt x="19785" y="54549"/>
                        <a:pt x="20133" y="54730"/>
                      </a:cubicBezTo>
                      <a:cubicBezTo>
                        <a:pt x="18199" y="55740"/>
                        <a:pt x="16352" y="56911"/>
                        <a:pt x="14426" y="57928"/>
                      </a:cubicBezTo>
                      <a:cubicBezTo>
                        <a:pt x="14720" y="55787"/>
                        <a:pt x="15054" y="53639"/>
                        <a:pt x="15275" y="51492"/>
                      </a:cubicBezTo>
                      <a:close/>
                      <a:moveTo>
                        <a:pt x="15014" y="51445"/>
                      </a:moveTo>
                      <a:lnTo>
                        <a:pt x="15014" y="51445"/>
                      </a:lnTo>
                      <a:cubicBezTo>
                        <a:pt x="14640" y="53626"/>
                        <a:pt x="14385" y="55834"/>
                        <a:pt x="14084" y="58028"/>
                      </a:cubicBezTo>
                      <a:cubicBezTo>
                        <a:pt x="11963" y="56577"/>
                        <a:pt x="10036" y="54877"/>
                        <a:pt x="8330" y="52970"/>
                      </a:cubicBezTo>
                      <a:lnTo>
                        <a:pt x="8330" y="52970"/>
                      </a:lnTo>
                      <a:cubicBezTo>
                        <a:pt x="8501" y="52996"/>
                        <a:pt x="8669" y="53008"/>
                        <a:pt x="8836" y="53008"/>
                      </a:cubicBezTo>
                      <a:cubicBezTo>
                        <a:pt x="9614" y="53008"/>
                        <a:pt x="10362" y="52757"/>
                        <a:pt x="11127" y="52542"/>
                      </a:cubicBezTo>
                      <a:cubicBezTo>
                        <a:pt x="12425" y="52174"/>
                        <a:pt x="13723" y="51826"/>
                        <a:pt x="15014" y="51445"/>
                      </a:cubicBezTo>
                      <a:close/>
                      <a:moveTo>
                        <a:pt x="45483" y="53720"/>
                      </a:moveTo>
                      <a:cubicBezTo>
                        <a:pt x="45570" y="55312"/>
                        <a:pt x="45657" y="56904"/>
                        <a:pt x="45744" y="58497"/>
                      </a:cubicBezTo>
                      <a:cubicBezTo>
                        <a:pt x="44353" y="57480"/>
                        <a:pt x="42874" y="56550"/>
                        <a:pt x="41302" y="55841"/>
                      </a:cubicBezTo>
                      <a:cubicBezTo>
                        <a:pt x="41295" y="55834"/>
                        <a:pt x="41295" y="55834"/>
                        <a:pt x="41288" y="55834"/>
                      </a:cubicBezTo>
                      <a:cubicBezTo>
                        <a:pt x="42760" y="55258"/>
                        <a:pt x="44159" y="54549"/>
                        <a:pt x="45483" y="53720"/>
                      </a:cubicBezTo>
                      <a:close/>
                      <a:moveTo>
                        <a:pt x="21544" y="55412"/>
                      </a:moveTo>
                      <a:lnTo>
                        <a:pt x="21544" y="55412"/>
                      </a:lnTo>
                      <a:cubicBezTo>
                        <a:pt x="22401" y="55794"/>
                        <a:pt x="23277" y="56122"/>
                        <a:pt x="24174" y="56409"/>
                      </a:cubicBezTo>
                      <a:cubicBezTo>
                        <a:pt x="23210" y="57426"/>
                        <a:pt x="22274" y="58457"/>
                        <a:pt x="21277" y="59440"/>
                      </a:cubicBezTo>
                      <a:cubicBezTo>
                        <a:pt x="21357" y="58744"/>
                        <a:pt x="21431" y="58048"/>
                        <a:pt x="21484" y="57346"/>
                      </a:cubicBezTo>
                      <a:cubicBezTo>
                        <a:pt x="21538" y="56710"/>
                        <a:pt x="21638" y="56048"/>
                        <a:pt x="21544" y="55412"/>
                      </a:cubicBezTo>
                      <a:close/>
                      <a:moveTo>
                        <a:pt x="46922" y="53051"/>
                      </a:moveTo>
                      <a:lnTo>
                        <a:pt x="46922" y="53051"/>
                      </a:lnTo>
                      <a:cubicBezTo>
                        <a:pt x="49103" y="53820"/>
                        <a:pt x="51358" y="54409"/>
                        <a:pt x="53606" y="54931"/>
                      </a:cubicBezTo>
                      <a:cubicBezTo>
                        <a:pt x="51605" y="56817"/>
                        <a:pt x="49364" y="58443"/>
                        <a:pt x="46929" y="59761"/>
                      </a:cubicBezTo>
                      <a:cubicBezTo>
                        <a:pt x="46935" y="57540"/>
                        <a:pt x="46982" y="55305"/>
                        <a:pt x="46929" y="53084"/>
                      </a:cubicBezTo>
                      <a:cubicBezTo>
                        <a:pt x="46929" y="53071"/>
                        <a:pt x="46929" y="53057"/>
                        <a:pt x="46922" y="53051"/>
                      </a:cubicBezTo>
                      <a:close/>
                      <a:moveTo>
                        <a:pt x="46574" y="53004"/>
                      </a:moveTo>
                      <a:cubicBezTo>
                        <a:pt x="46601" y="53010"/>
                        <a:pt x="46628" y="53017"/>
                        <a:pt x="46654" y="53017"/>
                      </a:cubicBezTo>
                      <a:cubicBezTo>
                        <a:pt x="46648" y="53037"/>
                        <a:pt x="46641" y="53057"/>
                        <a:pt x="46641" y="53084"/>
                      </a:cubicBezTo>
                      <a:cubicBezTo>
                        <a:pt x="46574" y="55332"/>
                        <a:pt x="46614" y="57587"/>
                        <a:pt x="46614" y="59835"/>
                      </a:cubicBezTo>
                      <a:cubicBezTo>
                        <a:pt x="44306" y="58798"/>
                        <a:pt x="42192" y="57493"/>
                        <a:pt x="39970" y="56309"/>
                      </a:cubicBezTo>
                      <a:cubicBezTo>
                        <a:pt x="40365" y="56182"/>
                        <a:pt x="40760" y="56041"/>
                        <a:pt x="41148" y="55887"/>
                      </a:cubicBezTo>
                      <a:lnTo>
                        <a:pt x="41148" y="55887"/>
                      </a:lnTo>
                      <a:cubicBezTo>
                        <a:pt x="41121" y="55934"/>
                        <a:pt x="41121" y="56001"/>
                        <a:pt x="41188" y="56035"/>
                      </a:cubicBezTo>
                      <a:cubicBezTo>
                        <a:pt x="42800" y="56904"/>
                        <a:pt x="44359" y="57814"/>
                        <a:pt x="45831" y="58905"/>
                      </a:cubicBezTo>
                      <a:cubicBezTo>
                        <a:pt x="45852" y="58919"/>
                        <a:pt x="45876" y="58926"/>
                        <a:pt x="45899" y="58926"/>
                      </a:cubicBezTo>
                      <a:cubicBezTo>
                        <a:pt x="45974" y="58926"/>
                        <a:pt x="46051" y="58861"/>
                        <a:pt x="46045" y="58784"/>
                      </a:cubicBezTo>
                      <a:cubicBezTo>
                        <a:pt x="45952" y="57038"/>
                        <a:pt x="45858" y="55292"/>
                        <a:pt x="45758" y="53546"/>
                      </a:cubicBezTo>
                      <a:cubicBezTo>
                        <a:pt x="46039" y="53372"/>
                        <a:pt x="46306" y="53191"/>
                        <a:pt x="46574" y="53004"/>
                      </a:cubicBezTo>
                      <a:close/>
                      <a:moveTo>
                        <a:pt x="38157" y="56837"/>
                      </a:moveTo>
                      <a:lnTo>
                        <a:pt x="38157" y="56837"/>
                      </a:lnTo>
                      <a:cubicBezTo>
                        <a:pt x="37769" y="58069"/>
                        <a:pt x="37595" y="59387"/>
                        <a:pt x="37502" y="60678"/>
                      </a:cubicBezTo>
                      <a:cubicBezTo>
                        <a:pt x="36237" y="59681"/>
                        <a:pt x="35113" y="58524"/>
                        <a:pt x="33862" y="57533"/>
                      </a:cubicBezTo>
                      <a:cubicBezTo>
                        <a:pt x="35334" y="57420"/>
                        <a:pt x="36766" y="57185"/>
                        <a:pt x="38157" y="56837"/>
                      </a:cubicBezTo>
                      <a:close/>
                      <a:moveTo>
                        <a:pt x="20554" y="54944"/>
                      </a:moveTo>
                      <a:cubicBezTo>
                        <a:pt x="20835" y="55085"/>
                        <a:pt x="21123" y="55218"/>
                        <a:pt x="21411" y="55352"/>
                      </a:cubicBezTo>
                      <a:cubicBezTo>
                        <a:pt x="21237" y="55988"/>
                        <a:pt x="21270" y="56690"/>
                        <a:pt x="21217" y="57346"/>
                      </a:cubicBezTo>
                      <a:cubicBezTo>
                        <a:pt x="21150" y="58176"/>
                        <a:pt x="21063" y="58992"/>
                        <a:pt x="20956" y="59815"/>
                      </a:cubicBezTo>
                      <a:cubicBezTo>
                        <a:pt x="20947" y="59901"/>
                        <a:pt x="21023" y="59950"/>
                        <a:pt x="21099" y="59950"/>
                      </a:cubicBezTo>
                      <a:cubicBezTo>
                        <a:pt x="21135" y="59950"/>
                        <a:pt x="21171" y="59939"/>
                        <a:pt x="21196" y="59915"/>
                      </a:cubicBezTo>
                      <a:cubicBezTo>
                        <a:pt x="22320" y="58845"/>
                        <a:pt x="23445" y="57741"/>
                        <a:pt x="24421" y="56530"/>
                      </a:cubicBezTo>
                      <a:cubicBezTo>
                        <a:pt x="24428" y="56516"/>
                        <a:pt x="24435" y="56503"/>
                        <a:pt x="24441" y="56490"/>
                      </a:cubicBezTo>
                      <a:cubicBezTo>
                        <a:pt x="24903" y="56630"/>
                        <a:pt x="25378" y="56764"/>
                        <a:pt x="25853" y="56878"/>
                      </a:cubicBezTo>
                      <a:cubicBezTo>
                        <a:pt x="25846" y="56878"/>
                        <a:pt x="25840" y="56884"/>
                        <a:pt x="25833" y="56891"/>
                      </a:cubicBezTo>
                      <a:cubicBezTo>
                        <a:pt x="24053" y="58309"/>
                        <a:pt x="22508" y="59969"/>
                        <a:pt x="20594" y="61206"/>
                      </a:cubicBezTo>
                      <a:cubicBezTo>
                        <a:pt x="20748" y="59139"/>
                        <a:pt x="20835" y="56998"/>
                        <a:pt x="20554" y="54944"/>
                      </a:cubicBezTo>
                      <a:close/>
                      <a:moveTo>
                        <a:pt x="27512" y="57226"/>
                      </a:moveTo>
                      <a:cubicBezTo>
                        <a:pt x="28596" y="57413"/>
                        <a:pt x="29707" y="57533"/>
                        <a:pt x="30838" y="57580"/>
                      </a:cubicBezTo>
                      <a:cubicBezTo>
                        <a:pt x="30162" y="58871"/>
                        <a:pt x="29366" y="60076"/>
                        <a:pt x="28456" y="61213"/>
                      </a:cubicBezTo>
                      <a:cubicBezTo>
                        <a:pt x="28181" y="59875"/>
                        <a:pt x="27914" y="58524"/>
                        <a:pt x="27512" y="57226"/>
                      </a:cubicBezTo>
                      <a:close/>
                      <a:moveTo>
                        <a:pt x="20320" y="54971"/>
                      </a:moveTo>
                      <a:lnTo>
                        <a:pt x="20320" y="54971"/>
                      </a:lnTo>
                      <a:cubicBezTo>
                        <a:pt x="20313" y="57098"/>
                        <a:pt x="20400" y="59193"/>
                        <a:pt x="20246" y="61320"/>
                      </a:cubicBezTo>
                      <a:cubicBezTo>
                        <a:pt x="18199" y="60504"/>
                        <a:pt x="16265" y="59480"/>
                        <a:pt x="14452" y="58283"/>
                      </a:cubicBezTo>
                      <a:cubicBezTo>
                        <a:pt x="16426" y="57272"/>
                        <a:pt x="18500" y="56249"/>
                        <a:pt x="20320" y="54971"/>
                      </a:cubicBezTo>
                      <a:close/>
                      <a:moveTo>
                        <a:pt x="39428" y="56483"/>
                      </a:moveTo>
                      <a:lnTo>
                        <a:pt x="39428" y="56483"/>
                      </a:lnTo>
                      <a:cubicBezTo>
                        <a:pt x="38980" y="58497"/>
                        <a:pt x="38539" y="60517"/>
                        <a:pt x="38097" y="62531"/>
                      </a:cubicBezTo>
                      <a:cubicBezTo>
                        <a:pt x="36150" y="60946"/>
                        <a:pt x="34310" y="59246"/>
                        <a:pt x="32410" y="57600"/>
                      </a:cubicBezTo>
                      <a:cubicBezTo>
                        <a:pt x="32818" y="57587"/>
                        <a:pt x="33226" y="57573"/>
                        <a:pt x="33628" y="57547"/>
                      </a:cubicBezTo>
                      <a:cubicBezTo>
                        <a:pt x="34678" y="58912"/>
                        <a:pt x="36197" y="60036"/>
                        <a:pt x="37555" y="61079"/>
                      </a:cubicBezTo>
                      <a:cubicBezTo>
                        <a:pt x="37577" y="61095"/>
                        <a:pt x="37600" y="61102"/>
                        <a:pt x="37623" y="61102"/>
                      </a:cubicBezTo>
                      <a:cubicBezTo>
                        <a:pt x="37696" y="61102"/>
                        <a:pt x="37764" y="61029"/>
                        <a:pt x="37769" y="60952"/>
                      </a:cubicBezTo>
                      <a:cubicBezTo>
                        <a:pt x="37863" y="59520"/>
                        <a:pt x="38157" y="58162"/>
                        <a:pt x="38445" y="56764"/>
                      </a:cubicBezTo>
                      <a:cubicBezTo>
                        <a:pt x="38773" y="56677"/>
                        <a:pt x="39101" y="56583"/>
                        <a:pt x="39428" y="56483"/>
                      </a:cubicBezTo>
                      <a:close/>
                      <a:moveTo>
                        <a:pt x="39770" y="56383"/>
                      </a:moveTo>
                      <a:cubicBezTo>
                        <a:pt x="41730" y="57915"/>
                        <a:pt x="44085" y="59052"/>
                        <a:pt x="46353" y="60069"/>
                      </a:cubicBezTo>
                      <a:cubicBezTo>
                        <a:pt x="43851" y="61354"/>
                        <a:pt x="41155" y="62324"/>
                        <a:pt x="38318" y="62906"/>
                      </a:cubicBezTo>
                      <a:cubicBezTo>
                        <a:pt x="38324" y="62892"/>
                        <a:pt x="38338" y="62872"/>
                        <a:pt x="38338" y="62852"/>
                      </a:cubicBezTo>
                      <a:cubicBezTo>
                        <a:pt x="38820" y="60698"/>
                        <a:pt x="39295" y="58544"/>
                        <a:pt x="39770" y="56383"/>
                      </a:cubicBezTo>
                      <a:close/>
                      <a:moveTo>
                        <a:pt x="26034" y="57118"/>
                      </a:moveTo>
                      <a:cubicBezTo>
                        <a:pt x="26255" y="58176"/>
                        <a:pt x="26643" y="59206"/>
                        <a:pt x="26910" y="60250"/>
                      </a:cubicBezTo>
                      <a:cubicBezTo>
                        <a:pt x="27158" y="61247"/>
                        <a:pt x="27379" y="62243"/>
                        <a:pt x="27566" y="63254"/>
                      </a:cubicBezTo>
                      <a:cubicBezTo>
                        <a:pt x="25197" y="62926"/>
                        <a:pt x="22916" y="62337"/>
                        <a:pt x="20741" y="61514"/>
                      </a:cubicBezTo>
                      <a:cubicBezTo>
                        <a:pt x="22655" y="60297"/>
                        <a:pt x="24435" y="58711"/>
                        <a:pt x="26034" y="57118"/>
                      </a:cubicBezTo>
                      <a:close/>
                      <a:moveTo>
                        <a:pt x="26281" y="56978"/>
                      </a:moveTo>
                      <a:cubicBezTo>
                        <a:pt x="26602" y="57052"/>
                        <a:pt x="26924" y="57118"/>
                        <a:pt x="27251" y="57179"/>
                      </a:cubicBezTo>
                      <a:cubicBezTo>
                        <a:pt x="27532" y="58657"/>
                        <a:pt x="27927" y="60116"/>
                        <a:pt x="28228" y="61588"/>
                      </a:cubicBezTo>
                      <a:cubicBezTo>
                        <a:pt x="28241" y="61656"/>
                        <a:pt x="28311" y="61700"/>
                        <a:pt x="28378" y="61700"/>
                      </a:cubicBezTo>
                      <a:cubicBezTo>
                        <a:pt x="28415" y="61700"/>
                        <a:pt x="28452" y="61686"/>
                        <a:pt x="28476" y="61655"/>
                      </a:cubicBezTo>
                      <a:cubicBezTo>
                        <a:pt x="29506" y="60417"/>
                        <a:pt x="30389" y="59086"/>
                        <a:pt x="31139" y="57660"/>
                      </a:cubicBezTo>
                      <a:cubicBezTo>
                        <a:pt x="31152" y="57634"/>
                        <a:pt x="31152" y="57614"/>
                        <a:pt x="31159" y="57594"/>
                      </a:cubicBezTo>
                      <a:cubicBezTo>
                        <a:pt x="31413" y="57600"/>
                        <a:pt x="31667" y="57600"/>
                        <a:pt x="31922" y="57600"/>
                      </a:cubicBezTo>
                      <a:lnTo>
                        <a:pt x="31948" y="57600"/>
                      </a:lnTo>
                      <a:cubicBezTo>
                        <a:pt x="30811" y="59654"/>
                        <a:pt x="29506" y="61548"/>
                        <a:pt x="27900" y="63260"/>
                      </a:cubicBezTo>
                      <a:cubicBezTo>
                        <a:pt x="27526" y="61193"/>
                        <a:pt x="27118" y="58912"/>
                        <a:pt x="26214" y="57018"/>
                      </a:cubicBezTo>
                      <a:cubicBezTo>
                        <a:pt x="26221" y="57011"/>
                        <a:pt x="26228" y="57011"/>
                        <a:pt x="26235" y="57011"/>
                      </a:cubicBezTo>
                      <a:cubicBezTo>
                        <a:pt x="26248" y="56998"/>
                        <a:pt x="26268" y="56991"/>
                        <a:pt x="26281" y="56978"/>
                      </a:cubicBezTo>
                      <a:close/>
                      <a:moveTo>
                        <a:pt x="32229" y="57741"/>
                      </a:moveTo>
                      <a:cubicBezTo>
                        <a:pt x="34042" y="59601"/>
                        <a:pt x="36070" y="61287"/>
                        <a:pt x="38084" y="62919"/>
                      </a:cubicBezTo>
                      <a:cubicBezTo>
                        <a:pt x="38090" y="62933"/>
                        <a:pt x="38104" y="62939"/>
                        <a:pt x="38117" y="62946"/>
                      </a:cubicBezTo>
                      <a:cubicBezTo>
                        <a:pt x="36110" y="63341"/>
                        <a:pt x="34042" y="63555"/>
                        <a:pt x="31922" y="63555"/>
                      </a:cubicBezTo>
                      <a:cubicBezTo>
                        <a:pt x="30690" y="63555"/>
                        <a:pt x="29473" y="63481"/>
                        <a:pt x="28275" y="63341"/>
                      </a:cubicBezTo>
                      <a:cubicBezTo>
                        <a:pt x="29834" y="61668"/>
                        <a:pt x="31212" y="59795"/>
                        <a:pt x="32229" y="57741"/>
                      </a:cubicBezTo>
                      <a:close/>
                      <a:moveTo>
                        <a:pt x="31922" y="1"/>
                      </a:moveTo>
                      <a:cubicBezTo>
                        <a:pt x="30035" y="1"/>
                        <a:pt x="28188" y="168"/>
                        <a:pt x="26395" y="482"/>
                      </a:cubicBezTo>
                      <a:cubicBezTo>
                        <a:pt x="26370" y="472"/>
                        <a:pt x="26343" y="467"/>
                        <a:pt x="26317" y="467"/>
                      </a:cubicBezTo>
                      <a:cubicBezTo>
                        <a:pt x="26272" y="467"/>
                        <a:pt x="26228" y="482"/>
                        <a:pt x="26194" y="516"/>
                      </a:cubicBezTo>
                      <a:cubicBezTo>
                        <a:pt x="11321" y="3226"/>
                        <a:pt x="1" y="16279"/>
                        <a:pt x="1" y="31922"/>
                      </a:cubicBezTo>
                      <a:cubicBezTo>
                        <a:pt x="1" y="45417"/>
                        <a:pt x="8417" y="56978"/>
                        <a:pt x="20273" y="61641"/>
                      </a:cubicBezTo>
                      <a:cubicBezTo>
                        <a:pt x="20308" y="61676"/>
                        <a:pt x="20353" y="61696"/>
                        <a:pt x="20400" y="61696"/>
                      </a:cubicBezTo>
                      <a:cubicBezTo>
                        <a:pt x="20407" y="61696"/>
                        <a:pt x="20414" y="61696"/>
                        <a:pt x="20420" y="61695"/>
                      </a:cubicBezTo>
                      <a:cubicBezTo>
                        <a:pt x="22709" y="62585"/>
                        <a:pt x="25117" y="63214"/>
                        <a:pt x="27626" y="63548"/>
                      </a:cubicBezTo>
                      <a:cubicBezTo>
                        <a:pt x="27633" y="63582"/>
                        <a:pt x="27640" y="63615"/>
                        <a:pt x="27646" y="63649"/>
                      </a:cubicBezTo>
                      <a:cubicBezTo>
                        <a:pt x="27659" y="63728"/>
                        <a:pt x="27731" y="63771"/>
                        <a:pt x="27801" y="63771"/>
                      </a:cubicBezTo>
                      <a:cubicBezTo>
                        <a:pt x="27844" y="63771"/>
                        <a:pt x="27886" y="63755"/>
                        <a:pt x="27914" y="63722"/>
                      </a:cubicBezTo>
                      <a:cubicBezTo>
                        <a:pt x="27954" y="63682"/>
                        <a:pt x="27994" y="63642"/>
                        <a:pt x="28028" y="63602"/>
                      </a:cubicBezTo>
                      <a:cubicBezTo>
                        <a:pt x="29306" y="63756"/>
                        <a:pt x="30603" y="63843"/>
                        <a:pt x="31922" y="63843"/>
                      </a:cubicBezTo>
                      <a:cubicBezTo>
                        <a:pt x="37247" y="63843"/>
                        <a:pt x="42272" y="62531"/>
                        <a:pt x="46688" y="60216"/>
                      </a:cubicBezTo>
                      <a:cubicBezTo>
                        <a:pt x="46714" y="60228"/>
                        <a:pt x="46741" y="60233"/>
                        <a:pt x="46766" y="60233"/>
                      </a:cubicBezTo>
                      <a:cubicBezTo>
                        <a:pt x="46847" y="60233"/>
                        <a:pt x="46917" y="60180"/>
                        <a:pt x="46922" y="60089"/>
                      </a:cubicBezTo>
                      <a:cubicBezTo>
                        <a:pt x="56978" y="54710"/>
                        <a:pt x="63843" y="44105"/>
                        <a:pt x="63843" y="31922"/>
                      </a:cubicBezTo>
                      <a:cubicBezTo>
                        <a:pt x="63843" y="21638"/>
                        <a:pt x="58952" y="12479"/>
                        <a:pt x="51385" y="6638"/>
                      </a:cubicBezTo>
                      <a:cubicBezTo>
                        <a:pt x="51365" y="6618"/>
                        <a:pt x="51344" y="6604"/>
                        <a:pt x="51324" y="6591"/>
                      </a:cubicBezTo>
                      <a:cubicBezTo>
                        <a:pt x="45938" y="2463"/>
                        <a:pt x="39214" y="1"/>
                        <a:pt x="31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0"/>
                <p:cNvSpPr/>
                <p:nvPr/>
              </p:nvSpPr>
              <p:spPr>
                <a:xfrm>
                  <a:off x="8707436" y="1250232"/>
                  <a:ext cx="158813" cy="148033"/>
                </a:xfrm>
                <a:custGeom>
                  <a:avLst/>
                  <a:gdLst/>
                  <a:ahLst/>
                  <a:cxnLst/>
                  <a:rect l="l" t="t" r="r" b="b"/>
                  <a:pathLst>
                    <a:path w="6217" h="5795" extrusionOk="0">
                      <a:moveTo>
                        <a:pt x="1051" y="0"/>
                      </a:moveTo>
                      <a:cubicBezTo>
                        <a:pt x="704" y="0"/>
                        <a:pt x="356" y="3"/>
                        <a:pt x="8" y="7"/>
                      </a:cubicBezTo>
                      <a:lnTo>
                        <a:pt x="1" y="7"/>
                      </a:lnTo>
                      <a:cubicBezTo>
                        <a:pt x="135" y="268"/>
                        <a:pt x="255" y="536"/>
                        <a:pt x="376" y="803"/>
                      </a:cubicBezTo>
                      <a:cubicBezTo>
                        <a:pt x="396" y="790"/>
                        <a:pt x="416" y="776"/>
                        <a:pt x="442" y="776"/>
                      </a:cubicBezTo>
                      <a:cubicBezTo>
                        <a:pt x="2028" y="663"/>
                        <a:pt x="3621" y="629"/>
                        <a:pt x="5213" y="556"/>
                      </a:cubicBezTo>
                      <a:cubicBezTo>
                        <a:pt x="5216" y="556"/>
                        <a:pt x="5218" y="555"/>
                        <a:pt x="5221" y="555"/>
                      </a:cubicBezTo>
                      <a:cubicBezTo>
                        <a:pt x="5335" y="555"/>
                        <a:pt x="5372" y="698"/>
                        <a:pt x="5307" y="776"/>
                      </a:cubicBezTo>
                      <a:cubicBezTo>
                        <a:pt x="4149" y="2101"/>
                        <a:pt x="3005" y="3433"/>
                        <a:pt x="1827" y="4737"/>
                      </a:cubicBezTo>
                      <a:cubicBezTo>
                        <a:pt x="1814" y="4757"/>
                        <a:pt x="1787" y="4764"/>
                        <a:pt x="1767" y="4771"/>
                      </a:cubicBezTo>
                      <a:cubicBezTo>
                        <a:pt x="1854" y="5105"/>
                        <a:pt x="1934" y="5447"/>
                        <a:pt x="2008" y="5794"/>
                      </a:cubicBezTo>
                      <a:cubicBezTo>
                        <a:pt x="3460" y="3955"/>
                        <a:pt x="4858" y="2074"/>
                        <a:pt x="6216" y="161"/>
                      </a:cubicBezTo>
                      <a:cubicBezTo>
                        <a:pt x="4496" y="55"/>
                        <a:pt x="2776"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0"/>
                <p:cNvSpPr/>
                <p:nvPr/>
              </p:nvSpPr>
              <p:spPr>
                <a:xfrm>
                  <a:off x="8713261" y="1056244"/>
                  <a:ext cx="158277" cy="190080"/>
                </a:xfrm>
                <a:custGeom>
                  <a:avLst/>
                  <a:gdLst/>
                  <a:ahLst/>
                  <a:cxnLst/>
                  <a:rect l="l" t="t" r="r" b="b"/>
                  <a:pathLst>
                    <a:path w="6196" h="7441" extrusionOk="0">
                      <a:moveTo>
                        <a:pt x="2081" y="1"/>
                      </a:moveTo>
                      <a:cubicBezTo>
                        <a:pt x="1472" y="2449"/>
                        <a:pt x="776" y="4878"/>
                        <a:pt x="0" y="7280"/>
                      </a:cubicBezTo>
                      <a:cubicBezTo>
                        <a:pt x="304" y="7277"/>
                        <a:pt x="607" y="7275"/>
                        <a:pt x="910" y="7275"/>
                      </a:cubicBezTo>
                      <a:cubicBezTo>
                        <a:pt x="2673" y="7275"/>
                        <a:pt x="4432" y="7326"/>
                        <a:pt x="6196" y="7440"/>
                      </a:cubicBezTo>
                      <a:cubicBezTo>
                        <a:pt x="5159" y="4764"/>
                        <a:pt x="3767" y="2269"/>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0"/>
                <p:cNvSpPr/>
                <p:nvPr/>
              </p:nvSpPr>
              <p:spPr>
                <a:xfrm>
                  <a:off x="8635144" y="1760392"/>
                  <a:ext cx="179990" cy="179837"/>
                </a:xfrm>
                <a:custGeom>
                  <a:avLst/>
                  <a:gdLst/>
                  <a:ahLst/>
                  <a:cxnLst/>
                  <a:rect l="l" t="t" r="r" b="b"/>
                  <a:pathLst>
                    <a:path w="7046" h="7040" extrusionOk="0">
                      <a:moveTo>
                        <a:pt x="3895" y="1"/>
                      </a:moveTo>
                      <a:cubicBezTo>
                        <a:pt x="3761" y="362"/>
                        <a:pt x="3627" y="723"/>
                        <a:pt x="3473" y="1078"/>
                      </a:cubicBezTo>
                      <a:cubicBezTo>
                        <a:pt x="3487" y="1085"/>
                        <a:pt x="3493" y="1091"/>
                        <a:pt x="3500" y="1105"/>
                      </a:cubicBezTo>
                      <a:cubicBezTo>
                        <a:pt x="4363" y="2724"/>
                        <a:pt x="5126" y="4410"/>
                        <a:pt x="5935" y="6063"/>
                      </a:cubicBezTo>
                      <a:cubicBezTo>
                        <a:pt x="5975" y="6143"/>
                        <a:pt x="5929" y="6250"/>
                        <a:pt x="5828" y="6250"/>
                      </a:cubicBezTo>
                      <a:cubicBezTo>
                        <a:pt x="4791" y="6250"/>
                        <a:pt x="3732" y="6296"/>
                        <a:pt x="2680" y="6296"/>
                      </a:cubicBezTo>
                      <a:cubicBezTo>
                        <a:pt x="1989" y="6296"/>
                        <a:pt x="1300" y="6276"/>
                        <a:pt x="623" y="6210"/>
                      </a:cubicBezTo>
                      <a:cubicBezTo>
                        <a:pt x="416" y="6491"/>
                        <a:pt x="208" y="6765"/>
                        <a:pt x="1" y="7039"/>
                      </a:cubicBezTo>
                      <a:cubicBezTo>
                        <a:pt x="2349" y="7039"/>
                        <a:pt x="4698" y="7006"/>
                        <a:pt x="7046" y="6952"/>
                      </a:cubicBezTo>
                      <a:cubicBezTo>
                        <a:pt x="6343" y="5561"/>
                        <a:pt x="5728" y="4116"/>
                        <a:pt x="5086" y="2697"/>
                      </a:cubicBezTo>
                      <a:cubicBezTo>
                        <a:pt x="4778" y="2021"/>
                        <a:pt x="4470" y="1339"/>
                        <a:pt x="4169" y="663"/>
                      </a:cubicBezTo>
                      <a:cubicBezTo>
                        <a:pt x="4075" y="469"/>
                        <a:pt x="3942" y="235"/>
                        <a:pt x="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0"/>
                <p:cNvSpPr/>
                <p:nvPr/>
              </p:nvSpPr>
              <p:spPr>
                <a:xfrm>
                  <a:off x="8654124" y="1794928"/>
                  <a:ext cx="125809" cy="120496"/>
                </a:xfrm>
                <a:custGeom>
                  <a:avLst/>
                  <a:gdLst/>
                  <a:ahLst/>
                  <a:cxnLst/>
                  <a:rect l="l" t="t" r="r" b="b"/>
                  <a:pathLst>
                    <a:path w="4925" h="4717" extrusionOk="0">
                      <a:moveTo>
                        <a:pt x="2616" y="0"/>
                      </a:moveTo>
                      <a:cubicBezTo>
                        <a:pt x="1907" y="1653"/>
                        <a:pt x="1031" y="3225"/>
                        <a:pt x="0" y="4677"/>
                      </a:cubicBezTo>
                      <a:cubicBezTo>
                        <a:pt x="371" y="4647"/>
                        <a:pt x="744" y="4638"/>
                        <a:pt x="1116" y="4638"/>
                      </a:cubicBezTo>
                      <a:cubicBezTo>
                        <a:pt x="1563" y="4638"/>
                        <a:pt x="2011" y="4650"/>
                        <a:pt x="2456" y="4650"/>
                      </a:cubicBezTo>
                      <a:cubicBezTo>
                        <a:pt x="2664" y="4650"/>
                        <a:pt x="3288" y="4716"/>
                        <a:pt x="3844" y="4716"/>
                      </a:cubicBezTo>
                      <a:cubicBezTo>
                        <a:pt x="4307" y="4716"/>
                        <a:pt x="4723" y="4670"/>
                        <a:pt x="4811" y="4503"/>
                      </a:cubicBezTo>
                      <a:cubicBezTo>
                        <a:pt x="4925" y="4302"/>
                        <a:pt x="3807" y="2442"/>
                        <a:pt x="3680" y="2188"/>
                      </a:cubicBezTo>
                      <a:cubicBezTo>
                        <a:pt x="3326" y="1459"/>
                        <a:pt x="2958" y="736"/>
                        <a:pt x="2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0"/>
                <p:cNvSpPr/>
                <p:nvPr/>
              </p:nvSpPr>
              <p:spPr>
                <a:xfrm>
                  <a:off x="8719749" y="1271409"/>
                  <a:ext cx="113164" cy="94542"/>
                </a:xfrm>
                <a:custGeom>
                  <a:avLst/>
                  <a:gdLst/>
                  <a:ahLst/>
                  <a:cxnLst/>
                  <a:rect l="l" t="t" r="r" b="b"/>
                  <a:pathLst>
                    <a:path w="4430" h="3701" extrusionOk="0">
                      <a:moveTo>
                        <a:pt x="4430" y="1"/>
                      </a:moveTo>
                      <a:cubicBezTo>
                        <a:pt x="2958" y="75"/>
                        <a:pt x="1479" y="175"/>
                        <a:pt x="1" y="215"/>
                      </a:cubicBezTo>
                      <a:cubicBezTo>
                        <a:pt x="489" y="1339"/>
                        <a:pt x="897" y="2503"/>
                        <a:pt x="1225" y="3701"/>
                      </a:cubicBezTo>
                      <a:cubicBezTo>
                        <a:pt x="2275" y="2456"/>
                        <a:pt x="3359" y="1232"/>
                        <a:pt x="4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0"/>
                <p:cNvSpPr/>
                <p:nvPr/>
              </p:nvSpPr>
              <p:spPr>
                <a:xfrm>
                  <a:off x="8634301" y="1946359"/>
                  <a:ext cx="179990" cy="171279"/>
                </a:xfrm>
                <a:custGeom>
                  <a:avLst/>
                  <a:gdLst/>
                  <a:ahLst/>
                  <a:cxnLst/>
                  <a:rect l="l" t="t" r="r" b="b"/>
                  <a:pathLst>
                    <a:path w="7046" h="6705" extrusionOk="0">
                      <a:moveTo>
                        <a:pt x="7046" y="0"/>
                      </a:moveTo>
                      <a:lnTo>
                        <a:pt x="7046" y="0"/>
                      </a:lnTo>
                      <a:cubicBezTo>
                        <a:pt x="5895" y="27"/>
                        <a:pt x="4744" y="40"/>
                        <a:pt x="3593" y="54"/>
                      </a:cubicBezTo>
                      <a:cubicBezTo>
                        <a:pt x="2984" y="54"/>
                        <a:pt x="2375" y="54"/>
                        <a:pt x="1767" y="60"/>
                      </a:cubicBezTo>
                      <a:cubicBezTo>
                        <a:pt x="1556" y="60"/>
                        <a:pt x="1158" y="4"/>
                        <a:pt x="812" y="4"/>
                      </a:cubicBezTo>
                      <a:cubicBezTo>
                        <a:pt x="552" y="4"/>
                        <a:pt x="321" y="36"/>
                        <a:pt x="221" y="147"/>
                      </a:cubicBezTo>
                      <a:cubicBezTo>
                        <a:pt x="0" y="382"/>
                        <a:pt x="342" y="1512"/>
                        <a:pt x="402" y="1827"/>
                      </a:cubicBezTo>
                      <a:cubicBezTo>
                        <a:pt x="509" y="2362"/>
                        <a:pt x="623" y="2891"/>
                        <a:pt x="750" y="3412"/>
                      </a:cubicBezTo>
                      <a:cubicBezTo>
                        <a:pt x="1031" y="4530"/>
                        <a:pt x="1372" y="5627"/>
                        <a:pt x="1767" y="6704"/>
                      </a:cubicBezTo>
                      <a:cubicBezTo>
                        <a:pt x="3807" y="4724"/>
                        <a:pt x="5594" y="2469"/>
                        <a:pt x="7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0"/>
                <p:cNvSpPr/>
                <p:nvPr/>
              </p:nvSpPr>
              <p:spPr>
                <a:xfrm>
                  <a:off x="8616011" y="1408330"/>
                  <a:ext cx="150435" cy="146143"/>
                </a:xfrm>
                <a:custGeom>
                  <a:avLst/>
                  <a:gdLst/>
                  <a:ahLst/>
                  <a:cxnLst/>
                  <a:rect l="l" t="t" r="r" b="b"/>
                  <a:pathLst>
                    <a:path w="5889" h="5721" extrusionOk="0">
                      <a:moveTo>
                        <a:pt x="5380" y="0"/>
                      </a:moveTo>
                      <a:cubicBezTo>
                        <a:pt x="4422" y="1279"/>
                        <a:pt x="2775" y="1903"/>
                        <a:pt x="1178" y="1903"/>
                      </a:cubicBezTo>
                      <a:cubicBezTo>
                        <a:pt x="778" y="1903"/>
                        <a:pt x="382" y="1864"/>
                        <a:pt x="0" y="1787"/>
                      </a:cubicBezTo>
                      <a:lnTo>
                        <a:pt x="0" y="1787"/>
                      </a:lnTo>
                      <a:cubicBezTo>
                        <a:pt x="181" y="2850"/>
                        <a:pt x="275" y="3941"/>
                        <a:pt x="275" y="5052"/>
                      </a:cubicBezTo>
                      <a:cubicBezTo>
                        <a:pt x="275" y="5272"/>
                        <a:pt x="268" y="5500"/>
                        <a:pt x="261" y="5721"/>
                      </a:cubicBezTo>
                      <a:cubicBezTo>
                        <a:pt x="1220" y="5261"/>
                        <a:pt x="2663" y="4767"/>
                        <a:pt x="3974" y="4767"/>
                      </a:cubicBezTo>
                      <a:cubicBezTo>
                        <a:pt x="4684" y="4767"/>
                        <a:pt x="5354" y="4912"/>
                        <a:pt x="5888" y="5286"/>
                      </a:cubicBezTo>
                      <a:cubicBezTo>
                        <a:pt x="5888" y="5212"/>
                        <a:pt x="5888" y="5132"/>
                        <a:pt x="5888" y="5052"/>
                      </a:cubicBezTo>
                      <a:cubicBezTo>
                        <a:pt x="5888" y="3319"/>
                        <a:pt x="5714" y="1633"/>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0"/>
                <p:cNvSpPr/>
                <p:nvPr/>
              </p:nvSpPr>
              <p:spPr>
                <a:xfrm>
                  <a:off x="8631721" y="1537103"/>
                  <a:ext cx="134546" cy="39160"/>
                </a:xfrm>
                <a:custGeom>
                  <a:avLst/>
                  <a:gdLst/>
                  <a:ahLst/>
                  <a:cxnLst/>
                  <a:rect l="l" t="t" r="r" b="b"/>
                  <a:pathLst>
                    <a:path w="5267" h="1533" extrusionOk="0">
                      <a:moveTo>
                        <a:pt x="3366" y="1"/>
                      </a:moveTo>
                      <a:cubicBezTo>
                        <a:pt x="2194" y="1"/>
                        <a:pt x="893" y="419"/>
                        <a:pt x="1" y="820"/>
                      </a:cubicBezTo>
                      <a:cubicBezTo>
                        <a:pt x="782" y="1319"/>
                        <a:pt x="1591" y="1533"/>
                        <a:pt x="2404" y="1533"/>
                      </a:cubicBezTo>
                      <a:cubicBezTo>
                        <a:pt x="3360" y="1533"/>
                        <a:pt x="4324" y="1237"/>
                        <a:pt x="5260" y="760"/>
                      </a:cubicBezTo>
                      <a:cubicBezTo>
                        <a:pt x="5260" y="700"/>
                        <a:pt x="5266" y="646"/>
                        <a:pt x="5266" y="586"/>
                      </a:cubicBezTo>
                      <a:cubicBezTo>
                        <a:pt x="4768" y="161"/>
                        <a:pt x="4091"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0"/>
                <p:cNvSpPr/>
                <p:nvPr/>
              </p:nvSpPr>
              <p:spPr>
                <a:xfrm>
                  <a:off x="8595830" y="900879"/>
                  <a:ext cx="166323" cy="178636"/>
                </a:xfrm>
                <a:custGeom>
                  <a:avLst/>
                  <a:gdLst/>
                  <a:ahLst/>
                  <a:cxnLst/>
                  <a:rect l="l" t="t" r="r" b="b"/>
                  <a:pathLst>
                    <a:path w="6511" h="6993" extrusionOk="0">
                      <a:moveTo>
                        <a:pt x="750" y="1"/>
                      </a:moveTo>
                      <a:cubicBezTo>
                        <a:pt x="402" y="2322"/>
                        <a:pt x="155" y="4657"/>
                        <a:pt x="1" y="6992"/>
                      </a:cubicBezTo>
                      <a:cubicBezTo>
                        <a:pt x="2162" y="6618"/>
                        <a:pt x="4330" y="6243"/>
                        <a:pt x="6491" y="5862"/>
                      </a:cubicBezTo>
                      <a:lnTo>
                        <a:pt x="6511" y="5862"/>
                      </a:lnTo>
                      <a:cubicBezTo>
                        <a:pt x="4852" y="3667"/>
                        <a:pt x="2918" y="1700"/>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0"/>
                <p:cNvSpPr/>
                <p:nvPr/>
              </p:nvSpPr>
              <p:spPr>
                <a:xfrm>
                  <a:off x="8599432" y="1560272"/>
                  <a:ext cx="166502" cy="175034"/>
                </a:xfrm>
                <a:custGeom>
                  <a:avLst/>
                  <a:gdLst/>
                  <a:ahLst/>
                  <a:cxnLst/>
                  <a:rect l="l" t="t" r="r" b="b"/>
                  <a:pathLst>
                    <a:path w="6518" h="6852" extrusionOk="0">
                      <a:moveTo>
                        <a:pt x="904" y="0"/>
                      </a:moveTo>
                      <a:cubicBezTo>
                        <a:pt x="823" y="1760"/>
                        <a:pt x="516" y="3459"/>
                        <a:pt x="0" y="5072"/>
                      </a:cubicBezTo>
                      <a:lnTo>
                        <a:pt x="14" y="5072"/>
                      </a:lnTo>
                      <a:cubicBezTo>
                        <a:pt x="347" y="5049"/>
                        <a:pt x="718" y="5031"/>
                        <a:pt x="1105" y="5031"/>
                      </a:cubicBezTo>
                      <a:cubicBezTo>
                        <a:pt x="2744" y="5031"/>
                        <a:pt x="4682" y="5342"/>
                        <a:pt x="5326" y="6851"/>
                      </a:cubicBezTo>
                      <a:cubicBezTo>
                        <a:pt x="6022" y="4690"/>
                        <a:pt x="6437" y="2402"/>
                        <a:pt x="6517" y="27"/>
                      </a:cubicBezTo>
                      <a:lnTo>
                        <a:pt x="6517" y="27"/>
                      </a:lnTo>
                      <a:cubicBezTo>
                        <a:pt x="5789" y="662"/>
                        <a:pt x="4843" y="943"/>
                        <a:pt x="3881" y="943"/>
                      </a:cubicBezTo>
                      <a:cubicBezTo>
                        <a:pt x="2818" y="943"/>
                        <a:pt x="1736" y="600"/>
                        <a:pt x="910" y="14"/>
                      </a:cubicBezTo>
                      <a:lnTo>
                        <a:pt x="9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0"/>
                <p:cNvSpPr/>
                <p:nvPr/>
              </p:nvSpPr>
              <p:spPr>
                <a:xfrm>
                  <a:off x="8594987" y="1059667"/>
                  <a:ext cx="162211" cy="183924"/>
                </a:xfrm>
                <a:custGeom>
                  <a:avLst/>
                  <a:gdLst/>
                  <a:ahLst/>
                  <a:cxnLst/>
                  <a:rect l="l" t="t" r="r" b="b"/>
                  <a:pathLst>
                    <a:path w="6350" h="7200" extrusionOk="0">
                      <a:moveTo>
                        <a:pt x="6350" y="0"/>
                      </a:moveTo>
                      <a:lnTo>
                        <a:pt x="6350" y="0"/>
                      </a:lnTo>
                      <a:cubicBezTo>
                        <a:pt x="4236" y="368"/>
                        <a:pt x="2121" y="736"/>
                        <a:pt x="0" y="1104"/>
                      </a:cubicBezTo>
                      <a:cubicBezTo>
                        <a:pt x="215" y="1332"/>
                        <a:pt x="422" y="1559"/>
                        <a:pt x="629" y="1793"/>
                      </a:cubicBezTo>
                      <a:cubicBezTo>
                        <a:pt x="643" y="1787"/>
                        <a:pt x="649" y="1780"/>
                        <a:pt x="663" y="1773"/>
                      </a:cubicBezTo>
                      <a:cubicBezTo>
                        <a:pt x="2175" y="1379"/>
                        <a:pt x="3707" y="1084"/>
                        <a:pt x="5246" y="850"/>
                      </a:cubicBezTo>
                      <a:cubicBezTo>
                        <a:pt x="5258" y="848"/>
                        <a:pt x="5269" y="847"/>
                        <a:pt x="5281" y="847"/>
                      </a:cubicBezTo>
                      <a:cubicBezTo>
                        <a:pt x="5380" y="847"/>
                        <a:pt x="5463" y="923"/>
                        <a:pt x="5433" y="1037"/>
                      </a:cubicBezTo>
                      <a:cubicBezTo>
                        <a:pt x="4952" y="2877"/>
                        <a:pt x="4476" y="4731"/>
                        <a:pt x="3981" y="6571"/>
                      </a:cubicBezTo>
                      <a:cubicBezTo>
                        <a:pt x="3975" y="6584"/>
                        <a:pt x="3968" y="6597"/>
                        <a:pt x="3961" y="6604"/>
                      </a:cubicBezTo>
                      <a:cubicBezTo>
                        <a:pt x="4068" y="6805"/>
                        <a:pt x="4175" y="7005"/>
                        <a:pt x="4276" y="7199"/>
                      </a:cubicBezTo>
                      <a:cubicBezTo>
                        <a:pt x="5052" y="4824"/>
                        <a:pt x="5741" y="2422"/>
                        <a:pt x="6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0"/>
                <p:cNvSpPr/>
                <p:nvPr/>
              </p:nvSpPr>
              <p:spPr>
                <a:xfrm>
                  <a:off x="8577029" y="1251586"/>
                  <a:ext cx="174370" cy="192814"/>
                </a:xfrm>
                <a:custGeom>
                  <a:avLst/>
                  <a:gdLst/>
                  <a:ahLst/>
                  <a:cxnLst/>
                  <a:rect l="l" t="t" r="r" b="b"/>
                  <a:pathLst>
                    <a:path w="6826" h="7548" extrusionOk="0">
                      <a:moveTo>
                        <a:pt x="4818" y="1"/>
                      </a:moveTo>
                      <a:cubicBezTo>
                        <a:pt x="3380" y="1272"/>
                        <a:pt x="1941" y="2610"/>
                        <a:pt x="1" y="2951"/>
                      </a:cubicBezTo>
                      <a:cubicBezTo>
                        <a:pt x="309" y="3627"/>
                        <a:pt x="583" y="4316"/>
                        <a:pt x="817" y="5026"/>
                      </a:cubicBezTo>
                      <a:cubicBezTo>
                        <a:pt x="931" y="5253"/>
                        <a:pt x="1025" y="5487"/>
                        <a:pt x="1092" y="5741"/>
                      </a:cubicBezTo>
                      <a:cubicBezTo>
                        <a:pt x="1145" y="5949"/>
                        <a:pt x="1178" y="6150"/>
                        <a:pt x="1199" y="6350"/>
                      </a:cubicBezTo>
                      <a:cubicBezTo>
                        <a:pt x="1299" y="6745"/>
                        <a:pt x="1386" y="7140"/>
                        <a:pt x="1460" y="7548"/>
                      </a:cubicBezTo>
                      <a:cubicBezTo>
                        <a:pt x="3059" y="6464"/>
                        <a:pt x="4858" y="5862"/>
                        <a:pt x="6785" y="5748"/>
                      </a:cubicBezTo>
                      <a:cubicBezTo>
                        <a:pt x="6799" y="5748"/>
                        <a:pt x="6812" y="5755"/>
                        <a:pt x="6825" y="5762"/>
                      </a:cubicBezTo>
                      <a:cubicBezTo>
                        <a:pt x="6384" y="3741"/>
                        <a:pt x="5708" y="1814"/>
                        <a:pt x="4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0"/>
                <p:cNvSpPr/>
                <p:nvPr/>
              </p:nvSpPr>
              <p:spPr>
                <a:xfrm>
                  <a:off x="8606610" y="1695201"/>
                  <a:ext cx="125298" cy="56173"/>
                </a:xfrm>
                <a:custGeom>
                  <a:avLst/>
                  <a:gdLst/>
                  <a:ahLst/>
                  <a:cxnLst/>
                  <a:rect l="l" t="t" r="r" b="b"/>
                  <a:pathLst>
                    <a:path w="4905" h="2199" extrusionOk="0">
                      <a:moveTo>
                        <a:pt x="912" y="1"/>
                      </a:moveTo>
                      <a:cubicBezTo>
                        <a:pt x="606" y="1"/>
                        <a:pt x="300" y="13"/>
                        <a:pt x="0" y="30"/>
                      </a:cubicBezTo>
                      <a:cubicBezTo>
                        <a:pt x="636" y="753"/>
                        <a:pt x="1399" y="1322"/>
                        <a:pt x="2289" y="1690"/>
                      </a:cubicBezTo>
                      <a:cubicBezTo>
                        <a:pt x="3132" y="2044"/>
                        <a:pt x="3961" y="2078"/>
                        <a:pt x="4838" y="2198"/>
                      </a:cubicBezTo>
                      <a:cubicBezTo>
                        <a:pt x="4858" y="2131"/>
                        <a:pt x="4885" y="2058"/>
                        <a:pt x="4905" y="1991"/>
                      </a:cubicBezTo>
                      <a:cubicBezTo>
                        <a:pt x="4210" y="348"/>
                        <a:pt x="2563"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0"/>
                <p:cNvSpPr/>
                <p:nvPr/>
              </p:nvSpPr>
              <p:spPr>
                <a:xfrm>
                  <a:off x="8516360" y="1695635"/>
                  <a:ext cx="211972" cy="238437"/>
                </a:xfrm>
                <a:custGeom>
                  <a:avLst/>
                  <a:gdLst/>
                  <a:ahLst/>
                  <a:cxnLst/>
                  <a:rect l="l" t="t" r="r" b="b"/>
                  <a:pathLst>
                    <a:path w="8298" h="9334" extrusionOk="0">
                      <a:moveTo>
                        <a:pt x="3179" y="0"/>
                      </a:moveTo>
                      <a:cubicBezTo>
                        <a:pt x="2470" y="2154"/>
                        <a:pt x="1392" y="4142"/>
                        <a:pt x="34" y="5901"/>
                      </a:cubicBezTo>
                      <a:cubicBezTo>
                        <a:pt x="21" y="5921"/>
                        <a:pt x="14" y="5948"/>
                        <a:pt x="1" y="5968"/>
                      </a:cubicBezTo>
                      <a:cubicBezTo>
                        <a:pt x="1038" y="6497"/>
                        <a:pt x="2242" y="6724"/>
                        <a:pt x="3172" y="7453"/>
                      </a:cubicBezTo>
                      <a:cubicBezTo>
                        <a:pt x="3794" y="7942"/>
                        <a:pt x="4223" y="8598"/>
                        <a:pt x="4470" y="9334"/>
                      </a:cubicBezTo>
                      <a:cubicBezTo>
                        <a:pt x="6089" y="7246"/>
                        <a:pt x="7387" y="4904"/>
                        <a:pt x="8297" y="2375"/>
                      </a:cubicBezTo>
                      <a:lnTo>
                        <a:pt x="8297" y="2375"/>
                      </a:lnTo>
                      <a:cubicBezTo>
                        <a:pt x="8103" y="2408"/>
                        <a:pt x="7907" y="2424"/>
                        <a:pt x="7710" y="2424"/>
                      </a:cubicBezTo>
                      <a:cubicBezTo>
                        <a:pt x="5992" y="2424"/>
                        <a:pt x="4187" y="1236"/>
                        <a:pt x="3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0"/>
                <p:cNvSpPr/>
                <p:nvPr/>
              </p:nvSpPr>
              <p:spPr>
                <a:xfrm>
                  <a:off x="8615679" y="1089733"/>
                  <a:ext cx="109230" cy="129079"/>
                </a:xfrm>
                <a:custGeom>
                  <a:avLst/>
                  <a:gdLst/>
                  <a:ahLst/>
                  <a:cxnLst/>
                  <a:rect l="l" t="t" r="r" b="b"/>
                  <a:pathLst>
                    <a:path w="4276" h="5053" extrusionOk="0">
                      <a:moveTo>
                        <a:pt x="4275" y="1"/>
                      </a:moveTo>
                      <a:cubicBezTo>
                        <a:pt x="2837" y="228"/>
                        <a:pt x="1418" y="516"/>
                        <a:pt x="0" y="831"/>
                      </a:cubicBezTo>
                      <a:cubicBezTo>
                        <a:pt x="1117" y="2128"/>
                        <a:pt x="2108" y="3540"/>
                        <a:pt x="2944" y="5052"/>
                      </a:cubicBezTo>
                      <a:cubicBezTo>
                        <a:pt x="3379" y="3366"/>
                        <a:pt x="3827" y="1687"/>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0"/>
                <p:cNvSpPr/>
                <p:nvPr/>
              </p:nvSpPr>
              <p:spPr>
                <a:xfrm>
                  <a:off x="8580299" y="1247218"/>
                  <a:ext cx="114365" cy="72088"/>
                </a:xfrm>
                <a:custGeom>
                  <a:avLst/>
                  <a:gdLst/>
                  <a:ahLst/>
                  <a:cxnLst/>
                  <a:rect l="l" t="t" r="r" b="b"/>
                  <a:pathLst>
                    <a:path w="4477" h="2822" extrusionOk="0">
                      <a:moveTo>
                        <a:pt x="4328" y="1"/>
                      </a:moveTo>
                      <a:cubicBezTo>
                        <a:pt x="2644" y="1"/>
                        <a:pt x="968" y="1521"/>
                        <a:pt x="0" y="2821"/>
                      </a:cubicBezTo>
                      <a:cubicBezTo>
                        <a:pt x="1807" y="2433"/>
                        <a:pt x="3078" y="1155"/>
                        <a:pt x="4476" y="5"/>
                      </a:cubicBezTo>
                      <a:cubicBezTo>
                        <a:pt x="4427" y="2"/>
                        <a:pt x="4377" y="1"/>
                        <a:pt x="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0"/>
                <p:cNvSpPr/>
                <p:nvPr/>
              </p:nvSpPr>
              <p:spPr>
                <a:xfrm>
                  <a:off x="8621145" y="1405239"/>
                  <a:ext cx="128875" cy="44959"/>
                </a:xfrm>
                <a:custGeom>
                  <a:avLst/>
                  <a:gdLst/>
                  <a:ahLst/>
                  <a:cxnLst/>
                  <a:rect l="l" t="t" r="r" b="b"/>
                  <a:pathLst>
                    <a:path w="5045" h="1760" extrusionOk="0">
                      <a:moveTo>
                        <a:pt x="5045" y="1"/>
                      </a:moveTo>
                      <a:lnTo>
                        <a:pt x="5045" y="1"/>
                      </a:lnTo>
                      <a:cubicBezTo>
                        <a:pt x="3218" y="108"/>
                        <a:pt x="1519" y="677"/>
                        <a:pt x="0" y="1673"/>
                      </a:cubicBezTo>
                      <a:cubicBezTo>
                        <a:pt x="323" y="1731"/>
                        <a:pt x="639" y="1759"/>
                        <a:pt x="947" y="1759"/>
                      </a:cubicBezTo>
                      <a:cubicBezTo>
                        <a:pt x="2489" y="1759"/>
                        <a:pt x="3846" y="1066"/>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0"/>
                <p:cNvSpPr/>
                <p:nvPr/>
              </p:nvSpPr>
              <p:spPr>
                <a:xfrm>
                  <a:off x="8486115" y="1092134"/>
                  <a:ext cx="209214" cy="225639"/>
                </a:xfrm>
                <a:custGeom>
                  <a:avLst/>
                  <a:gdLst/>
                  <a:ahLst/>
                  <a:cxnLst/>
                  <a:rect l="l" t="t" r="r" b="b"/>
                  <a:pathLst>
                    <a:path w="8190" h="8833" extrusionOk="0">
                      <a:moveTo>
                        <a:pt x="4028" y="1"/>
                      </a:moveTo>
                      <a:cubicBezTo>
                        <a:pt x="3573" y="1968"/>
                        <a:pt x="1988" y="3506"/>
                        <a:pt x="1" y="3908"/>
                      </a:cubicBezTo>
                      <a:cubicBezTo>
                        <a:pt x="1365" y="5366"/>
                        <a:pt x="2516" y="7019"/>
                        <a:pt x="3393" y="8832"/>
                      </a:cubicBezTo>
                      <a:cubicBezTo>
                        <a:pt x="4281" y="7607"/>
                        <a:pt x="6071" y="5827"/>
                        <a:pt x="7733" y="5827"/>
                      </a:cubicBezTo>
                      <a:cubicBezTo>
                        <a:pt x="7887" y="5827"/>
                        <a:pt x="8039" y="5843"/>
                        <a:pt x="8190" y="5875"/>
                      </a:cubicBezTo>
                      <a:cubicBezTo>
                        <a:pt x="7086" y="3721"/>
                        <a:pt x="5674" y="1747"/>
                        <a:pt x="4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0"/>
                <p:cNvSpPr/>
                <p:nvPr/>
              </p:nvSpPr>
              <p:spPr>
                <a:xfrm>
                  <a:off x="8499960" y="1947381"/>
                  <a:ext cx="171279" cy="169900"/>
                </a:xfrm>
                <a:custGeom>
                  <a:avLst/>
                  <a:gdLst/>
                  <a:ahLst/>
                  <a:cxnLst/>
                  <a:rect l="l" t="t" r="r" b="b"/>
                  <a:pathLst>
                    <a:path w="6705" h="6651" extrusionOk="0">
                      <a:moveTo>
                        <a:pt x="5072" y="0"/>
                      </a:moveTo>
                      <a:cubicBezTo>
                        <a:pt x="4858" y="261"/>
                        <a:pt x="4644" y="522"/>
                        <a:pt x="4423" y="777"/>
                      </a:cubicBezTo>
                      <a:cubicBezTo>
                        <a:pt x="4423" y="783"/>
                        <a:pt x="4430" y="790"/>
                        <a:pt x="4430" y="797"/>
                      </a:cubicBezTo>
                      <a:cubicBezTo>
                        <a:pt x="4758" y="2402"/>
                        <a:pt x="5039" y="3941"/>
                        <a:pt x="5634" y="5480"/>
                      </a:cubicBezTo>
                      <a:cubicBezTo>
                        <a:pt x="5670" y="5563"/>
                        <a:pt x="5584" y="5652"/>
                        <a:pt x="5503" y="5652"/>
                      </a:cubicBezTo>
                      <a:cubicBezTo>
                        <a:pt x="5493" y="5652"/>
                        <a:pt x="5483" y="5650"/>
                        <a:pt x="5473" y="5647"/>
                      </a:cubicBezTo>
                      <a:cubicBezTo>
                        <a:pt x="3961" y="5219"/>
                        <a:pt x="2429" y="4824"/>
                        <a:pt x="964" y="4289"/>
                      </a:cubicBezTo>
                      <a:cubicBezTo>
                        <a:pt x="877" y="4256"/>
                        <a:pt x="877" y="4162"/>
                        <a:pt x="930" y="4122"/>
                      </a:cubicBezTo>
                      <a:lnTo>
                        <a:pt x="924" y="4108"/>
                      </a:lnTo>
                      <a:cubicBezTo>
                        <a:pt x="623" y="4349"/>
                        <a:pt x="315" y="4583"/>
                        <a:pt x="0" y="4811"/>
                      </a:cubicBezTo>
                      <a:cubicBezTo>
                        <a:pt x="2228" y="5473"/>
                        <a:pt x="4443" y="6122"/>
                        <a:pt x="6704" y="6651"/>
                      </a:cubicBezTo>
                      <a:cubicBezTo>
                        <a:pt x="5935" y="4490"/>
                        <a:pt x="5386" y="2269"/>
                        <a:pt x="5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0"/>
                <p:cNvSpPr/>
                <p:nvPr/>
              </p:nvSpPr>
              <p:spPr>
                <a:xfrm>
                  <a:off x="8516871" y="1855598"/>
                  <a:ext cx="108898" cy="85474"/>
                </a:xfrm>
                <a:custGeom>
                  <a:avLst/>
                  <a:gdLst/>
                  <a:ahLst/>
                  <a:cxnLst/>
                  <a:rect l="l" t="t" r="r" b="b"/>
                  <a:pathLst>
                    <a:path w="4263" h="3346" extrusionOk="0">
                      <a:moveTo>
                        <a:pt x="1" y="1"/>
                      </a:moveTo>
                      <a:lnTo>
                        <a:pt x="1" y="1"/>
                      </a:lnTo>
                      <a:cubicBezTo>
                        <a:pt x="730" y="1907"/>
                        <a:pt x="2322" y="2878"/>
                        <a:pt x="4236" y="3346"/>
                      </a:cubicBezTo>
                      <a:cubicBezTo>
                        <a:pt x="4249" y="3332"/>
                        <a:pt x="4256" y="3326"/>
                        <a:pt x="4263" y="3312"/>
                      </a:cubicBezTo>
                      <a:cubicBezTo>
                        <a:pt x="3922" y="2262"/>
                        <a:pt x="3266" y="1446"/>
                        <a:pt x="2262" y="937"/>
                      </a:cubicBezTo>
                      <a:cubicBezTo>
                        <a:pt x="1533" y="569"/>
                        <a:pt x="744" y="3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0"/>
                <p:cNvSpPr/>
                <p:nvPr/>
              </p:nvSpPr>
              <p:spPr>
                <a:xfrm>
                  <a:off x="8523538" y="1972849"/>
                  <a:ext cx="111300" cy="110099"/>
                </a:xfrm>
                <a:custGeom>
                  <a:avLst/>
                  <a:gdLst/>
                  <a:ahLst/>
                  <a:cxnLst/>
                  <a:rect l="l" t="t" r="r" b="b"/>
                  <a:pathLst>
                    <a:path w="4357" h="4310" extrusionOk="0">
                      <a:moveTo>
                        <a:pt x="3306" y="0"/>
                      </a:moveTo>
                      <a:cubicBezTo>
                        <a:pt x="2296" y="1131"/>
                        <a:pt x="1192" y="2175"/>
                        <a:pt x="1" y="3111"/>
                      </a:cubicBezTo>
                      <a:lnTo>
                        <a:pt x="7" y="3125"/>
                      </a:lnTo>
                      <a:cubicBezTo>
                        <a:pt x="22" y="3115"/>
                        <a:pt x="39" y="3106"/>
                        <a:pt x="60" y="3106"/>
                      </a:cubicBezTo>
                      <a:cubicBezTo>
                        <a:pt x="69" y="3106"/>
                        <a:pt x="78" y="3108"/>
                        <a:pt x="88" y="3111"/>
                      </a:cubicBezTo>
                      <a:cubicBezTo>
                        <a:pt x="1520" y="3459"/>
                        <a:pt x="2938" y="3908"/>
                        <a:pt x="4356" y="4309"/>
                      </a:cubicBezTo>
                      <a:cubicBezTo>
                        <a:pt x="3835" y="2944"/>
                        <a:pt x="3386" y="1466"/>
                        <a:pt x="3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0"/>
                <p:cNvSpPr/>
                <p:nvPr/>
              </p:nvSpPr>
              <p:spPr>
                <a:xfrm>
                  <a:off x="8488005" y="1440619"/>
                  <a:ext cx="127699" cy="180169"/>
                </a:xfrm>
                <a:custGeom>
                  <a:avLst/>
                  <a:gdLst/>
                  <a:ahLst/>
                  <a:cxnLst/>
                  <a:rect l="l" t="t" r="r" b="b"/>
                  <a:pathLst>
                    <a:path w="4999" h="7053" extrusionOk="0">
                      <a:moveTo>
                        <a:pt x="4630" y="1"/>
                      </a:moveTo>
                      <a:cubicBezTo>
                        <a:pt x="4456" y="817"/>
                        <a:pt x="4008" y="1566"/>
                        <a:pt x="3332" y="2142"/>
                      </a:cubicBezTo>
                      <a:cubicBezTo>
                        <a:pt x="2382" y="2958"/>
                        <a:pt x="1204" y="3339"/>
                        <a:pt x="0" y="3574"/>
                      </a:cubicBezTo>
                      <a:cubicBezTo>
                        <a:pt x="1184" y="3574"/>
                        <a:pt x="2349" y="3855"/>
                        <a:pt x="3305" y="4624"/>
                      </a:cubicBezTo>
                      <a:cubicBezTo>
                        <a:pt x="4081" y="5239"/>
                        <a:pt x="4603" y="6116"/>
                        <a:pt x="4724" y="7053"/>
                      </a:cubicBezTo>
                      <a:cubicBezTo>
                        <a:pt x="4904" y="5989"/>
                        <a:pt x="4998" y="4898"/>
                        <a:pt x="4998" y="3788"/>
                      </a:cubicBezTo>
                      <a:cubicBezTo>
                        <a:pt x="4998" y="2496"/>
                        <a:pt x="4871" y="1225"/>
                        <a:pt x="4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0"/>
                <p:cNvSpPr/>
                <p:nvPr/>
              </p:nvSpPr>
              <p:spPr>
                <a:xfrm>
                  <a:off x="8500803" y="2077099"/>
                  <a:ext cx="170768" cy="171458"/>
                </a:xfrm>
                <a:custGeom>
                  <a:avLst/>
                  <a:gdLst/>
                  <a:ahLst/>
                  <a:cxnLst/>
                  <a:rect l="l" t="t" r="r" b="b"/>
                  <a:pathLst>
                    <a:path w="6685" h="6712" extrusionOk="0">
                      <a:moveTo>
                        <a:pt x="1" y="1"/>
                      </a:moveTo>
                      <a:cubicBezTo>
                        <a:pt x="8" y="7"/>
                        <a:pt x="8" y="21"/>
                        <a:pt x="8" y="34"/>
                      </a:cubicBezTo>
                      <a:cubicBezTo>
                        <a:pt x="61" y="2255"/>
                        <a:pt x="14" y="4490"/>
                        <a:pt x="8" y="6711"/>
                      </a:cubicBezTo>
                      <a:cubicBezTo>
                        <a:pt x="2443" y="5393"/>
                        <a:pt x="4684" y="3767"/>
                        <a:pt x="6685" y="1881"/>
                      </a:cubicBezTo>
                      <a:cubicBezTo>
                        <a:pt x="4437" y="1359"/>
                        <a:pt x="2182" y="7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0"/>
                <p:cNvSpPr/>
                <p:nvPr/>
              </p:nvSpPr>
              <p:spPr>
                <a:xfrm>
                  <a:off x="8398776" y="1336523"/>
                  <a:ext cx="216392" cy="193503"/>
                </a:xfrm>
                <a:custGeom>
                  <a:avLst/>
                  <a:gdLst/>
                  <a:ahLst/>
                  <a:cxnLst/>
                  <a:rect l="l" t="t" r="r" b="b"/>
                  <a:pathLst>
                    <a:path w="8471" h="7575" extrusionOk="0">
                      <a:moveTo>
                        <a:pt x="4249" y="1"/>
                      </a:moveTo>
                      <a:cubicBezTo>
                        <a:pt x="2745" y="1"/>
                        <a:pt x="1340" y="674"/>
                        <a:pt x="7" y="1312"/>
                      </a:cubicBezTo>
                      <a:lnTo>
                        <a:pt x="1" y="1312"/>
                      </a:lnTo>
                      <a:cubicBezTo>
                        <a:pt x="128" y="1520"/>
                        <a:pt x="241" y="1741"/>
                        <a:pt x="355" y="1955"/>
                      </a:cubicBezTo>
                      <a:cubicBezTo>
                        <a:pt x="598" y="1821"/>
                        <a:pt x="860" y="1762"/>
                        <a:pt x="1129" y="1762"/>
                      </a:cubicBezTo>
                      <a:cubicBezTo>
                        <a:pt x="2314" y="1762"/>
                        <a:pt x="3632" y="2911"/>
                        <a:pt x="4008" y="3908"/>
                      </a:cubicBezTo>
                      <a:cubicBezTo>
                        <a:pt x="4464" y="5119"/>
                        <a:pt x="3224" y="7031"/>
                        <a:pt x="1888" y="7031"/>
                      </a:cubicBezTo>
                      <a:cubicBezTo>
                        <a:pt x="1850" y="7031"/>
                        <a:pt x="1812" y="7029"/>
                        <a:pt x="1774" y="7026"/>
                      </a:cubicBezTo>
                      <a:lnTo>
                        <a:pt x="1774" y="7026"/>
                      </a:lnTo>
                      <a:cubicBezTo>
                        <a:pt x="1787" y="7214"/>
                        <a:pt x="1794" y="7394"/>
                        <a:pt x="1800" y="7575"/>
                      </a:cubicBezTo>
                      <a:cubicBezTo>
                        <a:pt x="4363" y="7227"/>
                        <a:pt x="8471" y="6217"/>
                        <a:pt x="7822" y="2791"/>
                      </a:cubicBezTo>
                      <a:cubicBezTo>
                        <a:pt x="7755" y="2557"/>
                        <a:pt x="7688" y="2323"/>
                        <a:pt x="7615" y="2082"/>
                      </a:cubicBezTo>
                      <a:cubicBezTo>
                        <a:pt x="7106" y="831"/>
                        <a:pt x="5915" y="88"/>
                        <a:pt x="4517" y="8"/>
                      </a:cubicBezTo>
                      <a:cubicBezTo>
                        <a:pt x="4427" y="3"/>
                        <a:pt x="4338" y="1"/>
                        <a:pt x="4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0"/>
                <p:cNvSpPr/>
                <p:nvPr/>
              </p:nvSpPr>
              <p:spPr>
                <a:xfrm>
                  <a:off x="8416888" y="1540296"/>
                  <a:ext cx="192814" cy="162798"/>
                </a:xfrm>
                <a:custGeom>
                  <a:avLst/>
                  <a:gdLst/>
                  <a:ahLst/>
                  <a:cxnLst/>
                  <a:rect l="l" t="t" r="r" b="b"/>
                  <a:pathLst>
                    <a:path w="7548" h="6373" extrusionOk="0">
                      <a:moveTo>
                        <a:pt x="2812" y="0"/>
                      </a:moveTo>
                      <a:cubicBezTo>
                        <a:pt x="2261" y="0"/>
                        <a:pt x="1705" y="64"/>
                        <a:pt x="1165" y="167"/>
                      </a:cubicBezTo>
                      <a:cubicBezTo>
                        <a:pt x="1156" y="169"/>
                        <a:pt x="1147" y="170"/>
                        <a:pt x="1138" y="170"/>
                      </a:cubicBezTo>
                      <a:cubicBezTo>
                        <a:pt x="1121" y="170"/>
                        <a:pt x="1105" y="167"/>
                        <a:pt x="1091" y="167"/>
                      </a:cubicBezTo>
                      <a:cubicBezTo>
                        <a:pt x="1085" y="287"/>
                        <a:pt x="1085" y="407"/>
                        <a:pt x="1078" y="535"/>
                      </a:cubicBezTo>
                      <a:cubicBezTo>
                        <a:pt x="1098" y="521"/>
                        <a:pt x="1118" y="515"/>
                        <a:pt x="1145" y="508"/>
                      </a:cubicBezTo>
                      <a:cubicBezTo>
                        <a:pt x="1210" y="501"/>
                        <a:pt x="1275" y="498"/>
                        <a:pt x="1337" y="498"/>
                      </a:cubicBezTo>
                      <a:cubicBezTo>
                        <a:pt x="2582" y="498"/>
                        <a:pt x="3342" y="1726"/>
                        <a:pt x="3132" y="2916"/>
                      </a:cubicBezTo>
                      <a:cubicBezTo>
                        <a:pt x="3018" y="3539"/>
                        <a:pt x="2684" y="4208"/>
                        <a:pt x="2182" y="4602"/>
                      </a:cubicBezTo>
                      <a:cubicBezTo>
                        <a:pt x="1866" y="4849"/>
                        <a:pt x="1521" y="4938"/>
                        <a:pt x="1167" y="4938"/>
                      </a:cubicBezTo>
                      <a:cubicBezTo>
                        <a:pt x="847" y="4938"/>
                        <a:pt x="519" y="4865"/>
                        <a:pt x="195" y="4770"/>
                      </a:cubicBezTo>
                      <a:cubicBezTo>
                        <a:pt x="168" y="4763"/>
                        <a:pt x="155" y="4750"/>
                        <a:pt x="141" y="4730"/>
                      </a:cubicBezTo>
                      <a:cubicBezTo>
                        <a:pt x="94" y="4843"/>
                        <a:pt x="48" y="4957"/>
                        <a:pt x="1" y="5064"/>
                      </a:cubicBezTo>
                      <a:cubicBezTo>
                        <a:pt x="752" y="5889"/>
                        <a:pt x="2210" y="6373"/>
                        <a:pt x="3619" y="6373"/>
                      </a:cubicBezTo>
                      <a:cubicBezTo>
                        <a:pt x="5171" y="6373"/>
                        <a:pt x="6665" y="5786"/>
                        <a:pt x="7093" y="4422"/>
                      </a:cubicBezTo>
                      <a:cubicBezTo>
                        <a:pt x="7548" y="2963"/>
                        <a:pt x="6805" y="1525"/>
                        <a:pt x="5561" y="729"/>
                      </a:cubicBezTo>
                      <a:cubicBezTo>
                        <a:pt x="4726" y="197"/>
                        <a:pt x="3776"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0"/>
                <p:cNvSpPr/>
                <p:nvPr/>
              </p:nvSpPr>
              <p:spPr>
                <a:xfrm>
                  <a:off x="8576697" y="900726"/>
                  <a:ext cx="30271" cy="179479"/>
                </a:xfrm>
                <a:custGeom>
                  <a:avLst/>
                  <a:gdLst/>
                  <a:ahLst/>
                  <a:cxnLst/>
                  <a:rect l="l" t="t" r="r" b="b"/>
                  <a:pathLst>
                    <a:path w="1185" h="7026" extrusionOk="0">
                      <a:moveTo>
                        <a:pt x="1185" y="0"/>
                      </a:moveTo>
                      <a:lnTo>
                        <a:pt x="1185" y="0"/>
                      </a:lnTo>
                      <a:cubicBezTo>
                        <a:pt x="904" y="120"/>
                        <a:pt x="623" y="248"/>
                        <a:pt x="335" y="375"/>
                      </a:cubicBezTo>
                      <a:lnTo>
                        <a:pt x="402" y="522"/>
                      </a:lnTo>
                      <a:cubicBezTo>
                        <a:pt x="426" y="508"/>
                        <a:pt x="451" y="501"/>
                        <a:pt x="474" y="501"/>
                      </a:cubicBezTo>
                      <a:cubicBezTo>
                        <a:pt x="558" y="501"/>
                        <a:pt x="625" y="586"/>
                        <a:pt x="609" y="676"/>
                      </a:cubicBezTo>
                      <a:cubicBezTo>
                        <a:pt x="302" y="2636"/>
                        <a:pt x="268" y="4597"/>
                        <a:pt x="14" y="6550"/>
                      </a:cubicBezTo>
                      <a:cubicBezTo>
                        <a:pt x="14" y="6570"/>
                        <a:pt x="7" y="6584"/>
                        <a:pt x="1" y="6597"/>
                      </a:cubicBezTo>
                      <a:cubicBezTo>
                        <a:pt x="148" y="6737"/>
                        <a:pt x="288" y="6885"/>
                        <a:pt x="435" y="7025"/>
                      </a:cubicBezTo>
                      <a:cubicBezTo>
                        <a:pt x="583" y="4677"/>
                        <a:pt x="837" y="2335"/>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0"/>
                <p:cNvSpPr/>
                <p:nvPr/>
              </p:nvSpPr>
              <p:spPr>
                <a:xfrm>
                  <a:off x="8455869" y="910280"/>
                  <a:ext cx="131097" cy="76609"/>
                </a:xfrm>
                <a:custGeom>
                  <a:avLst/>
                  <a:gdLst/>
                  <a:ahLst/>
                  <a:cxnLst/>
                  <a:rect l="l" t="t" r="r" b="b"/>
                  <a:pathLst>
                    <a:path w="5132" h="2999" extrusionOk="0">
                      <a:moveTo>
                        <a:pt x="5065" y="1"/>
                      </a:moveTo>
                      <a:cubicBezTo>
                        <a:pt x="3339" y="770"/>
                        <a:pt x="1660" y="1633"/>
                        <a:pt x="0" y="2550"/>
                      </a:cubicBezTo>
                      <a:cubicBezTo>
                        <a:pt x="241" y="2697"/>
                        <a:pt x="482" y="2844"/>
                        <a:pt x="716" y="2998"/>
                      </a:cubicBezTo>
                      <a:cubicBezTo>
                        <a:pt x="2121" y="1954"/>
                        <a:pt x="3620" y="1024"/>
                        <a:pt x="5132" y="148"/>
                      </a:cubicBezTo>
                      <a:lnTo>
                        <a:pt x="5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0"/>
                <p:cNvSpPr/>
                <p:nvPr/>
              </p:nvSpPr>
              <p:spPr>
                <a:xfrm>
                  <a:off x="8413643" y="1856977"/>
                  <a:ext cx="207681" cy="204258"/>
                </a:xfrm>
                <a:custGeom>
                  <a:avLst/>
                  <a:gdLst/>
                  <a:ahLst/>
                  <a:cxnLst/>
                  <a:rect l="l" t="t" r="r" b="b"/>
                  <a:pathLst>
                    <a:path w="8130" h="7996" extrusionOk="0">
                      <a:moveTo>
                        <a:pt x="3794" y="0"/>
                      </a:moveTo>
                      <a:cubicBezTo>
                        <a:pt x="3774" y="27"/>
                        <a:pt x="3754" y="54"/>
                        <a:pt x="3734" y="80"/>
                      </a:cubicBezTo>
                      <a:cubicBezTo>
                        <a:pt x="3607" y="234"/>
                        <a:pt x="3466" y="361"/>
                        <a:pt x="3319" y="482"/>
                      </a:cubicBezTo>
                      <a:cubicBezTo>
                        <a:pt x="2329" y="1613"/>
                        <a:pt x="1218" y="2629"/>
                        <a:pt x="1" y="3513"/>
                      </a:cubicBezTo>
                      <a:cubicBezTo>
                        <a:pt x="1379" y="4556"/>
                        <a:pt x="3453" y="6095"/>
                        <a:pt x="3373" y="7995"/>
                      </a:cubicBezTo>
                      <a:cubicBezTo>
                        <a:pt x="5146" y="6697"/>
                        <a:pt x="6745" y="5179"/>
                        <a:pt x="8130" y="3472"/>
                      </a:cubicBezTo>
                      <a:cubicBezTo>
                        <a:pt x="6183" y="3372"/>
                        <a:pt x="4470" y="1760"/>
                        <a:pt x="3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0"/>
                <p:cNvSpPr/>
                <p:nvPr/>
              </p:nvSpPr>
              <p:spPr>
                <a:xfrm>
                  <a:off x="8479779" y="924125"/>
                  <a:ext cx="104454" cy="140165"/>
                </a:xfrm>
                <a:custGeom>
                  <a:avLst/>
                  <a:gdLst/>
                  <a:ahLst/>
                  <a:cxnLst/>
                  <a:rect l="l" t="t" r="r" b="b"/>
                  <a:pathLst>
                    <a:path w="4089" h="5487" extrusionOk="0">
                      <a:moveTo>
                        <a:pt x="4089" y="1"/>
                      </a:moveTo>
                      <a:lnTo>
                        <a:pt x="4089" y="1"/>
                      </a:lnTo>
                      <a:cubicBezTo>
                        <a:pt x="2691" y="817"/>
                        <a:pt x="1346" y="1707"/>
                        <a:pt x="1" y="2603"/>
                      </a:cubicBezTo>
                      <a:cubicBezTo>
                        <a:pt x="1286" y="3453"/>
                        <a:pt x="2490" y="4423"/>
                        <a:pt x="3594" y="5487"/>
                      </a:cubicBezTo>
                      <a:cubicBezTo>
                        <a:pt x="3507" y="3681"/>
                        <a:pt x="3801" y="1787"/>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0"/>
                <p:cNvSpPr/>
                <p:nvPr/>
              </p:nvSpPr>
              <p:spPr>
                <a:xfrm>
                  <a:off x="8462358" y="1673232"/>
                  <a:ext cx="134546" cy="151124"/>
                </a:xfrm>
                <a:custGeom>
                  <a:avLst/>
                  <a:gdLst/>
                  <a:ahLst/>
                  <a:cxnLst/>
                  <a:rect l="l" t="t" r="r" b="b"/>
                  <a:pathLst>
                    <a:path w="5267" h="5916" extrusionOk="0">
                      <a:moveTo>
                        <a:pt x="5266" y="1"/>
                      </a:moveTo>
                      <a:lnTo>
                        <a:pt x="5266" y="1"/>
                      </a:lnTo>
                      <a:cubicBezTo>
                        <a:pt x="4550" y="1064"/>
                        <a:pt x="3212" y="1366"/>
                        <a:pt x="1921" y="1366"/>
                      </a:cubicBezTo>
                      <a:cubicBezTo>
                        <a:pt x="1285" y="1366"/>
                        <a:pt x="623" y="1325"/>
                        <a:pt x="1" y="1165"/>
                      </a:cubicBezTo>
                      <a:lnTo>
                        <a:pt x="1" y="1165"/>
                      </a:lnTo>
                      <a:cubicBezTo>
                        <a:pt x="830" y="1787"/>
                        <a:pt x="1573" y="2523"/>
                        <a:pt x="2028" y="3433"/>
                      </a:cubicBezTo>
                      <a:cubicBezTo>
                        <a:pt x="2396" y="4182"/>
                        <a:pt x="2570" y="5086"/>
                        <a:pt x="2429" y="5915"/>
                      </a:cubicBezTo>
                      <a:cubicBezTo>
                        <a:pt x="3687" y="4142"/>
                        <a:pt x="4657" y="2148"/>
                        <a:pt x="5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0"/>
                <p:cNvSpPr/>
                <p:nvPr/>
              </p:nvSpPr>
              <p:spPr>
                <a:xfrm>
                  <a:off x="8414154" y="1190227"/>
                  <a:ext cx="168035" cy="167703"/>
                </a:xfrm>
                <a:custGeom>
                  <a:avLst/>
                  <a:gdLst/>
                  <a:ahLst/>
                  <a:cxnLst/>
                  <a:rect l="l" t="t" r="r" b="b"/>
                  <a:pathLst>
                    <a:path w="6578" h="6565" extrusionOk="0">
                      <a:moveTo>
                        <a:pt x="2356" y="1"/>
                      </a:moveTo>
                      <a:lnTo>
                        <a:pt x="2356" y="1"/>
                      </a:lnTo>
                      <a:cubicBezTo>
                        <a:pt x="3232" y="2202"/>
                        <a:pt x="1566" y="4651"/>
                        <a:pt x="1" y="6397"/>
                      </a:cubicBezTo>
                      <a:cubicBezTo>
                        <a:pt x="1166" y="5868"/>
                        <a:pt x="2388" y="5409"/>
                        <a:pt x="3656" y="5409"/>
                      </a:cubicBezTo>
                      <a:cubicBezTo>
                        <a:pt x="3961" y="5409"/>
                        <a:pt x="4268" y="5436"/>
                        <a:pt x="4577" y="5494"/>
                      </a:cubicBezTo>
                      <a:cubicBezTo>
                        <a:pt x="5367" y="5648"/>
                        <a:pt x="6056" y="6023"/>
                        <a:pt x="6578" y="6564"/>
                      </a:cubicBezTo>
                      <a:cubicBezTo>
                        <a:pt x="5621" y="4096"/>
                        <a:pt x="4176" y="1868"/>
                        <a:pt x="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0"/>
                <p:cNvSpPr/>
                <p:nvPr/>
              </p:nvSpPr>
              <p:spPr>
                <a:xfrm>
                  <a:off x="8489870" y="1089069"/>
                  <a:ext cx="93520" cy="95564"/>
                </a:xfrm>
                <a:custGeom>
                  <a:avLst/>
                  <a:gdLst/>
                  <a:ahLst/>
                  <a:cxnLst/>
                  <a:rect l="l" t="t" r="r" b="b"/>
                  <a:pathLst>
                    <a:path w="3661" h="3741" extrusionOk="0">
                      <a:moveTo>
                        <a:pt x="3660" y="0"/>
                      </a:moveTo>
                      <a:lnTo>
                        <a:pt x="3660" y="0"/>
                      </a:lnTo>
                      <a:cubicBezTo>
                        <a:pt x="2055" y="910"/>
                        <a:pt x="763" y="2027"/>
                        <a:pt x="1" y="3740"/>
                      </a:cubicBezTo>
                      <a:cubicBezTo>
                        <a:pt x="1841" y="3279"/>
                        <a:pt x="3226" y="1840"/>
                        <a:pt x="3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0"/>
                <p:cNvSpPr/>
                <p:nvPr/>
              </p:nvSpPr>
              <p:spPr>
                <a:xfrm>
                  <a:off x="8411268" y="784496"/>
                  <a:ext cx="193478" cy="186325"/>
                </a:xfrm>
                <a:custGeom>
                  <a:avLst/>
                  <a:gdLst/>
                  <a:ahLst/>
                  <a:cxnLst/>
                  <a:rect l="l" t="t" r="r" b="b"/>
                  <a:pathLst>
                    <a:path w="7574" h="7294" extrusionOk="0">
                      <a:moveTo>
                        <a:pt x="0" y="0"/>
                      </a:moveTo>
                      <a:cubicBezTo>
                        <a:pt x="729" y="2382"/>
                        <a:pt x="1258" y="4818"/>
                        <a:pt x="1566" y="7293"/>
                      </a:cubicBezTo>
                      <a:cubicBezTo>
                        <a:pt x="3486" y="6122"/>
                        <a:pt x="5506" y="5132"/>
                        <a:pt x="7574" y="4249"/>
                      </a:cubicBezTo>
                      <a:cubicBezTo>
                        <a:pt x="5272" y="2509"/>
                        <a:pt x="2730" y="107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0"/>
                <p:cNvSpPr/>
                <p:nvPr/>
              </p:nvSpPr>
              <p:spPr>
                <a:xfrm>
                  <a:off x="8380665" y="980017"/>
                  <a:ext cx="201346" cy="207349"/>
                </a:xfrm>
                <a:custGeom>
                  <a:avLst/>
                  <a:gdLst/>
                  <a:ahLst/>
                  <a:cxnLst/>
                  <a:rect l="l" t="t" r="r" b="b"/>
                  <a:pathLst>
                    <a:path w="7882" h="8117" extrusionOk="0">
                      <a:moveTo>
                        <a:pt x="2683" y="0"/>
                      </a:moveTo>
                      <a:cubicBezTo>
                        <a:pt x="2469" y="1017"/>
                        <a:pt x="2449" y="2141"/>
                        <a:pt x="1901" y="3051"/>
                      </a:cubicBezTo>
                      <a:cubicBezTo>
                        <a:pt x="1439" y="3828"/>
                        <a:pt x="703" y="4390"/>
                        <a:pt x="0" y="4931"/>
                      </a:cubicBezTo>
                      <a:cubicBezTo>
                        <a:pt x="743" y="5386"/>
                        <a:pt x="1459" y="5895"/>
                        <a:pt x="2135" y="6444"/>
                      </a:cubicBezTo>
                      <a:cubicBezTo>
                        <a:pt x="2402" y="6577"/>
                        <a:pt x="2650" y="6765"/>
                        <a:pt x="2864" y="6999"/>
                      </a:cubicBezTo>
                      <a:cubicBezTo>
                        <a:pt x="2964" y="7099"/>
                        <a:pt x="3051" y="7200"/>
                        <a:pt x="3132" y="7307"/>
                      </a:cubicBezTo>
                      <a:cubicBezTo>
                        <a:pt x="3413" y="7568"/>
                        <a:pt x="3694" y="7842"/>
                        <a:pt x="3961" y="8116"/>
                      </a:cubicBezTo>
                      <a:cubicBezTo>
                        <a:pt x="4677" y="6383"/>
                        <a:pt x="6076" y="4751"/>
                        <a:pt x="7882" y="4102"/>
                      </a:cubicBezTo>
                      <a:cubicBezTo>
                        <a:pt x="6336" y="2516"/>
                        <a:pt x="4590" y="1138"/>
                        <a:pt x="2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0"/>
                <p:cNvSpPr/>
                <p:nvPr/>
              </p:nvSpPr>
              <p:spPr>
                <a:xfrm>
                  <a:off x="8312128" y="1674944"/>
                  <a:ext cx="217081" cy="203517"/>
                </a:xfrm>
                <a:custGeom>
                  <a:avLst/>
                  <a:gdLst/>
                  <a:ahLst/>
                  <a:cxnLst/>
                  <a:rect l="l" t="t" r="r" b="b"/>
                  <a:pathLst>
                    <a:path w="8498" h="7967" extrusionOk="0">
                      <a:moveTo>
                        <a:pt x="4008" y="1"/>
                      </a:moveTo>
                      <a:cubicBezTo>
                        <a:pt x="3948" y="128"/>
                        <a:pt x="3881" y="261"/>
                        <a:pt x="3814" y="389"/>
                      </a:cubicBezTo>
                      <a:cubicBezTo>
                        <a:pt x="3841" y="389"/>
                        <a:pt x="3874" y="402"/>
                        <a:pt x="3894" y="422"/>
                      </a:cubicBezTo>
                      <a:cubicBezTo>
                        <a:pt x="5072" y="1600"/>
                        <a:pt x="4784" y="3968"/>
                        <a:pt x="3627" y="5065"/>
                      </a:cubicBezTo>
                      <a:cubicBezTo>
                        <a:pt x="3205" y="5469"/>
                        <a:pt x="2617" y="5687"/>
                        <a:pt x="2046" y="5687"/>
                      </a:cubicBezTo>
                      <a:cubicBezTo>
                        <a:pt x="1346" y="5687"/>
                        <a:pt x="672" y="5361"/>
                        <a:pt x="355" y="4651"/>
                      </a:cubicBezTo>
                      <a:cubicBezTo>
                        <a:pt x="355" y="4644"/>
                        <a:pt x="355" y="4644"/>
                        <a:pt x="355" y="4637"/>
                      </a:cubicBezTo>
                      <a:cubicBezTo>
                        <a:pt x="235" y="4731"/>
                        <a:pt x="121" y="4818"/>
                        <a:pt x="0" y="4905"/>
                      </a:cubicBezTo>
                      <a:lnTo>
                        <a:pt x="34" y="4952"/>
                      </a:lnTo>
                      <a:cubicBezTo>
                        <a:pt x="59" y="4933"/>
                        <a:pt x="88" y="4921"/>
                        <a:pt x="119" y="4921"/>
                      </a:cubicBezTo>
                      <a:cubicBezTo>
                        <a:pt x="153" y="4921"/>
                        <a:pt x="189" y="4936"/>
                        <a:pt x="221" y="4972"/>
                      </a:cubicBezTo>
                      <a:cubicBezTo>
                        <a:pt x="1205" y="6009"/>
                        <a:pt x="2222" y="7099"/>
                        <a:pt x="3567" y="7648"/>
                      </a:cubicBezTo>
                      <a:cubicBezTo>
                        <a:pt x="4061" y="7850"/>
                        <a:pt x="4616" y="7966"/>
                        <a:pt x="5165" y="7966"/>
                      </a:cubicBezTo>
                      <a:cubicBezTo>
                        <a:pt x="5999" y="7966"/>
                        <a:pt x="6818" y="7698"/>
                        <a:pt x="7387" y="7052"/>
                      </a:cubicBezTo>
                      <a:cubicBezTo>
                        <a:pt x="7427" y="7006"/>
                        <a:pt x="7461" y="6965"/>
                        <a:pt x="7501" y="6919"/>
                      </a:cubicBezTo>
                      <a:cubicBezTo>
                        <a:pt x="8498" y="5621"/>
                        <a:pt x="7976" y="3774"/>
                        <a:pt x="7019" y="2610"/>
                      </a:cubicBezTo>
                      <a:cubicBezTo>
                        <a:pt x="6203" y="1620"/>
                        <a:pt x="5085" y="977"/>
                        <a:pt x="4028" y="275"/>
                      </a:cubicBezTo>
                      <a:cubicBezTo>
                        <a:pt x="3921" y="208"/>
                        <a:pt x="3948" y="74"/>
                        <a:pt x="4022" y="14"/>
                      </a:cubicBezTo>
                      <a:cubicBezTo>
                        <a:pt x="4015" y="7"/>
                        <a:pt x="4015" y="1"/>
                        <a:pt x="4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0"/>
                <p:cNvSpPr/>
                <p:nvPr/>
              </p:nvSpPr>
              <p:spPr>
                <a:xfrm>
                  <a:off x="8323240" y="2075898"/>
                  <a:ext cx="170768" cy="174523"/>
                </a:xfrm>
                <a:custGeom>
                  <a:avLst/>
                  <a:gdLst/>
                  <a:ahLst/>
                  <a:cxnLst/>
                  <a:rect l="l" t="t" r="r" b="b"/>
                  <a:pathLst>
                    <a:path w="6685" h="6832" extrusionOk="0">
                      <a:moveTo>
                        <a:pt x="6604" y="1"/>
                      </a:moveTo>
                      <a:cubicBezTo>
                        <a:pt x="6336" y="188"/>
                        <a:pt x="6069" y="369"/>
                        <a:pt x="5788" y="543"/>
                      </a:cubicBezTo>
                      <a:cubicBezTo>
                        <a:pt x="5888" y="2289"/>
                        <a:pt x="5982" y="4035"/>
                        <a:pt x="6075" y="5781"/>
                      </a:cubicBezTo>
                      <a:cubicBezTo>
                        <a:pt x="6081" y="5858"/>
                        <a:pt x="6004" y="5923"/>
                        <a:pt x="5929" y="5923"/>
                      </a:cubicBezTo>
                      <a:cubicBezTo>
                        <a:pt x="5906" y="5923"/>
                        <a:pt x="5882" y="5916"/>
                        <a:pt x="5861" y="5902"/>
                      </a:cubicBezTo>
                      <a:cubicBezTo>
                        <a:pt x="4389" y="4811"/>
                        <a:pt x="2830" y="3901"/>
                        <a:pt x="1218" y="3032"/>
                      </a:cubicBezTo>
                      <a:cubicBezTo>
                        <a:pt x="1151" y="2998"/>
                        <a:pt x="1151" y="2931"/>
                        <a:pt x="1178" y="2884"/>
                      </a:cubicBezTo>
                      <a:lnTo>
                        <a:pt x="1178" y="2884"/>
                      </a:lnTo>
                      <a:cubicBezTo>
                        <a:pt x="790" y="3038"/>
                        <a:pt x="395" y="3179"/>
                        <a:pt x="0" y="3306"/>
                      </a:cubicBezTo>
                      <a:cubicBezTo>
                        <a:pt x="2222" y="4490"/>
                        <a:pt x="4336" y="5795"/>
                        <a:pt x="6644" y="6832"/>
                      </a:cubicBezTo>
                      <a:cubicBezTo>
                        <a:pt x="6644" y="4584"/>
                        <a:pt x="6604" y="2329"/>
                        <a:pt x="6671" y="81"/>
                      </a:cubicBezTo>
                      <a:cubicBezTo>
                        <a:pt x="6671" y="54"/>
                        <a:pt x="6678" y="34"/>
                        <a:pt x="6684" y="14"/>
                      </a:cubicBezTo>
                      <a:cubicBezTo>
                        <a:pt x="6658" y="14"/>
                        <a:pt x="6631" y="7"/>
                        <a:pt x="6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0"/>
                <p:cNvSpPr/>
                <p:nvPr/>
              </p:nvSpPr>
              <p:spPr>
                <a:xfrm>
                  <a:off x="8414154" y="1955760"/>
                  <a:ext cx="79164" cy="112986"/>
                </a:xfrm>
                <a:custGeom>
                  <a:avLst/>
                  <a:gdLst/>
                  <a:ahLst/>
                  <a:cxnLst/>
                  <a:rect l="l" t="t" r="r" b="b"/>
                  <a:pathLst>
                    <a:path w="3099" h="4423" extrusionOk="0">
                      <a:moveTo>
                        <a:pt x="1" y="0"/>
                      </a:moveTo>
                      <a:lnTo>
                        <a:pt x="1" y="0"/>
                      </a:lnTo>
                      <a:cubicBezTo>
                        <a:pt x="255" y="950"/>
                        <a:pt x="543" y="1914"/>
                        <a:pt x="1071" y="2757"/>
                      </a:cubicBezTo>
                      <a:cubicBezTo>
                        <a:pt x="1560" y="3540"/>
                        <a:pt x="2182" y="4021"/>
                        <a:pt x="2945" y="4423"/>
                      </a:cubicBezTo>
                      <a:cubicBezTo>
                        <a:pt x="2998" y="4389"/>
                        <a:pt x="3045" y="4356"/>
                        <a:pt x="3099" y="4316"/>
                      </a:cubicBezTo>
                      <a:cubicBezTo>
                        <a:pt x="3018" y="2395"/>
                        <a:pt x="1446" y="109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0"/>
                <p:cNvSpPr/>
                <p:nvPr/>
              </p:nvSpPr>
              <p:spPr>
                <a:xfrm>
                  <a:off x="8410910" y="1389121"/>
                  <a:ext cx="98808" cy="123817"/>
                </a:xfrm>
                <a:custGeom>
                  <a:avLst/>
                  <a:gdLst/>
                  <a:ahLst/>
                  <a:cxnLst/>
                  <a:rect l="l" t="t" r="r" b="b"/>
                  <a:pathLst>
                    <a:path w="3868" h="4847" extrusionOk="0">
                      <a:moveTo>
                        <a:pt x="619" y="1"/>
                      </a:moveTo>
                      <a:cubicBezTo>
                        <a:pt x="406" y="1"/>
                        <a:pt x="198" y="41"/>
                        <a:pt x="1" y="130"/>
                      </a:cubicBezTo>
                      <a:cubicBezTo>
                        <a:pt x="717" y="1575"/>
                        <a:pt x="1165" y="3167"/>
                        <a:pt x="1292" y="4847"/>
                      </a:cubicBezTo>
                      <a:cubicBezTo>
                        <a:pt x="2483" y="4378"/>
                        <a:pt x="3868" y="3107"/>
                        <a:pt x="3145" y="1716"/>
                      </a:cubicBezTo>
                      <a:cubicBezTo>
                        <a:pt x="2715" y="888"/>
                        <a:pt x="1620"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0"/>
                <p:cNvSpPr/>
                <p:nvPr/>
              </p:nvSpPr>
              <p:spPr>
                <a:xfrm>
                  <a:off x="8422201" y="1560272"/>
                  <a:ext cx="74004" cy="99881"/>
                </a:xfrm>
                <a:custGeom>
                  <a:avLst/>
                  <a:gdLst/>
                  <a:ahLst/>
                  <a:cxnLst/>
                  <a:rect l="l" t="t" r="r" b="b"/>
                  <a:pathLst>
                    <a:path w="2897" h="3910" extrusionOk="0">
                      <a:moveTo>
                        <a:pt x="857" y="0"/>
                      </a:moveTo>
                      <a:cubicBezTo>
                        <a:pt x="763" y="1332"/>
                        <a:pt x="462" y="2603"/>
                        <a:pt x="0" y="3794"/>
                      </a:cubicBezTo>
                      <a:cubicBezTo>
                        <a:pt x="7" y="3790"/>
                        <a:pt x="14" y="3789"/>
                        <a:pt x="20" y="3789"/>
                      </a:cubicBezTo>
                      <a:cubicBezTo>
                        <a:pt x="27" y="3789"/>
                        <a:pt x="34" y="3790"/>
                        <a:pt x="40" y="3794"/>
                      </a:cubicBezTo>
                      <a:cubicBezTo>
                        <a:pt x="327" y="3857"/>
                        <a:pt x="605" y="3909"/>
                        <a:pt x="874" y="3909"/>
                      </a:cubicBezTo>
                      <a:cubicBezTo>
                        <a:pt x="1203" y="3909"/>
                        <a:pt x="1519" y="3831"/>
                        <a:pt x="1820" y="3600"/>
                      </a:cubicBezTo>
                      <a:cubicBezTo>
                        <a:pt x="2222" y="3292"/>
                        <a:pt x="2469" y="2783"/>
                        <a:pt x="2603" y="2308"/>
                      </a:cubicBezTo>
                      <a:cubicBezTo>
                        <a:pt x="2896" y="1230"/>
                        <a:pt x="2271" y="11"/>
                        <a:pt x="1109" y="11"/>
                      </a:cubicBezTo>
                      <a:cubicBezTo>
                        <a:pt x="1053" y="11"/>
                        <a:pt x="996" y="14"/>
                        <a:pt x="937" y="20"/>
                      </a:cubicBezTo>
                      <a:cubicBezTo>
                        <a:pt x="931" y="21"/>
                        <a:pt x="925" y="22"/>
                        <a:pt x="919" y="22"/>
                      </a:cubicBezTo>
                      <a:cubicBezTo>
                        <a:pt x="894" y="22"/>
                        <a:pt x="873" y="11"/>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0"/>
                <p:cNvSpPr/>
                <p:nvPr/>
              </p:nvSpPr>
              <p:spPr>
                <a:xfrm>
                  <a:off x="8356908" y="2094188"/>
                  <a:ext cx="113854" cy="122054"/>
                </a:xfrm>
                <a:custGeom>
                  <a:avLst/>
                  <a:gdLst/>
                  <a:ahLst/>
                  <a:cxnLst/>
                  <a:rect l="l" t="t" r="r" b="b"/>
                  <a:pathLst>
                    <a:path w="4457" h="4778" extrusionOk="0">
                      <a:moveTo>
                        <a:pt x="4195" y="1"/>
                      </a:moveTo>
                      <a:cubicBezTo>
                        <a:pt x="2871" y="830"/>
                        <a:pt x="1472" y="1539"/>
                        <a:pt x="0" y="2115"/>
                      </a:cubicBezTo>
                      <a:cubicBezTo>
                        <a:pt x="7" y="2115"/>
                        <a:pt x="7" y="2115"/>
                        <a:pt x="14" y="2122"/>
                      </a:cubicBezTo>
                      <a:cubicBezTo>
                        <a:pt x="1586" y="2831"/>
                        <a:pt x="3065" y="3761"/>
                        <a:pt x="4456" y="4778"/>
                      </a:cubicBezTo>
                      <a:cubicBezTo>
                        <a:pt x="4369" y="3185"/>
                        <a:pt x="4282" y="1593"/>
                        <a:pt x="4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0"/>
                <p:cNvSpPr/>
                <p:nvPr/>
              </p:nvSpPr>
              <p:spPr>
                <a:xfrm>
                  <a:off x="8289060" y="1144732"/>
                  <a:ext cx="211947" cy="218333"/>
                </a:xfrm>
                <a:custGeom>
                  <a:avLst/>
                  <a:gdLst/>
                  <a:ahLst/>
                  <a:cxnLst/>
                  <a:rect l="l" t="t" r="r" b="b"/>
                  <a:pathLst>
                    <a:path w="8297" h="8547" extrusionOk="0">
                      <a:moveTo>
                        <a:pt x="4404" y="0"/>
                      </a:moveTo>
                      <a:cubicBezTo>
                        <a:pt x="3745" y="0"/>
                        <a:pt x="3063" y="230"/>
                        <a:pt x="2476" y="651"/>
                      </a:cubicBezTo>
                      <a:cubicBezTo>
                        <a:pt x="1184" y="1561"/>
                        <a:pt x="629" y="3087"/>
                        <a:pt x="0" y="4465"/>
                      </a:cubicBezTo>
                      <a:cubicBezTo>
                        <a:pt x="154" y="4559"/>
                        <a:pt x="301" y="4652"/>
                        <a:pt x="449" y="4753"/>
                      </a:cubicBezTo>
                      <a:cubicBezTo>
                        <a:pt x="648" y="3744"/>
                        <a:pt x="1547" y="3217"/>
                        <a:pt x="2468" y="3217"/>
                      </a:cubicBezTo>
                      <a:cubicBezTo>
                        <a:pt x="2971" y="3217"/>
                        <a:pt x="3481" y="3374"/>
                        <a:pt x="3887" y="3695"/>
                      </a:cubicBezTo>
                      <a:cubicBezTo>
                        <a:pt x="5426" y="4913"/>
                        <a:pt x="5085" y="7001"/>
                        <a:pt x="4035" y="8399"/>
                      </a:cubicBezTo>
                      <a:lnTo>
                        <a:pt x="4122" y="8546"/>
                      </a:lnTo>
                      <a:cubicBezTo>
                        <a:pt x="5921" y="6666"/>
                        <a:pt x="8297" y="3896"/>
                        <a:pt x="6570" y="1193"/>
                      </a:cubicBezTo>
                      <a:cubicBezTo>
                        <a:pt x="6517" y="1106"/>
                        <a:pt x="6457" y="1026"/>
                        <a:pt x="6396" y="946"/>
                      </a:cubicBezTo>
                      <a:cubicBezTo>
                        <a:pt x="6162" y="738"/>
                        <a:pt x="5928" y="531"/>
                        <a:pt x="5687" y="337"/>
                      </a:cubicBezTo>
                      <a:cubicBezTo>
                        <a:pt x="5296" y="108"/>
                        <a:pt x="4855" y="0"/>
                        <a:pt x="4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0"/>
                <p:cNvSpPr/>
                <p:nvPr/>
              </p:nvSpPr>
              <p:spPr>
                <a:xfrm>
                  <a:off x="8329396" y="1825685"/>
                  <a:ext cx="148876" cy="155058"/>
                </a:xfrm>
                <a:custGeom>
                  <a:avLst/>
                  <a:gdLst/>
                  <a:ahLst/>
                  <a:cxnLst/>
                  <a:rect l="l" t="t" r="r" b="b"/>
                  <a:pathLst>
                    <a:path w="5828" h="6070" extrusionOk="0">
                      <a:moveTo>
                        <a:pt x="0" y="1"/>
                      </a:moveTo>
                      <a:cubicBezTo>
                        <a:pt x="823" y="1807"/>
                        <a:pt x="1746" y="4557"/>
                        <a:pt x="596" y="6069"/>
                      </a:cubicBezTo>
                      <a:cubicBezTo>
                        <a:pt x="2549" y="5059"/>
                        <a:pt x="4316" y="3734"/>
                        <a:pt x="5828" y="2155"/>
                      </a:cubicBezTo>
                      <a:lnTo>
                        <a:pt x="5828" y="2155"/>
                      </a:lnTo>
                      <a:cubicBezTo>
                        <a:pt x="5401" y="2314"/>
                        <a:pt x="4939" y="2387"/>
                        <a:pt x="4479" y="2387"/>
                      </a:cubicBezTo>
                      <a:cubicBezTo>
                        <a:pt x="4124" y="2387"/>
                        <a:pt x="3770" y="2344"/>
                        <a:pt x="3433" y="2262"/>
                      </a:cubicBezTo>
                      <a:cubicBezTo>
                        <a:pt x="2068" y="1928"/>
                        <a:pt x="977" y="9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0"/>
                <p:cNvSpPr/>
                <p:nvPr/>
              </p:nvSpPr>
              <p:spPr>
                <a:xfrm>
                  <a:off x="8376399" y="975394"/>
                  <a:ext cx="68205" cy="120470"/>
                </a:xfrm>
                <a:custGeom>
                  <a:avLst/>
                  <a:gdLst/>
                  <a:ahLst/>
                  <a:cxnLst/>
                  <a:rect l="l" t="t" r="r" b="b"/>
                  <a:pathLst>
                    <a:path w="2670" h="4716" extrusionOk="0">
                      <a:moveTo>
                        <a:pt x="2549" y="1"/>
                      </a:moveTo>
                      <a:cubicBezTo>
                        <a:pt x="1853" y="563"/>
                        <a:pt x="1238" y="1192"/>
                        <a:pt x="816" y="1995"/>
                      </a:cubicBezTo>
                      <a:cubicBezTo>
                        <a:pt x="609" y="2403"/>
                        <a:pt x="435" y="2824"/>
                        <a:pt x="328" y="3273"/>
                      </a:cubicBezTo>
                      <a:cubicBezTo>
                        <a:pt x="248" y="3587"/>
                        <a:pt x="0" y="4330"/>
                        <a:pt x="154" y="4624"/>
                      </a:cubicBezTo>
                      <a:cubicBezTo>
                        <a:pt x="190" y="4689"/>
                        <a:pt x="230" y="4715"/>
                        <a:pt x="274" y="4715"/>
                      </a:cubicBezTo>
                      <a:cubicBezTo>
                        <a:pt x="391" y="4715"/>
                        <a:pt x="531" y="4525"/>
                        <a:pt x="683" y="4403"/>
                      </a:cubicBezTo>
                      <a:cubicBezTo>
                        <a:pt x="836" y="4276"/>
                        <a:pt x="984" y="4136"/>
                        <a:pt x="1131" y="4002"/>
                      </a:cubicBezTo>
                      <a:cubicBezTo>
                        <a:pt x="1472" y="3667"/>
                        <a:pt x="1787" y="3286"/>
                        <a:pt x="2001" y="2851"/>
                      </a:cubicBezTo>
                      <a:cubicBezTo>
                        <a:pt x="2436" y="1981"/>
                        <a:pt x="2328" y="971"/>
                        <a:pt x="2670" y="74"/>
                      </a:cubicBezTo>
                      <a:cubicBezTo>
                        <a:pt x="2630" y="48"/>
                        <a:pt x="2589" y="28"/>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0"/>
                <p:cNvSpPr/>
                <p:nvPr/>
              </p:nvSpPr>
              <p:spPr>
                <a:xfrm>
                  <a:off x="8288192" y="787740"/>
                  <a:ext cx="154190" cy="179658"/>
                </a:xfrm>
                <a:custGeom>
                  <a:avLst/>
                  <a:gdLst/>
                  <a:ahLst/>
                  <a:cxnLst/>
                  <a:rect l="l" t="t" r="r" b="b"/>
                  <a:pathLst>
                    <a:path w="6036" h="7033" extrusionOk="0">
                      <a:moveTo>
                        <a:pt x="4517" y="1"/>
                      </a:moveTo>
                      <a:cubicBezTo>
                        <a:pt x="3072" y="1580"/>
                        <a:pt x="1573" y="3098"/>
                        <a:pt x="1" y="4543"/>
                      </a:cubicBezTo>
                      <a:cubicBezTo>
                        <a:pt x="322" y="4630"/>
                        <a:pt x="636" y="4724"/>
                        <a:pt x="951" y="4818"/>
                      </a:cubicBezTo>
                      <a:cubicBezTo>
                        <a:pt x="951" y="4811"/>
                        <a:pt x="958" y="4804"/>
                        <a:pt x="958" y="4798"/>
                      </a:cubicBezTo>
                      <a:cubicBezTo>
                        <a:pt x="1821" y="3493"/>
                        <a:pt x="3072" y="2362"/>
                        <a:pt x="4109" y="1198"/>
                      </a:cubicBezTo>
                      <a:cubicBezTo>
                        <a:pt x="4133" y="1171"/>
                        <a:pt x="4168" y="1159"/>
                        <a:pt x="4204" y="1159"/>
                      </a:cubicBezTo>
                      <a:cubicBezTo>
                        <a:pt x="4266" y="1159"/>
                        <a:pt x="4330" y="1197"/>
                        <a:pt x="4343" y="1265"/>
                      </a:cubicBezTo>
                      <a:cubicBezTo>
                        <a:pt x="4711" y="3078"/>
                        <a:pt x="5079" y="4898"/>
                        <a:pt x="5447" y="6711"/>
                      </a:cubicBezTo>
                      <a:cubicBezTo>
                        <a:pt x="5641" y="6818"/>
                        <a:pt x="5842" y="6925"/>
                        <a:pt x="6036" y="7032"/>
                      </a:cubicBezTo>
                      <a:cubicBezTo>
                        <a:pt x="5715" y="4651"/>
                        <a:pt x="5219" y="2302"/>
                        <a:pt x="4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0"/>
                <p:cNvSpPr/>
                <p:nvPr/>
              </p:nvSpPr>
              <p:spPr>
                <a:xfrm>
                  <a:off x="8269748" y="1952158"/>
                  <a:ext cx="213147" cy="201371"/>
                </a:xfrm>
                <a:custGeom>
                  <a:avLst/>
                  <a:gdLst/>
                  <a:ahLst/>
                  <a:cxnLst/>
                  <a:rect l="l" t="t" r="r" b="b"/>
                  <a:pathLst>
                    <a:path w="8344" h="7883" extrusionOk="0">
                      <a:moveTo>
                        <a:pt x="5333" y="1"/>
                      </a:moveTo>
                      <a:cubicBezTo>
                        <a:pt x="3713" y="1125"/>
                        <a:pt x="1920" y="2021"/>
                        <a:pt x="0" y="2630"/>
                      </a:cubicBezTo>
                      <a:cubicBezTo>
                        <a:pt x="1238" y="4089"/>
                        <a:pt x="2021" y="5955"/>
                        <a:pt x="1994" y="7882"/>
                      </a:cubicBezTo>
                      <a:cubicBezTo>
                        <a:pt x="4269" y="7133"/>
                        <a:pt x="6403" y="6069"/>
                        <a:pt x="8343" y="4738"/>
                      </a:cubicBezTo>
                      <a:cubicBezTo>
                        <a:pt x="6550" y="4082"/>
                        <a:pt x="5794" y="1687"/>
                        <a:pt x="5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0"/>
                <p:cNvSpPr/>
                <p:nvPr/>
              </p:nvSpPr>
              <p:spPr>
                <a:xfrm>
                  <a:off x="8316572" y="828765"/>
                  <a:ext cx="102410" cy="125988"/>
                </a:xfrm>
                <a:custGeom>
                  <a:avLst/>
                  <a:gdLst/>
                  <a:ahLst/>
                  <a:cxnLst/>
                  <a:rect l="l" t="t" r="r" b="b"/>
                  <a:pathLst>
                    <a:path w="4009" h="4932" extrusionOk="0">
                      <a:moveTo>
                        <a:pt x="3018" y="0"/>
                      </a:moveTo>
                      <a:cubicBezTo>
                        <a:pt x="2048" y="1098"/>
                        <a:pt x="1111" y="2335"/>
                        <a:pt x="0" y="3265"/>
                      </a:cubicBezTo>
                      <a:cubicBezTo>
                        <a:pt x="1392" y="3707"/>
                        <a:pt x="2730" y="4269"/>
                        <a:pt x="4008" y="4931"/>
                      </a:cubicBezTo>
                      <a:cubicBezTo>
                        <a:pt x="3680" y="3285"/>
                        <a:pt x="3346" y="1639"/>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0"/>
                <p:cNvSpPr/>
                <p:nvPr/>
              </p:nvSpPr>
              <p:spPr>
                <a:xfrm>
                  <a:off x="8325104" y="1689811"/>
                  <a:ext cx="103943" cy="123433"/>
                </a:xfrm>
                <a:custGeom>
                  <a:avLst/>
                  <a:gdLst/>
                  <a:ahLst/>
                  <a:cxnLst/>
                  <a:rect l="l" t="t" r="r" b="b"/>
                  <a:pathLst>
                    <a:path w="4069" h="4832" extrusionOk="0">
                      <a:moveTo>
                        <a:pt x="3212" y="1"/>
                      </a:moveTo>
                      <a:cubicBezTo>
                        <a:pt x="2410" y="1519"/>
                        <a:pt x="1312" y="2858"/>
                        <a:pt x="1" y="3935"/>
                      </a:cubicBezTo>
                      <a:cubicBezTo>
                        <a:pt x="8" y="3941"/>
                        <a:pt x="14" y="3955"/>
                        <a:pt x="28" y="3968"/>
                      </a:cubicBezTo>
                      <a:cubicBezTo>
                        <a:pt x="381" y="4572"/>
                        <a:pt x="921" y="4832"/>
                        <a:pt x="1479" y="4832"/>
                      </a:cubicBezTo>
                      <a:cubicBezTo>
                        <a:pt x="2176" y="4832"/>
                        <a:pt x="2899" y="4425"/>
                        <a:pt x="3320" y="3774"/>
                      </a:cubicBezTo>
                      <a:cubicBezTo>
                        <a:pt x="4069" y="2617"/>
                        <a:pt x="3948" y="110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0"/>
                <p:cNvSpPr/>
                <p:nvPr/>
              </p:nvSpPr>
              <p:spPr>
                <a:xfrm>
                  <a:off x="8281014" y="2162214"/>
                  <a:ext cx="205305" cy="166656"/>
                </a:xfrm>
                <a:custGeom>
                  <a:avLst/>
                  <a:gdLst/>
                  <a:ahLst/>
                  <a:cxnLst/>
                  <a:rect l="l" t="t" r="r" b="b"/>
                  <a:pathLst>
                    <a:path w="8037" h="6524" extrusionOk="0">
                      <a:moveTo>
                        <a:pt x="1453" y="1"/>
                      </a:moveTo>
                      <a:cubicBezTo>
                        <a:pt x="978" y="2162"/>
                        <a:pt x="503" y="4316"/>
                        <a:pt x="21" y="6470"/>
                      </a:cubicBezTo>
                      <a:cubicBezTo>
                        <a:pt x="21" y="6490"/>
                        <a:pt x="7" y="6510"/>
                        <a:pt x="1" y="6524"/>
                      </a:cubicBezTo>
                      <a:cubicBezTo>
                        <a:pt x="2838" y="5942"/>
                        <a:pt x="5534" y="4972"/>
                        <a:pt x="8036" y="3687"/>
                      </a:cubicBezTo>
                      <a:cubicBezTo>
                        <a:pt x="5768" y="2670"/>
                        <a:pt x="3413" y="1533"/>
                        <a:pt x="1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0"/>
                <p:cNvSpPr/>
                <p:nvPr/>
              </p:nvSpPr>
              <p:spPr>
                <a:xfrm>
                  <a:off x="7821102" y="1242313"/>
                  <a:ext cx="588633" cy="586666"/>
                </a:xfrm>
                <a:custGeom>
                  <a:avLst/>
                  <a:gdLst/>
                  <a:ahLst/>
                  <a:cxnLst/>
                  <a:rect l="l" t="t" r="r" b="b"/>
                  <a:pathLst>
                    <a:path w="23043" h="22966" extrusionOk="0">
                      <a:moveTo>
                        <a:pt x="11328" y="431"/>
                      </a:moveTo>
                      <a:lnTo>
                        <a:pt x="11328" y="431"/>
                      </a:lnTo>
                      <a:cubicBezTo>
                        <a:pt x="13074" y="3789"/>
                        <a:pt x="12291" y="7596"/>
                        <a:pt x="11582" y="11149"/>
                      </a:cubicBezTo>
                      <a:cubicBezTo>
                        <a:pt x="11562" y="11122"/>
                        <a:pt x="11542" y="11096"/>
                        <a:pt x="11528" y="11076"/>
                      </a:cubicBezTo>
                      <a:cubicBezTo>
                        <a:pt x="10277" y="7590"/>
                        <a:pt x="10110" y="3950"/>
                        <a:pt x="11328" y="431"/>
                      </a:cubicBezTo>
                      <a:close/>
                      <a:moveTo>
                        <a:pt x="3265" y="4131"/>
                      </a:moveTo>
                      <a:lnTo>
                        <a:pt x="3265" y="4131"/>
                      </a:lnTo>
                      <a:cubicBezTo>
                        <a:pt x="6912" y="5121"/>
                        <a:pt x="9173" y="8266"/>
                        <a:pt x="11294" y="11189"/>
                      </a:cubicBezTo>
                      <a:cubicBezTo>
                        <a:pt x="11234" y="11176"/>
                        <a:pt x="11174" y="11163"/>
                        <a:pt x="11113" y="11149"/>
                      </a:cubicBezTo>
                      <a:cubicBezTo>
                        <a:pt x="7755" y="9704"/>
                        <a:pt x="5005" y="7376"/>
                        <a:pt x="3265" y="4131"/>
                      </a:cubicBezTo>
                      <a:close/>
                      <a:moveTo>
                        <a:pt x="18875" y="3227"/>
                      </a:moveTo>
                      <a:lnTo>
                        <a:pt x="18875" y="3227"/>
                      </a:lnTo>
                      <a:cubicBezTo>
                        <a:pt x="17898" y="6820"/>
                        <a:pt x="14827" y="9068"/>
                        <a:pt x="11943" y="11163"/>
                      </a:cubicBezTo>
                      <a:cubicBezTo>
                        <a:pt x="11903" y="11183"/>
                        <a:pt x="11863" y="11196"/>
                        <a:pt x="11823" y="11216"/>
                      </a:cubicBezTo>
                      <a:cubicBezTo>
                        <a:pt x="11829" y="11169"/>
                        <a:pt x="11843" y="11122"/>
                        <a:pt x="11849" y="11076"/>
                      </a:cubicBezTo>
                      <a:cubicBezTo>
                        <a:pt x="13301" y="7717"/>
                        <a:pt x="15623" y="4967"/>
                        <a:pt x="18875" y="3227"/>
                      </a:cubicBezTo>
                      <a:close/>
                      <a:moveTo>
                        <a:pt x="17389" y="10462"/>
                      </a:moveTo>
                      <a:cubicBezTo>
                        <a:pt x="19130" y="10462"/>
                        <a:pt x="20870" y="10756"/>
                        <a:pt x="22574" y="11383"/>
                      </a:cubicBezTo>
                      <a:cubicBezTo>
                        <a:pt x="21133" y="12101"/>
                        <a:pt x="19620" y="12359"/>
                        <a:pt x="18085" y="12359"/>
                      </a:cubicBezTo>
                      <a:cubicBezTo>
                        <a:pt x="16043" y="12359"/>
                        <a:pt x="13961" y="11903"/>
                        <a:pt x="11956" y="11464"/>
                      </a:cubicBezTo>
                      <a:cubicBezTo>
                        <a:pt x="12030" y="11417"/>
                        <a:pt x="12097" y="11370"/>
                        <a:pt x="12164" y="11316"/>
                      </a:cubicBezTo>
                      <a:cubicBezTo>
                        <a:pt x="13885" y="10760"/>
                        <a:pt x="15638" y="10462"/>
                        <a:pt x="17389" y="10462"/>
                      </a:cubicBezTo>
                      <a:close/>
                      <a:moveTo>
                        <a:pt x="5192" y="10617"/>
                      </a:moveTo>
                      <a:cubicBezTo>
                        <a:pt x="7205" y="10617"/>
                        <a:pt x="9259" y="11040"/>
                        <a:pt x="11234" y="11437"/>
                      </a:cubicBezTo>
                      <a:cubicBezTo>
                        <a:pt x="9322" y="12134"/>
                        <a:pt x="7364" y="12507"/>
                        <a:pt x="5405" y="12507"/>
                      </a:cubicBezTo>
                      <a:cubicBezTo>
                        <a:pt x="3752" y="12507"/>
                        <a:pt x="2098" y="12241"/>
                        <a:pt x="469" y="11678"/>
                      </a:cubicBezTo>
                      <a:cubicBezTo>
                        <a:pt x="1974" y="10892"/>
                        <a:pt x="3569" y="10617"/>
                        <a:pt x="5192" y="10617"/>
                      </a:cubicBezTo>
                      <a:close/>
                      <a:moveTo>
                        <a:pt x="11803" y="11691"/>
                      </a:moveTo>
                      <a:lnTo>
                        <a:pt x="11803" y="11691"/>
                      </a:lnTo>
                      <a:cubicBezTo>
                        <a:pt x="11849" y="11704"/>
                        <a:pt x="11896" y="11718"/>
                        <a:pt x="11950" y="11725"/>
                      </a:cubicBezTo>
                      <a:cubicBezTo>
                        <a:pt x="15295" y="13237"/>
                        <a:pt x="18025" y="15612"/>
                        <a:pt x="19711" y="18904"/>
                      </a:cubicBezTo>
                      <a:cubicBezTo>
                        <a:pt x="16085" y="17846"/>
                        <a:pt x="13877" y="14655"/>
                        <a:pt x="11803" y="11691"/>
                      </a:cubicBezTo>
                      <a:close/>
                      <a:moveTo>
                        <a:pt x="11307" y="11765"/>
                      </a:moveTo>
                      <a:lnTo>
                        <a:pt x="11307" y="11765"/>
                      </a:lnTo>
                      <a:cubicBezTo>
                        <a:pt x="11301" y="11812"/>
                        <a:pt x="11287" y="11858"/>
                        <a:pt x="11281" y="11912"/>
                      </a:cubicBezTo>
                      <a:cubicBezTo>
                        <a:pt x="9769" y="15257"/>
                        <a:pt x="7393" y="17987"/>
                        <a:pt x="4102" y="19673"/>
                      </a:cubicBezTo>
                      <a:cubicBezTo>
                        <a:pt x="5152" y="16047"/>
                        <a:pt x="8350" y="13839"/>
                        <a:pt x="11307" y="11765"/>
                      </a:cubicBezTo>
                      <a:close/>
                      <a:moveTo>
                        <a:pt x="11562" y="11798"/>
                      </a:moveTo>
                      <a:cubicBezTo>
                        <a:pt x="11575" y="11812"/>
                        <a:pt x="11582" y="11825"/>
                        <a:pt x="11595" y="11838"/>
                      </a:cubicBezTo>
                      <a:cubicBezTo>
                        <a:pt x="12793" y="15364"/>
                        <a:pt x="12907" y="19017"/>
                        <a:pt x="11622" y="22537"/>
                      </a:cubicBezTo>
                      <a:cubicBezTo>
                        <a:pt x="9929" y="19138"/>
                        <a:pt x="10792" y="15337"/>
                        <a:pt x="11562" y="11798"/>
                      </a:cubicBezTo>
                      <a:close/>
                      <a:moveTo>
                        <a:pt x="11314" y="0"/>
                      </a:moveTo>
                      <a:cubicBezTo>
                        <a:pt x="11261" y="0"/>
                        <a:pt x="11207" y="35"/>
                        <a:pt x="11187" y="90"/>
                      </a:cubicBezTo>
                      <a:cubicBezTo>
                        <a:pt x="9976" y="3368"/>
                        <a:pt x="9856" y="7108"/>
                        <a:pt x="11047" y="10413"/>
                      </a:cubicBezTo>
                      <a:cubicBezTo>
                        <a:pt x="8952" y="7563"/>
                        <a:pt x="6651" y="4673"/>
                        <a:pt x="3051" y="3816"/>
                      </a:cubicBezTo>
                      <a:cubicBezTo>
                        <a:pt x="3040" y="3814"/>
                        <a:pt x="3030" y="3812"/>
                        <a:pt x="3020" y="3812"/>
                      </a:cubicBezTo>
                      <a:cubicBezTo>
                        <a:pt x="2926" y="3812"/>
                        <a:pt x="2875" y="3919"/>
                        <a:pt x="2917" y="4004"/>
                      </a:cubicBezTo>
                      <a:cubicBezTo>
                        <a:pt x="4450" y="6988"/>
                        <a:pt x="6959" y="9523"/>
                        <a:pt x="10016" y="10935"/>
                      </a:cubicBezTo>
                      <a:cubicBezTo>
                        <a:pt x="8421" y="10631"/>
                        <a:pt x="6793" y="10370"/>
                        <a:pt x="5189" y="10370"/>
                      </a:cubicBezTo>
                      <a:cubicBezTo>
                        <a:pt x="3435" y="10370"/>
                        <a:pt x="1712" y="10682"/>
                        <a:pt x="94" y="11591"/>
                      </a:cubicBezTo>
                      <a:cubicBezTo>
                        <a:pt x="0" y="11651"/>
                        <a:pt x="34" y="11785"/>
                        <a:pt x="127" y="11818"/>
                      </a:cubicBezTo>
                      <a:cubicBezTo>
                        <a:pt x="1860" y="12454"/>
                        <a:pt x="3722" y="12790"/>
                        <a:pt x="5580" y="12790"/>
                      </a:cubicBezTo>
                      <a:cubicBezTo>
                        <a:pt x="7338" y="12790"/>
                        <a:pt x="9093" y="12489"/>
                        <a:pt x="10732" y="11858"/>
                      </a:cubicBezTo>
                      <a:lnTo>
                        <a:pt x="10732" y="11858"/>
                      </a:lnTo>
                      <a:cubicBezTo>
                        <a:pt x="7775" y="13939"/>
                        <a:pt x="4724" y="16214"/>
                        <a:pt x="3781" y="19887"/>
                      </a:cubicBezTo>
                      <a:cubicBezTo>
                        <a:pt x="3759" y="19973"/>
                        <a:pt x="3832" y="20033"/>
                        <a:pt x="3910" y="20033"/>
                      </a:cubicBezTo>
                      <a:cubicBezTo>
                        <a:pt x="3929" y="20033"/>
                        <a:pt x="3949" y="20029"/>
                        <a:pt x="3968" y="20021"/>
                      </a:cubicBezTo>
                      <a:cubicBezTo>
                        <a:pt x="6992" y="18536"/>
                        <a:pt x="9581" y="16060"/>
                        <a:pt x="11047" y="13002"/>
                      </a:cubicBezTo>
                      <a:lnTo>
                        <a:pt x="11047" y="13002"/>
                      </a:lnTo>
                      <a:cubicBezTo>
                        <a:pt x="10351" y="16328"/>
                        <a:pt x="9856" y="19793"/>
                        <a:pt x="11528" y="22905"/>
                      </a:cubicBezTo>
                      <a:cubicBezTo>
                        <a:pt x="11554" y="22947"/>
                        <a:pt x="11593" y="22966"/>
                        <a:pt x="11631" y="22966"/>
                      </a:cubicBezTo>
                      <a:cubicBezTo>
                        <a:pt x="11684" y="22966"/>
                        <a:pt x="11736" y="22932"/>
                        <a:pt x="11756" y="22878"/>
                      </a:cubicBezTo>
                      <a:cubicBezTo>
                        <a:pt x="13027" y="19599"/>
                        <a:pt x="13214" y="15846"/>
                        <a:pt x="12064" y="12507"/>
                      </a:cubicBezTo>
                      <a:lnTo>
                        <a:pt x="12064" y="12507"/>
                      </a:lnTo>
                      <a:cubicBezTo>
                        <a:pt x="14097" y="15391"/>
                        <a:pt x="16346" y="18301"/>
                        <a:pt x="19925" y="19218"/>
                      </a:cubicBezTo>
                      <a:cubicBezTo>
                        <a:pt x="19935" y="19221"/>
                        <a:pt x="19945" y="19222"/>
                        <a:pt x="19955" y="19222"/>
                      </a:cubicBezTo>
                      <a:cubicBezTo>
                        <a:pt x="20044" y="19222"/>
                        <a:pt x="20095" y="19116"/>
                        <a:pt x="20059" y="19037"/>
                      </a:cubicBezTo>
                      <a:cubicBezTo>
                        <a:pt x="18573" y="16013"/>
                        <a:pt x="16098" y="13417"/>
                        <a:pt x="13040" y="11959"/>
                      </a:cubicBezTo>
                      <a:lnTo>
                        <a:pt x="13040" y="11959"/>
                      </a:lnTo>
                      <a:cubicBezTo>
                        <a:pt x="14708" y="12304"/>
                        <a:pt x="16410" y="12603"/>
                        <a:pt x="18086" y="12603"/>
                      </a:cubicBezTo>
                      <a:cubicBezTo>
                        <a:pt x="19752" y="12603"/>
                        <a:pt x="21391" y="12308"/>
                        <a:pt x="22942" y="11470"/>
                      </a:cubicBezTo>
                      <a:cubicBezTo>
                        <a:pt x="23043" y="11417"/>
                        <a:pt x="23009" y="11283"/>
                        <a:pt x="22916" y="11243"/>
                      </a:cubicBezTo>
                      <a:cubicBezTo>
                        <a:pt x="21111" y="10544"/>
                        <a:pt x="19163" y="10174"/>
                        <a:pt x="17219" y="10174"/>
                      </a:cubicBezTo>
                      <a:cubicBezTo>
                        <a:pt x="15718" y="10174"/>
                        <a:pt x="14221" y="10394"/>
                        <a:pt x="12793" y="10855"/>
                      </a:cubicBezTo>
                      <a:cubicBezTo>
                        <a:pt x="15576" y="8807"/>
                        <a:pt x="18353" y="6526"/>
                        <a:pt x="19189" y="3013"/>
                      </a:cubicBezTo>
                      <a:cubicBezTo>
                        <a:pt x="19210" y="2925"/>
                        <a:pt x="19137" y="2864"/>
                        <a:pt x="19063" y="2864"/>
                      </a:cubicBezTo>
                      <a:cubicBezTo>
                        <a:pt x="19042" y="2864"/>
                        <a:pt x="19021" y="2869"/>
                        <a:pt x="19002" y="2880"/>
                      </a:cubicBezTo>
                      <a:cubicBezTo>
                        <a:pt x="16018" y="4412"/>
                        <a:pt x="13475" y="6921"/>
                        <a:pt x="12064" y="9978"/>
                      </a:cubicBezTo>
                      <a:cubicBezTo>
                        <a:pt x="12706" y="6640"/>
                        <a:pt x="13147" y="3154"/>
                        <a:pt x="11415" y="56"/>
                      </a:cubicBezTo>
                      <a:cubicBezTo>
                        <a:pt x="11390" y="17"/>
                        <a:pt x="11352" y="0"/>
                        <a:pt x="11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0"/>
                <p:cNvSpPr/>
                <p:nvPr/>
              </p:nvSpPr>
              <p:spPr>
                <a:xfrm>
                  <a:off x="8278459" y="1065976"/>
                  <a:ext cx="136078" cy="139833"/>
                </a:xfrm>
                <a:custGeom>
                  <a:avLst/>
                  <a:gdLst/>
                  <a:ahLst/>
                  <a:cxnLst/>
                  <a:rect l="l" t="t" r="r" b="b"/>
                  <a:pathLst>
                    <a:path w="5327" h="5474" extrusionOk="0">
                      <a:moveTo>
                        <a:pt x="0" y="1"/>
                      </a:moveTo>
                      <a:lnTo>
                        <a:pt x="0" y="1"/>
                      </a:lnTo>
                      <a:cubicBezTo>
                        <a:pt x="683" y="543"/>
                        <a:pt x="1138" y="1359"/>
                        <a:pt x="1312" y="2236"/>
                      </a:cubicBezTo>
                      <a:cubicBezTo>
                        <a:pt x="1539" y="3333"/>
                        <a:pt x="1379" y="4423"/>
                        <a:pt x="1078" y="5474"/>
                      </a:cubicBezTo>
                      <a:cubicBezTo>
                        <a:pt x="1593" y="4524"/>
                        <a:pt x="2275" y="3674"/>
                        <a:pt x="3252" y="3166"/>
                      </a:cubicBezTo>
                      <a:cubicBezTo>
                        <a:pt x="3746" y="2906"/>
                        <a:pt x="4290" y="2770"/>
                        <a:pt x="4825" y="2770"/>
                      </a:cubicBezTo>
                      <a:cubicBezTo>
                        <a:pt x="4994" y="2770"/>
                        <a:pt x="5161" y="2784"/>
                        <a:pt x="5326" y="2811"/>
                      </a:cubicBezTo>
                      <a:cubicBezTo>
                        <a:pt x="3720" y="1613"/>
                        <a:pt x="1927" y="66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0"/>
                <p:cNvSpPr/>
                <p:nvPr/>
              </p:nvSpPr>
              <p:spPr>
                <a:xfrm>
                  <a:off x="8303928" y="1233245"/>
                  <a:ext cx="114876" cy="120061"/>
                </a:xfrm>
                <a:custGeom>
                  <a:avLst/>
                  <a:gdLst/>
                  <a:ahLst/>
                  <a:cxnLst/>
                  <a:rect l="l" t="t" r="r" b="b"/>
                  <a:pathLst>
                    <a:path w="4497" h="4700" extrusionOk="0">
                      <a:moveTo>
                        <a:pt x="1892" y="1"/>
                      </a:moveTo>
                      <a:cubicBezTo>
                        <a:pt x="1113" y="1"/>
                        <a:pt x="360" y="470"/>
                        <a:pt x="27" y="1348"/>
                      </a:cubicBezTo>
                      <a:cubicBezTo>
                        <a:pt x="20" y="1361"/>
                        <a:pt x="14" y="1375"/>
                        <a:pt x="0" y="1381"/>
                      </a:cubicBezTo>
                      <a:cubicBezTo>
                        <a:pt x="1292" y="2278"/>
                        <a:pt x="2402" y="3402"/>
                        <a:pt x="3292" y="4700"/>
                      </a:cubicBezTo>
                      <a:cubicBezTo>
                        <a:pt x="4142" y="3542"/>
                        <a:pt x="4496" y="1957"/>
                        <a:pt x="3486" y="772"/>
                      </a:cubicBezTo>
                      <a:cubicBezTo>
                        <a:pt x="3043" y="250"/>
                        <a:pt x="2461"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0"/>
                <p:cNvSpPr/>
                <p:nvPr/>
              </p:nvSpPr>
              <p:spPr>
                <a:xfrm>
                  <a:off x="8243590" y="910126"/>
                  <a:ext cx="194346" cy="192456"/>
                </a:xfrm>
                <a:custGeom>
                  <a:avLst/>
                  <a:gdLst/>
                  <a:ahLst/>
                  <a:cxnLst/>
                  <a:rect l="l" t="t" r="r" b="b"/>
                  <a:pathLst>
                    <a:path w="7608" h="7534" extrusionOk="0">
                      <a:moveTo>
                        <a:pt x="1553" y="0"/>
                      </a:moveTo>
                      <a:cubicBezTo>
                        <a:pt x="1519" y="1285"/>
                        <a:pt x="1466" y="2616"/>
                        <a:pt x="997" y="3827"/>
                      </a:cubicBezTo>
                      <a:cubicBezTo>
                        <a:pt x="884" y="4135"/>
                        <a:pt x="476" y="5199"/>
                        <a:pt x="1" y="5393"/>
                      </a:cubicBezTo>
                      <a:cubicBezTo>
                        <a:pt x="1827" y="5868"/>
                        <a:pt x="3547" y="6590"/>
                        <a:pt x="5132" y="7534"/>
                      </a:cubicBezTo>
                      <a:cubicBezTo>
                        <a:pt x="5039" y="5567"/>
                        <a:pt x="5922" y="3533"/>
                        <a:pt x="7608" y="2476"/>
                      </a:cubicBezTo>
                      <a:cubicBezTo>
                        <a:pt x="5721" y="1405"/>
                        <a:pt x="3694" y="562"/>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0"/>
                <p:cNvSpPr/>
                <p:nvPr/>
              </p:nvSpPr>
              <p:spPr>
                <a:xfrm>
                  <a:off x="7797677" y="1217407"/>
                  <a:ext cx="639928" cy="639928"/>
                </a:xfrm>
                <a:custGeom>
                  <a:avLst/>
                  <a:gdLst/>
                  <a:ahLst/>
                  <a:cxnLst/>
                  <a:rect l="l" t="t" r="r" b="b"/>
                  <a:pathLst>
                    <a:path w="25051" h="25051" extrusionOk="0">
                      <a:moveTo>
                        <a:pt x="12231" y="975"/>
                      </a:moveTo>
                      <a:cubicBezTo>
                        <a:pt x="12269" y="975"/>
                        <a:pt x="12307" y="992"/>
                        <a:pt x="12332" y="1031"/>
                      </a:cubicBezTo>
                      <a:cubicBezTo>
                        <a:pt x="14064" y="4129"/>
                        <a:pt x="13623" y="7615"/>
                        <a:pt x="12981" y="10953"/>
                      </a:cubicBezTo>
                      <a:cubicBezTo>
                        <a:pt x="14392" y="7896"/>
                        <a:pt x="16935" y="5387"/>
                        <a:pt x="19919" y="3855"/>
                      </a:cubicBezTo>
                      <a:cubicBezTo>
                        <a:pt x="19938" y="3844"/>
                        <a:pt x="19959" y="3839"/>
                        <a:pt x="19980" y="3839"/>
                      </a:cubicBezTo>
                      <a:cubicBezTo>
                        <a:pt x="20054" y="3839"/>
                        <a:pt x="20127" y="3900"/>
                        <a:pt x="20106" y="3988"/>
                      </a:cubicBezTo>
                      <a:cubicBezTo>
                        <a:pt x="19270" y="7501"/>
                        <a:pt x="16493" y="9782"/>
                        <a:pt x="13710" y="11830"/>
                      </a:cubicBezTo>
                      <a:cubicBezTo>
                        <a:pt x="15138" y="11369"/>
                        <a:pt x="16635" y="11149"/>
                        <a:pt x="18136" y="11149"/>
                      </a:cubicBezTo>
                      <a:cubicBezTo>
                        <a:pt x="20080" y="11149"/>
                        <a:pt x="22028" y="11519"/>
                        <a:pt x="23833" y="12218"/>
                      </a:cubicBezTo>
                      <a:cubicBezTo>
                        <a:pt x="23926" y="12258"/>
                        <a:pt x="23960" y="12392"/>
                        <a:pt x="23859" y="12445"/>
                      </a:cubicBezTo>
                      <a:cubicBezTo>
                        <a:pt x="22308" y="13283"/>
                        <a:pt x="20669" y="13578"/>
                        <a:pt x="19003" y="13578"/>
                      </a:cubicBezTo>
                      <a:cubicBezTo>
                        <a:pt x="17327" y="13578"/>
                        <a:pt x="15625" y="13279"/>
                        <a:pt x="13957" y="12934"/>
                      </a:cubicBezTo>
                      <a:lnTo>
                        <a:pt x="13957" y="12934"/>
                      </a:lnTo>
                      <a:cubicBezTo>
                        <a:pt x="17015" y="14392"/>
                        <a:pt x="19490" y="16988"/>
                        <a:pt x="20976" y="20012"/>
                      </a:cubicBezTo>
                      <a:cubicBezTo>
                        <a:pt x="21012" y="20091"/>
                        <a:pt x="20961" y="20197"/>
                        <a:pt x="20872" y="20197"/>
                      </a:cubicBezTo>
                      <a:cubicBezTo>
                        <a:pt x="20862" y="20197"/>
                        <a:pt x="20852" y="20196"/>
                        <a:pt x="20842" y="20193"/>
                      </a:cubicBezTo>
                      <a:cubicBezTo>
                        <a:pt x="17263" y="19276"/>
                        <a:pt x="15014" y="16366"/>
                        <a:pt x="12981" y="13482"/>
                      </a:cubicBezTo>
                      <a:lnTo>
                        <a:pt x="12981" y="13482"/>
                      </a:lnTo>
                      <a:cubicBezTo>
                        <a:pt x="14131" y="16821"/>
                        <a:pt x="13944" y="20574"/>
                        <a:pt x="12673" y="23853"/>
                      </a:cubicBezTo>
                      <a:cubicBezTo>
                        <a:pt x="12653" y="23907"/>
                        <a:pt x="12601" y="23941"/>
                        <a:pt x="12548" y="23941"/>
                      </a:cubicBezTo>
                      <a:cubicBezTo>
                        <a:pt x="12510" y="23941"/>
                        <a:pt x="12471" y="23922"/>
                        <a:pt x="12445" y="23880"/>
                      </a:cubicBezTo>
                      <a:cubicBezTo>
                        <a:pt x="10773" y="20768"/>
                        <a:pt x="11268" y="17303"/>
                        <a:pt x="11964" y="13977"/>
                      </a:cubicBezTo>
                      <a:lnTo>
                        <a:pt x="11964" y="13977"/>
                      </a:lnTo>
                      <a:cubicBezTo>
                        <a:pt x="10498" y="17035"/>
                        <a:pt x="7909" y="19511"/>
                        <a:pt x="4885" y="20996"/>
                      </a:cubicBezTo>
                      <a:cubicBezTo>
                        <a:pt x="4866" y="21004"/>
                        <a:pt x="4846" y="21008"/>
                        <a:pt x="4827" y="21008"/>
                      </a:cubicBezTo>
                      <a:cubicBezTo>
                        <a:pt x="4749" y="21008"/>
                        <a:pt x="4676" y="20948"/>
                        <a:pt x="4698" y="20862"/>
                      </a:cubicBezTo>
                      <a:cubicBezTo>
                        <a:pt x="5641" y="17189"/>
                        <a:pt x="8692" y="14914"/>
                        <a:pt x="11649" y="12833"/>
                      </a:cubicBezTo>
                      <a:lnTo>
                        <a:pt x="11649" y="12833"/>
                      </a:lnTo>
                      <a:cubicBezTo>
                        <a:pt x="10010" y="13464"/>
                        <a:pt x="8255" y="13765"/>
                        <a:pt x="6497" y="13765"/>
                      </a:cubicBezTo>
                      <a:cubicBezTo>
                        <a:pt x="4639" y="13765"/>
                        <a:pt x="2777" y="13429"/>
                        <a:pt x="1044" y="12793"/>
                      </a:cubicBezTo>
                      <a:cubicBezTo>
                        <a:pt x="951" y="12760"/>
                        <a:pt x="917" y="12626"/>
                        <a:pt x="1011" y="12566"/>
                      </a:cubicBezTo>
                      <a:cubicBezTo>
                        <a:pt x="2629" y="11657"/>
                        <a:pt x="4352" y="11345"/>
                        <a:pt x="6106" y="11345"/>
                      </a:cubicBezTo>
                      <a:cubicBezTo>
                        <a:pt x="7710" y="11345"/>
                        <a:pt x="9338" y="11606"/>
                        <a:pt x="10933" y="11910"/>
                      </a:cubicBezTo>
                      <a:cubicBezTo>
                        <a:pt x="7876" y="10498"/>
                        <a:pt x="5367" y="7963"/>
                        <a:pt x="3834" y="4979"/>
                      </a:cubicBezTo>
                      <a:cubicBezTo>
                        <a:pt x="3792" y="4894"/>
                        <a:pt x="3843" y="4787"/>
                        <a:pt x="3937" y="4787"/>
                      </a:cubicBezTo>
                      <a:cubicBezTo>
                        <a:pt x="3947" y="4787"/>
                        <a:pt x="3957" y="4789"/>
                        <a:pt x="3968" y="4791"/>
                      </a:cubicBezTo>
                      <a:cubicBezTo>
                        <a:pt x="7568" y="5648"/>
                        <a:pt x="9869" y="8538"/>
                        <a:pt x="11964" y="11388"/>
                      </a:cubicBezTo>
                      <a:cubicBezTo>
                        <a:pt x="10773" y="8083"/>
                        <a:pt x="10893" y="4343"/>
                        <a:pt x="12104" y="1065"/>
                      </a:cubicBezTo>
                      <a:cubicBezTo>
                        <a:pt x="12124" y="1010"/>
                        <a:pt x="12178" y="975"/>
                        <a:pt x="12231" y="975"/>
                      </a:cubicBezTo>
                      <a:close/>
                      <a:moveTo>
                        <a:pt x="12526" y="1"/>
                      </a:moveTo>
                      <a:cubicBezTo>
                        <a:pt x="5621" y="1"/>
                        <a:pt x="1" y="5621"/>
                        <a:pt x="1" y="12526"/>
                      </a:cubicBezTo>
                      <a:cubicBezTo>
                        <a:pt x="1" y="13643"/>
                        <a:pt x="148" y="14720"/>
                        <a:pt x="422" y="15750"/>
                      </a:cubicBezTo>
                      <a:cubicBezTo>
                        <a:pt x="456" y="15777"/>
                        <a:pt x="469" y="15824"/>
                        <a:pt x="456" y="15864"/>
                      </a:cubicBezTo>
                      <a:cubicBezTo>
                        <a:pt x="523" y="16092"/>
                        <a:pt x="589" y="16312"/>
                        <a:pt x="663" y="16533"/>
                      </a:cubicBezTo>
                      <a:cubicBezTo>
                        <a:pt x="723" y="16580"/>
                        <a:pt x="743" y="16660"/>
                        <a:pt x="730" y="16721"/>
                      </a:cubicBezTo>
                      <a:cubicBezTo>
                        <a:pt x="2456" y="21571"/>
                        <a:pt x="7093" y="25050"/>
                        <a:pt x="12526" y="25050"/>
                      </a:cubicBezTo>
                      <a:cubicBezTo>
                        <a:pt x="19430" y="25050"/>
                        <a:pt x="25050" y="19430"/>
                        <a:pt x="25050" y="12526"/>
                      </a:cubicBezTo>
                      <a:cubicBezTo>
                        <a:pt x="25050" y="5621"/>
                        <a:pt x="19430" y="1"/>
                        <a:pt x="12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0"/>
                <p:cNvSpPr/>
                <p:nvPr/>
              </p:nvSpPr>
              <p:spPr>
                <a:xfrm>
                  <a:off x="8263771" y="2027541"/>
                  <a:ext cx="50783" cy="129053"/>
                </a:xfrm>
                <a:custGeom>
                  <a:avLst/>
                  <a:gdLst/>
                  <a:ahLst/>
                  <a:cxnLst/>
                  <a:rect l="l" t="t" r="r" b="b"/>
                  <a:pathLst>
                    <a:path w="1988" h="5052" extrusionOk="0">
                      <a:moveTo>
                        <a:pt x="194" y="0"/>
                      </a:moveTo>
                      <a:lnTo>
                        <a:pt x="194" y="0"/>
                      </a:lnTo>
                      <a:cubicBezTo>
                        <a:pt x="0" y="1974"/>
                        <a:pt x="328" y="3700"/>
                        <a:pt x="1867" y="5052"/>
                      </a:cubicBezTo>
                      <a:cubicBezTo>
                        <a:pt x="1893" y="5005"/>
                        <a:pt x="1940" y="4985"/>
                        <a:pt x="1987" y="4985"/>
                      </a:cubicBezTo>
                      <a:cubicBezTo>
                        <a:pt x="1887" y="3125"/>
                        <a:pt x="1365" y="1459"/>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0"/>
                <p:cNvSpPr/>
                <p:nvPr/>
              </p:nvSpPr>
              <p:spPr>
                <a:xfrm>
                  <a:off x="8177965" y="1800216"/>
                  <a:ext cx="211947" cy="199174"/>
                </a:xfrm>
                <a:custGeom>
                  <a:avLst/>
                  <a:gdLst/>
                  <a:ahLst/>
                  <a:cxnLst/>
                  <a:rect l="l" t="t" r="r" b="b"/>
                  <a:pathLst>
                    <a:path w="8297" h="7797" extrusionOk="0">
                      <a:moveTo>
                        <a:pt x="5252" y="1"/>
                      </a:moveTo>
                      <a:cubicBezTo>
                        <a:pt x="5179" y="61"/>
                        <a:pt x="5099" y="115"/>
                        <a:pt x="5025" y="168"/>
                      </a:cubicBezTo>
                      <a:cubicBezTo>
                        <a:pt x="5052" y="175"/>
                        <a:pt x="5072" y="195"/>
                        <a:pt x="5085" y="222"/>
                      </a:cubicBezTo>
                      <a:cubicBezTo>
                        <a:pt x="5814" y="1707"/>
                        <a:pt x="5440" y="3661"/>
                        <a:pt x="3767" y="4283"/>
                      </a:cubicBezTo>
                      <a:cubicBezTo>
                        <a:pt x="3498" y="4382"/>
                        <a:pt x="3226" y="4428"/>
                        <a:pt x="2960" y="4428"/>
                      </a:cubicBezTo>
                      <a:cubicBezTo>
                        <a:pt x="1752" y="4428"/>
                        <a:pt x="665" y="3478"/>
                        <a:pt x="495" y="2222"/>
                      </a:cubicBezTo>
                      <a:cubicBezTo>
                        <a:pt x="495" y="2215"/>
                        <a:pt x="502" y="2209"/>
                        <a:pt x="502" y="2195"/>
                      </a:cubicBezTo>
                      <a:lnTo>
                        <a:pt x="502" y="2195"/>
                      </a:lnTo>
                      <a:cubicBezTo>
                        <a:pt x="335" y="2235"/>
                        <a:pt x="168" y="2269"/>
                        <a:pt x="0" y="2296"/>
                      </a:cubicBezTo>
                      <a:cubicBezTo>
                        <a:pt x="7" y="2309"/>
                        <a:pt x="14" y="2322"/>
                        <a:pt x="20" y="2336"/>
                      </a:cubicBezTo>
                      <a:cubicBezTo>
                        <a:pt x="569" y="4414"/>
                        <a:pt x="1573" y="7797"/>
                        <a:pt x="4164" y="7797"/>
                      </a:cubicBezTo>
                      <a:cubicBezTo>
                        <a:pt x="4418" y="7797"/>
                        <a:pt x="4686" y="7764"/>
                        <a:pt x="4971" y="7695"/>
                      </a:cubicBezTo>
                      <a:cubicBezTo>
                        <a:pt x="8297" y="6885"/>
                        <a:pt x="6149" y="2075"/>
                        <a:pt x="5226" y="255"/>
                      </a:cubicBezTo>
                      <a:cubicBezTo>
                        <a:pt x="5186" y="175"/>
                        <a:pt x="5219" y="94"/>
                        <a:pt x="5286" y="48"/>
                      </a:cubicBezTo>
                      <a:lnTo>
                        <a:pt x="5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0"/>
                <p:cNvSpPr/>
                <p:nvPr/>
              </p:nvSpPr>
              <p:spPr>
                <a:xfrm>
                  <a:off x="8130094" y="2164769"/>
                  <a:ext cx="179326" cy="154547"/>
                </a:xfrm>
                <a:custGeom>
                  <a:avLst/>
                  <a:gdLst/>
                  <a:ahLst/>
                  <a:cxnLst/>
                  <a:rect l="l" t="t" r="r" b="b"/>
                  <a:pathLst>
                    <a:path w="7020" h="6050" extrusionOk="0">
                      <a:moveTo>
                        <a:pt x="7019" y="1"/>
                      </a:moveTo>
                      <a:lnTo>
                        <a:pt x="7019" y="1"/>
                      </a:lnTo>
                      <a:cubicBezTo>
                        <a:pt x="6692" y="101"/>
                        <a:pt x="6364" y="195"/>
                        <a:pt x="6036" y="282"/>
                      </a:cubicBezTo>
                      <a:cubicBezTo>
                        <a:pt x="5742" y="1680"/>
                        <a:pt x="5454" y="3038"/>
                        <a:pt x="5360" y="4470"/>
                      </a:cubicBezTo>
                      <a:cubicBezTo>
                        <a:pt x="5355" y="4547"/>
                        <a:pt x="5287" y="4620"/>
                        <a:pt x="5214" y="4620"/>
                      </a:cubicBezTo>
                      <a:cubicBezTo>
                        <a:pt x="5191" y="4620"/>
                        <a:pt x="5168" y="4613"/>
                        <a:pt x="5146" y="4597"/>
                      </a:cubicBezTo>
                      <a:cubicBezTo>
                        <a:pt x="3788" y="3554"/>
                        <a:pt x="2269" y="2430"/>
                        <a:pt x="1219" y="1065"/>
                      </a:cubicBezTo>
                      <a:cubicBezTo>
                        <a:pt x="817" y="1091"/>
                        <a:pt x="409" y="1105"/>
                        <a:pt x="1" y="1118"/>
                      </a:cubicBezTo>
                      <a:cubicBezTo>
                        <a:pt x="1901" y="2764"/>
                        <a:pt x="3741" y="4464"/>
                        <a:pt x="5688" y="6049"/>
                      </a:cubicBezTo>
                      <a:cubicBezTo>
                        <a:pt x="6130" y="4035"/>
                        <a:pt x="6571" y="2015"/>
                        <a:pt x="7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0"/>
                <p:cNvSpPr/>
                <p:nvPr/>
              </p:nvSpPr>
              <p:spPr>
                <a:xfrm>
                  <a:off x="8185833" y="732205"/>
                  <a:ext cx="213480" cy="165276"/>
                </a:xfrm>
                <a:custGeom>
                  <a:avLst/>
                  <a:gdLst/>
                  <a:ahLst/>
                  <a:cxnLst/>
                  <a:rect l="l" t="t" r="r" b="b"/>
                  <a:pathLst>
                    <a:path w="8357" h="6470" extrusionOk="0">
                      <a:moveTo>
                        <a:pt x="0" y="0"/>
                      </a:moveTo>
                      <a:lnTo>
                        <a:pt x="0" y="0"/>
                      </a:lnTo>
                      <a:cubicBezTo>
                        <a:pt x="13" y="13"/>
                        <a:pt x="27" y="27"/>
                        <a:pt x="34" y="40"/>
                      </a:cubicBezTo>
                      <a:cubicBezTo>
                        <a:pt x="1151" y="2262"/>
                        <a:pt x="2409" y="4409"/>
                        <a:pt x="3800" y="6470"/>
                      </a:cubicBezTo>
                      <a:cubicBezTo>
                        <a:pt x="5386" y="5005"/>
                        <a:pt x="6905" y="3473"/>
                        <a:pt x="8357" y="1867"/>
                      </a:cubicBezTo>
                      <a:cubicBezTo>
                        <a:pt x="5721" y="883"/>
                        <a:pt x="2917" y="2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0"/>
                <p:cNvSpPr/>
                <p:nvPr/>
              </p:nvSpPr>
              <p:spPr>
                <a:xfrm>
                  <a:off x="8196077" y="1807573"/>
                  <a:ext cx="117967" cy="99191"/>
                </a:xfrm>
                <a:custGeom>
                  <a:avLst/>
                  <a:gdLst/>
                  <a:ahLst/>
                  <a:cxnLst/>
                  <a:rect l="l" t="t" r="r" b="b"/>
                  <a:pathLst>
                    <a:path w="4618" h="3883" extrusionOk="0">
                      <a:moveTo>
                        <a:pt x="4149" y="0"/>
                      </a:moveTo>
                      <a:cubicBezTo>
                        <a:pt x="2904" y="850"/>
                        <a:pt x="1506" y="1486"/>
                        <a:pt x="1" y="1860"/>
                      </a:cubicBezTo>
                      <a:cubicBezTo>
                        <a:pt x="1" y="1867"/>
                        <a:pt x="7" y="1867"/>
                        <a:pt x="7" y="1874"/>
                      </a:cubicBezTo>
                      <a:cubicBezTo>
                        <a:pt x="232" y="2990"/>
                        <a:pt x="1163" y="3883"/>
                        <a:pt x="2242" y="3883"/>
                      </a:cubicBezTo>
                      <a:cubicBezTo>
                        <a:pt x="2546" y="3883"/>
                        <a:pt x="2863" y="3811"/>
                        <a:pt x="3179" y="3654"/>
                      </a:cubicBezTo>
                      <a:cubicBezTo>
                        <a:pt x="4617" y="2924"/>
                        <a:pt x="4597" y="1365"/>
                        <a:pt x="4155" y="27"/>
                      </a:cubicBezTo>
                      <a:cubicBezTo>
                        <a:pt x="4149" y="14"/>
                        <a:pt x="4149" y="7"/>
                        <a:pt x="4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0"/>
                <p:cNvSpPr/>
                <p:nvPr/>
              </p:nvSpPr>
              <p:spPr>
                <a:xfrm>
                  <a:off x="8126518" y="1509540"/>
                  <a:ext cx="271262" cy="48433"/>
                </a:xfrm>
                <a:custGeom>
                  <a:avLst/>
                  <a:gdLst/>
                  <a:ahLst/>
                  <a:cxnLst/>
                  <a:rect l="l" t="t" r="r" b="b"/>
                  <a:pathLst>
                    <a:path w="10619" h="1896" extrusionOk="0">
                      <a:moveTo>
                        <a:pt x="5433" y="1"/>
                      </a:moveTo>
                      <a:cubicBezTo>
                        <a:pt x="3682" y="1"/>
                        <a:pt x="1929" y="299"/>
                        <a:pt x="208" y="855"/>
                      </a:cubicBezTo>
                      <a:cubicBezTo>
                        <a:pt x="141" y="909"/>
                        <a:pt x="74" y="956"/>
                        <a:pt x="0" y="1003"/>
                      </a:cubicBezTo>
                      <a:cubicBezTo>
                        <a:pt x="2004" y="1442"/>
                        <a:pt x="4084" y="1896"/>
                        <a:pt x="6124" y="1896"/>
                      </a:cubicBezTo>
                      <a:cubicBezTo>
                        <a:pt x="7661" y="1896"/>
                        <a:pt x="9176" y="1638"/>
                        <a:pt x="10618" y="922"/>
                      </a:cubicBezTo>
                      <a:cubicBezTo>
                        <a:pt x="8914" y="295"/>
                        <a:pt x="7174" y="1"/>
                        <a:pt x="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0"/>
                <p:cNvSpPr/>
                <p:nvPr/>
              </p:nvSpPr>
              <p:spPr>
                <a:xfrm>
                  <a:off x="8145498" y="1056397"/>
                  <a:ext cx="188522" cy="199839"/>
                </a:xfrm>
                <a:custGeom>
                  <a:avLst/>
                  <a:gdLst/>
                  <a:ahLst/>
                  <a:cxnLst/>
                  <a:rect l="l" t="t" r="r" b="b"/>
                  <a:pathLst>
                    <a:path w="7380" h="7823" extrusionOk="0">
                      <a:moveTo>
                        <a:pt x="3297" y="1"/>
                      </a:moveTo>
                      <a:cubicBezTo>
                        <a:pt x="796" y="1"/>
                        <a:pt x="237" y="4101"/>
                        <a:pt x="0" y="5969"/>
                      </a:cubicBezTo>
                      <a:lnTo>
                        <a:pt x="0" y="5976"/>
                      </a:lnTo>
                      <a:cubicBezTo>
                        <a:pt x="0" y="5989"/>
                        <a:pt x="7" y="6003"/>
                        <a:pt x="7" y="6009"/>
                      </a:cubicBezTo>
                      <a:cubicBezTo>
                        <a:pt x="7" y="6029"/>
                        <a:pt x="7" y="6050"/>
                        <a:pt x="0" y="6070"/>
                      </a:cubicBezTo>
                      <a:cubicBezTo>
                        <a:pt x="94" y="6076"/>
                        <a:pt x="181" y="6083"/>
                        <a:pt x="268" y="6090"/>
                      </a:cubicBezTo>
                      <a:lnTo>
                        <a:pt x="268" y="6083"/>
                      </a:lnTo>
                      <a:cubicBezTo>
                        <a:pt x="250" y="4761"/>
                        <a:pt x="1425" y="3702"/>
                        <a:pt x="2691" y="3702"/>
                      </a:cubicBezTo>
                      <a:cubicBezTo>
                        <a:pt x="2880" y="3702"/>
                        <a:pt x="3070" y="3725"/>
                        <a:pt x="3258" y="3775"/>
                      </a:cubicBezTo>
                      <a:cubicBezTo>
                        <a:pt x="5065" y="4250"/>
                        <a:pt x="5306" y="6016"/>
                        <a:pt x="5065" y="7595"/>
                      </a:cubicBezTo>
                      <a:cubicBezTo>
                        <a:pt x="5199" y="7669"/>
                        <a:pt x="5326" y="7749"/>
                        <a:pt x="5460" y="7823"/>
                      </a:cubicBezTo>
                      <a:cubicBezTo>
                        <a:pt x="5460" y="7802"/>
                        <a:pt x="5473" y="7789"/>
                        <a:pt x="5473" y="7769"/>
                      </a:cubicBezTo>
                      <a:cubicBezTo>
                        <a:pt x="5386" y="7749"/>
                        <a:pt x="5312" y="7675"/>
                        <a:pt x="5353" y="7568"/>
                      </a:cubicBezTo>
                      <a:cubicBezTo>
                        <a:pt x="6202" y="5300"/>
                        <a:pt x="7380" y="1125"/>
                        <a:pt x="4101" y="128"/>
                      </a:cubicBezTo>
                      <a:cubicBezTo>
                        <a:pt x="3813" y="41"/>
                        <a:pt x="3546" y="1"/>
                        <a:pt x="3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0"/>
                <p:cNvSpPr/>
                <p:nvPr/>
              </p:nvSpPr>
              <p:spPr>
                <a:xfrm>
                  <a:off x="8225479" y="915082"/>
                  <a:ext cx="51294" cy="124430"/>
                </a:xfrm>
                <a:custGeom>
                  <a:avLst/>
                  <a:gdLst/>
                  <a:ahLst/>
                  <a:cxnLst/>
                  <a:rect l="l" t="t" r="r" b="b"/>
                  <a:pathLst>
                    <a:path w="2008" h="4871" extrusionOk="0">
                      <a:moveTo>
                        <a:pt x="2008" y="0"/>
                      </a:moveTo>
                      <a:cubicBezTo>
                        <a:pt x="1499" y="642"/>
                        <a:pt x="1071" y="1325"/>
                        <a:pt x="797" y="2108"/>
                      </a:cubicBezTo>
                      <a:cubicBezTo>
                        <a:pt x="669" y="2482"/>
                        <a:pt x="0" y="4817"/>
                        <a:pt x="710" y="4871"/>
                      </a:cubicBezTo>
                      <a:cubicBezTo>
                        <a:pt x="711" y="4871"/>
                        <a:pt x="712" y="4871"/>
                        <a:pt x="713" y="4871"/>
                      </a:cubicBezTo>
                      <a:cubicBezTo>
                        <a:pt x="949" y="4871"/>
                        <a:pt x="1466" y="3585"/>
                        <a:pt x="1519" y="3432"/>
                      </a:cubicBezTo>
                      <a:cubicBezTo>
                        <a:pt x="1653" y="3071"/>
                        <a:pt x="1740" y="2696"/>
                        <a:pt x="1813" y="2315"/>
                      </a:cubicBezTo>
                      <a:cubicBezTo>
                        <a:pt x="1954" y="1552"/>
                        <a:pt x="1987" y="776"/>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0"/>
                <p:cNvSpPr/>
                <p:nvPr/>
              </p:nvSpPr>
              <p:spPr>
                <a:xfrm>
                  <a:off x="8156942" y="1158066"/>
                  <a:ext cx="116255" cy="88948"/>
                </a:xfrm>
                <a:custGeom>
                  <a:avLst/>
                  <a:gdLst/>
                  <a:ahLst/>
                  <a:cxnLst/>
                  <a:rect l="l" t="t" r="r" b="b"/>
                  <a:pathLst>
                    <a:path w="4551" h="3482" extrusionOk="0">
                      <a:moveTo>
                        <a:pt x="2206" y="0"/>
                      </a:moveTo>
                      <a:cubicBezTo>
                        <a:pt x="1062" y="0"/>
                        <a:pt x="227" y="986"/>
                        <a:pt x="0" y="2130"/>
                      </a:cubicBezTo>
                      <a:cubicBezTo>
                        <a:pt x="1553" y="2317"/>
                        <a:pt x="3018" y="2785"/>
                        <a:pt x="4356" y="3481"/>
                      </a:cubicBezTo>
                      <a:cubicBezTo>
                        <a:pt x="4550" y="2130"/>
                        <a:pt x="4383" y="571"/>
                        <a:pt x="2857" y="102"/>
                      </a:cubicBezTo>
                      <a:cubicBezTo>
                        <a:pt x="2631" y="33"/>
                        <a:pt x="2413"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0"/>
                <p:cNvSpPr/>
                <p:nvPr/>
              </p:nvSpPr>
              <p:spPr>
                <a:xfrm>
                  <a:off x="8167185" y="2173837"/>
                  <a:ext cx="109767" cy="98118"/>
                </a:xfrm>
                <a:custGeom>
                  <a:avLst/>
                  <a:gdLst/>
                  <a:ahLst/>
                  <a:cxnLst/>
                  <a:rect l="l" t="t" r="r" b="b"/>
                  <a:pathLst>
                    <a:path w="4297" h="3841" extrusionOk="0">
                      <a:moveTo>
                        <a:pt x="4296" y="0"/>
                      </a:moveTo>
                      <a:cubicBezTo>
                        <a:pt x="2905" y="348"/>
                        <a:pt x="1473" y="583"/>
                        <a:pt x="1" y="696"/>
                      </a:cubicBezTo>
                      <a:cubicBezTo>
                        <a:pt x="1252" y="1687"/>
                        <a:pt x="2376" y="2844"/>
                        <a:pt x="3641" y="3841"/>
                      </a:cubicBezTo>
                      <a:cubicBezTo>
                        <a:pt x="3734" y="2550"/>
                        <a:pt x="3908" y="1232"/>
                        <a:pt x="4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0"/>
                <p:cNvSpPr/>
                <p:nvPr/>
              </p:nvSpPr>
              <p:spPr>
                <a:xfrm>
                  <a:off x="8106337" y="743982"/>
                  <a:ext cx="168546" cy="156412"/>
                </a:xfrm>
                <a:custGeom>
                  <a:avLst/>
                  <a:gdLst/>
                  <a:ahLst/>
                  <a:cxnLst/>
                  <a:rect l="l" t="t" r="r" b="b"/>
                  <a:pathLst>
                    <a:path w="6598" h="6123" extrusionOk="0">
                      <a:moveTo>
                        <a:pt x="2998" y="1"/>
                      </a:moveTo>
                      <a:cubicBezTo>
                        <a:pt x="1988" y="1787"/>
                        <a:pt x="1025" y="3600"/>
                        <a:pt x="1" y="5380"/>
                      </a:cubicBezTo>
                      <a:lnTo>
                        <a:pt x="610" y="5380"/>
                      </a:lnTo>
                      <a:cubicBezTo>
                        <a:pt x="1265" y="4042"/>
                        <a:pt x="1955" y="2724"/>
                        <a:pt x="2637" y="1399"/>
                      </a:cubicBezTo>
                      <a:cubicBezTo>
                        <a:pt x="2662" y="1348"/>
                        <a:pt x="2709" y="1326"/>
                        <a:pt x="2757" y="1326"/>
                      </a:cubicBezTo>
                      <a:cubicBezTo>
                        <a:pt x="2811" y="1326"/>
                        <a:pt x="2866" y="1353"/>
                        <a:pt x="2898" y="1399"/>
                      </a:cubicBezTo>
                      <a:cubicBezTo>
                        <a:pt x="3868" y="2851"/>
                        <a:pt x="4778" y="4336"/>
                        <a:pt x="5621" y="5868"/>
                      </a:cubicBezTo>
                      <a:cubicBezTo>
                        <a:pt x="5628" y="5882"/>
                        <a:pt x="5628" y="5895"/>
                        <a:pt x="5634" y="5902"/>
                      </a:cubicBezTo>
                      <a:cubicBezTo>
                        <a:pt x="5956" y="5969"/>
                        <a:pt x="6277" y="6042"/>
                        <a:pt x="6598" y="6123"/>
                      </a:cubicBezTo>
                      <a:cubicBezTo>
                        <a:pt x="5273" y="4156"/>
                        <a:pt x="4076" y="2115"/>
                        <a:pt x="2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0"/>
                <p:cNvSpPr/>
                <p:nvPr/>
              </p:nvSpPr>
              <p:spPr>
                <a:xfrm>
                  <a:off x="8123963" y="2021385"/>
                  <a:ext cx="181702" cy="164612"/>
                </a:xfrm>
                <a:custGeom>
                  <a:avLst/>
                  <a:gdLst/>
                  <a:ahLst/>
                  <a:cxnLst/>
                  <a:rect l="l" t="t" r="r" b="b"/>
                  <a:pathLst>
                    <a:path w="7113" h="6444" extrusionOk="0">
                      <a:moveTo>
                        <a:pt x="5446" y="0"/>
                      </a:moveTo>
                      <a:lnTo>
                        <a:pt x="5446" y="0"/>
                      </a:lnTo>
                      <a:cubicBezTo>
                        <a:pt x="3720" y="516"/>
                        <a:pt x="1894" y="810"/>
                        <a:pt x="0" y="830"/>
                      </a:cubicBezTo>
                      <a:cubicBezTo>
                        <a:pt x="1198" y="2496"/>
                        <a:pt x="1291" y="4691"/>
                        <a:pt x="248" y="6444"/>
                      </a:cubicBezTo>
                      <a:cubicBezTo>
                        <a:pt x="2630" y="6397"/>
                        <a:pt x="4931" y="6022"/>
                        <a:pt x="7112" y="5360"/>
                      </a:cubicBezTo>
                      <a:cubicBezTo>
                        <a:pt x="5339" y="4343"/>
                        <a:pt x="5239" y="1800"/>
                        <a:pt x="5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0"/>
                <p:cNvSpPr/>
                <p:nvPr/>
              </p:nvSpPr>
              <p:spPr>
                <a:xfrm>
                  <a:off x="8110961" y="888592"/>
                  <a:ext cx="165302" cy="156744"/>
                </a:xfrm>
                <a:custGeom>
                  <a:avLst/>
                  <a:gdLst/>
                  <a:ahLst/>
                  <a:cxnLst/>
                  <a:rect l="l" t="t" r="r" b="b"/>
                  <a:pathLst>
                    <a:path w="6471" h="6136" extrusionOk="0">
                      <a:moveTo>
                        <a:pt x="262" y="0"/>
                      </a:moveTo>
                      <a:cubicBezTo>
                        <a:pt x="175" y="0"/>
                        <a:pt x="88" y="7"/>
                        <a:pt x="1" y="7"/>
                      </a:cubicBezTo>
                      <a:cubicBezTo>
                        <a:pt x="1225" y="1586"/>
                        <a:pt x="1312" y="3834"/>
                        <a:pt x="496" y="5620"/>
                      </a:cubicBezTo>
                      <a:cubicBezTo>
                        <a:pt x="1961" y="5634"/>
                        <a:pt x="3393" y="5814"/>
                        <a:pt x="4771" y="6135"/>
                      </a:cubicBezTo>
                      <a:cubicBezTo>
                        <a:pt x="4383" y="5654"/>
                        <a:pt x="4778" y="4008"/>
                        <a:pt x="4871" y="3660"/>
                      </a:cubicBezTo>
                      <a:cubicBezTo>
                        <a:pt x="5146" y="2576"/>
                        <a:pt x="5688" y="1566"/>
                        <a:pt x="6470" y="769"/>
                      </a:cubicBezTo>
                      <a:cubicBezTo>
                        <a:pt x="4483" y="268"/>
                        <a:pt x="240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0"/>
                <p:cNvSpPr/>
                <p:nvPr/>
              </p:nvSpPr>
              <p:spPr>
                <a:xfrm>
                  <a:off x="8122584" y="1540960"/>
                  <a:ext cx="202035" cy="184256"/>
                </a:xfrm>
                <a:custGeom>
                  <a:avLst/>
                  <a:gdLst/>
                  <a:ahLst/>
                  <a:cxnLst/>
                  <a:rect l="l" t="t" r="r" b="b"/>
                  <a:pathLst>
                    <a:path w="7909" h="7213" extrusionOk="0">
                      <a:moveTo>
                        <a:pt x="1" y="0"/>
                      </a:moveTo>
                      <a:lnTo>
                        <a:pt x="1" y="0"/>
                      </a:lnTo>
                      <a:cubicBezTo>
                        <a:pt x="2075" y="2964"/>
                        <a:pt x="4283" y="6155"/>
                        <a:pt x="7909" y="7213"/>
                      </a:cubicBezTo>
                      <a:cubicBezTo>
                        <a:pt x="6223" y="3921"/>
                        <a:pt x="3493" y="1546"/>
                        <a:pt x="148" y="34"/>
                      </a:cubicBezTo>
                      <a:cubicBezTo>
                        <a:pt x="94" y="27"/>
                        <a:pt x="47" y="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0"/>
                <p:cNvSpPr/>
                <p:nvPr/>
              </p:nvSpPr>
              <p:spPr>
                <a:xfrm>
                  <a:off x="8123095" y="1324747"/>
                  <a:ext cx="180169" cy="204105"/>
                </a:xfrm>
                <a:custGeom>
                  <a:avLst/>
                  <a:gdLst/>
                  <a:ahLst/>
                  <a:cxnLst/>
                  <a:rect l="l" t="t" r="r" b="b"/>
                  <a:pathLst>
                    <a:path w="7053" h="7990" extrusionOk="0">
                      <a:moveTo>
                        <a:pt x="7053" y="0"/>
                      </a:moveTo>
                      <a:lnTo>
                        <a:pt x="7053" y="0"/>
                      </a:lnTo>
                      <a:cubicBezTo>
                        <a:pt x="3801" y="1740"/>
                        <a:pt x="1479" y="4490"/>
                        <a:pt x="27" y="7849"/>
                      </a:cubicBezTo>
                      <a:cubicBezTo>
                        <a:pt x="21" y="7895"/>
                        <a:pt x="7" y="7942"/>
                        <a:pt x="1" y="7989"/>
                      </a:cubicBezTo>
                      <a:cubicBezTo>
                        <a:pt x="41" y="7969"/>
                        <a:pt x="81" y="7956"/>
                        <a:pt x="121" y="7936"/>
                      </a:cubicBezTo>
                      <a:cubicBezTo>
                        <a:pt x="3005" y="5841"/>
                        <a:pt x="6076" y="3593"/>
                        <a:pt x="7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0"/>
                <p:cNvSpPr/>
                <p:nvPr/>
              </p:nvSpPr>
              <p:spPr>
                <a:xfrm>
                  <a:off x="8130273" y="1898156"/>
                  <a:ext cx="152657" cy="137100"/>
                </a:xfrm>
                <a:custGeom>
                  <a:avLst/>
                  <a:gdLst/>
                  <a:ahLst/>
                  <a:cxnLst/>
                  <a:rect l="l" t="t" r="r" b="b"/>
                  <a:pathLst>
                    <a:path w="5976" h="5367" extrusionOk="0">
                      <a:moveTo>
                        <a:pt x="2041" y="1"/>
                      </a:moveTo>
                      <a:cubicBezTo>
                        <a:pt x="2168" y="2088"/>
                        <a:pt x="1854" y="4497"/>
                        <a:pt x="1" y="5366"/>
                      </a:cubicBezTo>
                      <a:cubicBezTo>
                        <a:pt x="2088" y="5313"/>
                        <a:pt x="4095" y="4931"/>
                        <a:pt x="5975" y="4269"/>
                      </a:cubicBezTo>
                      <a:cubicBezTo>
                        <a:pt x="3908" y="4222"/>
                        <a:pt x="2677" y="2008"/>
                        <a:pt x="2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0"/>
                <p:cNvSpPr/>
                <p:nvPr/>
              </p:nvSpPr>
              <p:spPr>
                <a:xfrm>
                  <a:off x="8129430" y="789273"/>
                  <a:ext cx="110431" cy="103432"/>
                </a:xfrm>
                <a:custGeom>
                  <a:avLst/>
                  <a:gdLst/>
                  <a:ahLst/>
                  <a:cxnLst/>
                  <a:rect l="l" t="t" r="r" b="b"/>
                  <a:pathLst>
                    <a:path w="4323" h="4049" extrusionOk="0">
                      <a:moveTo>
                        <a:pt x="1874" y="1"/>
                      </a:moveTo>
                      <a:cubicBezTo>
                        <a:pt x="1258" y="1205"/>
                        <a:pt x="642" y="2416"/>
                        <a:pt x="0" y="3607"/>
                      </a:cubicBezTo>
                      <a:cubicBezTo>
                        <a:pt x="1472" y="3634"/>
                        <a:pt x="2917" y="3788"/>
                        <a:pt x="4322" y="4049"/>
                      </a:cubicBezTo>
                      <a:cubicBezTo>
                        <a:pt x="3560" y="2670"/>
                        <a:pt x="2743" y="1319"/>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0"/>
                <p:cNvSpPr/>
                <p:nvPr/>
              </p:nvSpPr>
              <p:spPr>
                <a:xfrm>
                  <a:off x="7983644" y="729293"/>
                  <a:ext cx="197591" cy="147344"/>
                </a:xfrm>
                <a:custGeom>
                  <a:avLst/>
                  <a:gdLst/>
                  <a:ahLst/>
                  <a:cxnLst/>
                  <a:rect l="l" t="t" r="r" b="b"/>
                  <a:pathLst>
                    <a:path w="7735" h="5768" extrusionOk="0">
                      <a:moveTo>
                        <a:pt x="5246" y="0"/>
                      </a:moveTo>
                      <a:cubicBezTo>
                        <a:pt x="3459" y="0"/>
                        <a:pt x="1706" y="154"/>
                        <a:pt x="0" y="435"/>
                      </a:cubicBezTo>
                      <a:cubicBezTo>
                        <a:pt x="1773" y="2008"/>
                        <a:pt x="3312" y="3787"/>
                        <a:pt x="4617" y="5768"/>
                      </a:cubicBezTo>
                      <a:cubicBezTo>
                        <a:pt x="5547" y="3854"/>
                        <a:pt x="6617" y="2001"/>
                        <a:pt x="7674" y="154"/>
                      </a:cubicBezTo>
                      <a:cubicBezTo>
                        <a:pt x="7688" y="127"/>
                        <a:pt x="7708" y="114"/>
                        <a:pt x="7734" y="101"/>
                      </a:cubicBezTo>
                      <a:cubicBezTo>
                        <a:pt x="6912" y="34"/>
                        <a:pt x="6082"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0"/>
                <p:cNvSpPr/>
                <p:nvPr/>
              </p:nvSpPr>
              <p:spPr>
                <a:xfrm>
                  <a:off x="8011846" y="1853197"/>
                  <a:ext cx="169568" cy="181702"/>
                </a:xfrm>
                <a:custGeom>
                  <a:avLst/>
                  <a:gdLst/>
                  <a:ahLst/>
                  <a:cxnLst/>
                  <a:rect l="l" t="t" r="r" b="b"/>
                  <a:pathLst>
                    <a:path w="6638" h="7113" extrusionOk="0">
                      <a:moveTo>
                        <a:pt x="783" y="1"/>
                      </a:moveTo>
                      <a:lnTo>
                        <a:pt x="783" y="1"/>
                      </a:lnTo>
                      <a:cubicBezTo>
                        <a:pt x="790" y="14"/>
                        <a:pt x="790" y="28"/>
                        <a:pt x="790" y="41"/>
                      </a:cubicBezTo>
                      <a:cubicBezTo>
                        <a:pt x="716" y="1995"/>
                        <a:pt x="0" y="6598"/>
                        <a:pt x="2723" y="7080"/>
                      </a:cubicBezTo>
                      <a:cubicBezTo>
                        <a:pt x="2937" y="7100"/>
                        <a:pt x="3151" y="7106"/>
                        <a:pt x="3372" y="7113"/>
                      </a:cubicBezTo>
                      <a:cubicBezTo>
                        <a:pt x="4730" y="7026"/>
                        <a:pt x="5821" y="5855"/>
                        <a:pt x="6202" y="4617"/>
                      </a:cubicBezTo>
                      <a:cubicBezTo>
                        <a:pt x="6637" y="3212"/>
                        <a:pt x="6396" y="1707"/>
                        <a:pt x="6189" y="289"/>
                      </a:cubicBezTo>
                      <a:lnTo>
                        <a:pt x="6189" y="282"/>
                      </a:lnTo>
                      <a:cubicBezTo>
                        <a:pt x="6102" y="295"/>
                        <a:pt x="6015" y="309"/>
                        <a:pt x="5928" y="322"/>
                      </a:cubicBezTo>
                      <a:cubicBezTo>
                        <a:pt x="5935" y="329"/>
                        <a:pt x="5941" y="342"/>
                        <a:pt x="5941" y="355"/>
                      </a:cubicBezTo>
                      <a:cubicBezTo>
                        <a:pt x="6157" y="1966"/>
                        <a:pt x="5025" y="3514"/>
                        <a:pt x="3399" y="3514"/>
                      </a:cubicBezTo>
                      <a:cubicBezTo>
                        <a:pt x="3261" y="3514"/>
                        <a:pt x="3121" y="3503"/>
                        <a:pt x="2977" y="3480"/>
                      </a:cubicBezTo>
                      <a:cubicBezTo>
                        <a:pt x="1492" y="3232"/>
                        <a:pt x="422" y="1459"/>
                        <a:pt x="1285" y="121"/>
                      </a:cubicBezTo>
                      <a:cubicBezTo>
                        <a:pt x="1117" y="81"/>
                        <a:pt x="950" y="4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0"/>
                <p:cNvSpPr/>
                <p:nvPr/>
              </p:nvSpPr>
              <p:spPr>
                <a:xfrm>
                  <a:off x="8044135" y="1039333"/>
                  <a:ext cx="176235" cy="148697"/>
                </a:xfrm>
                <a:custGeom>
                  <a:avLst/>
                  <a:gdLst/>
                  <a:ahLst/>
                  <a:cxnLst/>
                  <a:rect l="l" t="t" r="r" b="b"/>
                  <a:pathLst>
                    <a:path w="6899" h="5821" extrusionOk="0">
                      <a:moveTo>
                        <a:pt x="2878" y="0"/>
                      </a:moveTo>
                      <a:cubicBezTo>
                        <a:pt x="1901" y="0"/>
                        <a:pt x="944" y="74"/>
                        <a:pt x="1" y="214"/>
                      </a:cubicBezTo>
                      <a:cubicBezTo>
                        <a:pt x="2362" y="555"/>
                        <a:pt x="3393" y="3546"/>
                        <a:pt x="3828" y="5821"/>
                      </a:cubicBezTo>
                      <a:cubicBezTo>
                        <a:pt x="3948" y="3754"/>
                        <a:pt x="4825" y="776"/>
                        <a:pt x="6899" y="415"/>
                      </a:cubicBezTo>
                      <a:cubicBezTo>
                        <a:pt x="5601" y="147"/>
                        <a:pt x="4256" y="0"/>
                        <a:pt x="2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0"/>
                <p:cNvSpPr/>
                <p:nvPr/>
              </p:nvSpPr>
              <p:spPr>
                <a:xfrm>
                  <a:off x="8037979" y="1857309"/>
                  <a:ext cx="123510" cy="78321"/>
                </a:xfrm>
                <a:custGeom>
                  <a:avLst/>
                  <a:gdLst/>
                  <a:ahLst/>
                  <a:cxnLst/>
                  <a:rect l="l" t="t" r="r" b="b"/>
                  <a:pathLst>
                    <a:path w="4835" h="3066" extrusionOk="0">
                      <a:moveTo>
                        <a:pt x="436" y="0"/>
                      </a:moveTo>
                      <a:lnTo>
                        <a:pt x="436" y="0"/>
                      </a:lnTo>
                      <a:cubicBezTo>
                        <a:pt x="1" y="1318"/>
                        <a:pt x="462" y="2777"/>
                        <a:pt x="1988" y="3031"/>
                      </a:cubicBezTo>
                      <a:cubicBezTo>
                        <a:pt x="2124" y="3054"/>
                        <a:pt x="2257" y="3065"/>
                        <a:pt x="2387" y="3065"/>
                      </a:cubicBezTo>
                      <a:cubicBezTo>
                        <a:pt x="3840" y="3065"/>
                        <a:pt x="4834" y="1678"/>
                        <a:pt x="4644" y="228"/>
                      </a:cubicBezTo>
                      <a:cubicBezTo>
                        <a:pt x="4637" y="215"/>
                        <a:pt x="4644" y="208"/>
                        <a:pt x="4644" y="194"/>
                      </a:cubicBezTo>
                      <a:lnTo>
                        <a:pt x="4644" y="194"/>
                      </a:lnTo>
                      <a:cubicBezTo>
                        <a:pt x="4142" y="255"/>
                        <a:pt x="3634" y="288"/>
                        <a:pt x="3119" y="288"/>
                      </a:cubicBezTo>
                      <a:cubicBezTo>
                        <a:pt x="2202" y="288"/>
                        <a:pt x="1305" y="188"/>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0"/>
                <p:cNvSpPr/>
                <p:nvPr/>
              </p:nvSpPr>
              <p:spPr>
                <a:xfrm>
                  <a:off x="8105852" y="2050736"/>
                  <a:ext cx="37449" cy="132527"/>
                </a:xfrm>
                <a:custGeom>
                  <a:avLst/>
                  <a:gdLst/>
                  <a:ahLst/>
                  <a:cxnLst/>
                  <a:rect l="l" t="t" r="r" b="b"/>
                  <a:pathLst>
                    <a:path w="1466" h="5188" extrusionOk="0">
                      <a:moveTo>
                        <a:pt x="622" y="1"/>
                      </a:moveTo>
                      <a:cubicBezTo>
                        <a:pt x="65" y="1"/>
                        <a:pt x="0" y="2269"/>
                        <a:pt x="33" y="2618"/>
                      </a:cubicBezTo>
                      <a:cubicBezTo>
                        <a:pt x="107" y="3521"/>
                        <a:pt x="375" y="4358"/>
                        <a:pt x="716" y="5187"/>
                      </a:cubicBezTo>
                      <a:cubicBezTo>
                        <a:pt x="1204" y="4385"/>
                        <a:pt x="1465" y="3488"/>
                        <a:pt x="1438" y="2538"/>
                      </a:cubicBezTo>
                      <a:cubicBezTo>
                        <a:pt x="1425" y="2096"/>
                        <a:pt x="1358" y="1641"/>
                        <a:pt x="1224" y="1213"/>
                      </a:cubicBezTo>
                      <a:cubicBezTo>
                        <a:pt x="1171" y="1046"/>
                        <a:pt x="870" y="29"/>
                        <a:pt x="649" y="2"/>
                      </a:cubicBezTo>
                      <a:cubicBezTo>
                        <a:pt x="640" y="1"/>
                        <a:pt x="631"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0"/>
                <p:cNvSpPr/>
                <p:nvPr/>
              </p:nvSpPr>
              <p:spPr>
                <a:xfrm>
                  <a:off x="7937357" y="1052642"/>
                  <a:ext cx="200120" cy="189416"/>
                </a:xfrm>
                <a:custGeom>
                  <a:avLst/>
                  <a:gdLst/>
                  <a:ahLst/>
                  <a:cxnLst/>
                  <a:rect l="l" t="t" r="r" b="b"/>
                  <a:pathLst>
                    <a:path w="7834" h="7415" extrusionOk="0">
                      <a:moveTo>
                        <a:pt x="3531" y="1"/>
                      </a:moveTo>
                      <a:cubicBezTo>
                        <a:pt x="0" y="1"/>
                        <a:pt x="396" y="5244"/>
                        <a:pt x="1544" y="7414"/>
                      </a:cubicBezTo>
                      <a:cubicBezTo>
                        <a:pt x="1718" y="7334"/>
                        <a:pt x="1892" y="7254"/>
                        <a:pt x="2073" y="7173"/>
                      </a:cubicBezTo>
                      <a:cubicBezTo>
                        <a:pt x="1404" y="5614"/>
                        <a:pt x="2642" y="3835"/>
                        <a:pt x="4221" y="3527"/>
                      </a:cubicBezTo>
                      <a:cubicBezTo>
                        <a:pt x="4409" y="3491"/>
                        <a:pt x="4594" y="3474"/>
                        <a:pt x="4774" y="3474"/>
                      </a:cubicBezTo>
                      <a:cubicBezTo>
                        <a:pt x="6272" y="3474"/>
                        <a:pt x="7472" y="4660"/>
                        <a:pt x="7633" y="6176"/>
                      </a:cubicBezTo>
                      <a:cubicBezTo>
                        <a:pt x="7700" y="6183"/>
                        <a:pt x="7767" y="6190"/>
                        <a:pt x="7834" y="6190"/>
                      </a:cubicBezTo>
                      <a:cubicBezTo>
                        <a:pt x="7479" y="3754"/>
                        <a:pt x="6710" y="14"/>
                        <a:pt x="3552" y="1"/>
                      </a:cubicBezTo>
                      <a:cubicBezTo>
                        <a:pt x="3545" y="1"/>
                        <a:pt x="3538"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0"/>
                <p:cNvSpPr/>
                <p:nvPr/>
              </p:nvSpPr>
              <p:spPr>
                <a:xfrm>
                  <a:off x="8089094" y="888745"/>
                  <a:ext cx="42226" cy="139246"/>
                </a:xfrm>
                <a:custGeom>
                  <a:avLst/>
                  <a:gdLst/>
                  <a:ahLst/>
                  <a:cxnLst/>
                  <a:rect l="l" t="t" r="r" b="b"/>
                  <a:pathLst>
                    <a:path w="1653" h="5451" extrusionOk="0">
                      <a:moveTo>
                        <a:pt x="562" y="1"/>
                      </a:moveTo>
                      <a:cubicBezTo>
                        <a:pt x="549" y="7"/>
                        <a:pt x="535" y="14"/>
                        <a:pt x="522" y="14"/>
                      </a:cubicBezTo>
                      <a:cubicBezTo>
                        <a:pt x="214" y="884"/>
                        <a:pt x="0" y="1754"/>
                        <a:pt x="87" y="2697"/>
                      </a:cubicBezTo>
                      <a:cubicBezTo>
                        <a:pt x="134" y="3212"/>
                        <a:pt x="241" y="3721"/>
                        <a:pt x="422" y="4209"/>
                      </a:cubicBezTo>
                      <a:cubicBezTo>
                        <a:pt x="489" y="4383"/>
                        <a:pt x="850" y="5393"/>
                        <a:pt x="1091" y="5447"/>
                      </a:cubicBezTo>
                      <a:cubicBezTo>
                        <a:pt x="1100" y="5449"/>
                        <a:pt x="1110" y="5450"/>
                        <a:pt x="1119" y="5450"/>
                      </a:cubicBezTo>
                      <a:cubicBezTo>
                        <a:pt x="1557" y="5450"/>
                        <a:pt x="1652" y="3006"/>
                        <a:pt x="1633" y="2730"/>
                      </a:cubicBezTo>
                      <a:cubicBezTo>
                        <a:pt x="1539" y="1707"/>
                        <a:pt x="1131" y="850"/>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0"/>
                <p:cNvSpPr/>
                <p:nvPr/>
              </p:nvSpPr>
              <p:spPr>
                <a:xfrm>
                  <a:off x="7990133" y="1148206"/>
                  <a:ext cx="134878" cy="86317"/>
                </a:xfrm>
                <a:custGeom>
                  <a:avLst/>
                  <a:gdLst/>
                  <a:ahLst/>
                  <a:cxnLst/>
                  <a:rect l="l" t="t" r="r" b="b"/>
                  <a:pathLst>
                    <a:path w="5280" h="3379" extrusionOk="0">
                      <a:moveTo>
                        <a:pt x="2683" y="0"/>
                      </a:moveTo>
                      <a:cubicBezTo>
                        <a:pt x="2443" y="0"/>
                        <a:pt x="2197" y="35"/>
                        <a:pt x="1947" y="107"/>
                      </a:cubicBezTo>
                      <a:cubicBezTo>
                        <a:pt x="388" y="555"/>
                        <a:pt x="0" y="1960"/>
                        <a:pt x="141" y="3379"/>
                      </a:cubicBezTo>
                      <a:cubicBezTo>
                        <a:pt x="1640" y="2763"/>
                        <a:pt x="3272" y="2422"/>
                        <a:pt x="4992" y="2422"/>
                      </a:cubicBezTo>
                      <a:cubicBezTo>
                        <a:pt x="5085" y="2422"/>
                        <a:pt x="5186" y="2429"/>
                        <a:pt x="5279" y="2429"/>
                      </a:cubicBezTo>
                      <a:cubicBezTo>
                        <a:pt x="5126" y="1051"/>
                        <a:pt x="4013" y="0"/>
                        <a:pt x="2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0"/>
                <p:cNvSpPr/>
                <p:nvPr/>
              </p:nvSpPr>
              <p:spPr>
                <a:xfrm>
                  <a:off x="8074738" y="1543693"/>
                  <a:ext cx="76073" cy="274328"/>
                </a:xfrm>
                <a:custGeom>
                  <a:avLst/>
                  <a:gdLst/>
                  <a:ahLst/>
                  <a:cxnLst/>
                  <a:rect l="l" t="t" r="r" b="b"/>
                  <a:pathLst>
                    <a:path w="2978" h="10739" extrusionOk="0">
                      <a:moveTo>
                        <a:pt x="1633" y="0"/>
                      </a:moveTo>
                      <a:lnTo>
                        <a:pt x="1633" y="0"/>
                      </a:lnTo>
                      <a:cubicBezTo>
                        <a:pt x="863" y="3539"/>
                        <a:pt x="0" y="7340"/>
                        <a:pt x="1693" y="10739"/>
                      </a:cubicBezTo>
                      <a:cubicBezTo>
                        <a:pt x="2978" y="7219"/>
                        <a:pt x="2864" y="3566"/>
                        <a:pt x="1666" y="40"/>
                      </a:cubicBezTo>
                      <a:cubicBezTo>
                        <a:pt x="1653" y="27"/>
                        <a:pt x="1646" y="14"/>
                        <a:pt x="1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0"/>
                <p:cNvSpPr/>
                <p:nvPr/>
              </p:nvSpPr>
              <p:spPr>
                <a:xfrm>
                  <a:off x="7981575" y="2030785"/>
                  <a:ext cx="138301" cy="155390"/>
                </a:xfrm>
                <a:custGeom>
                  <a:avLst/>
                  <a:gdLst/>
                  <a:ahLst/>
                  <a:cxnLst/>
                  <a:rect l="l" t="t" r="r" b="b"/>
                  <a:pathLst>
                    <a:path w="5414" h="6083" extrusionOk="0">
                      <a:moveTo>
                        <a:pt x="1058" y="0"/>
                      </a:moveTo>
                      <a:cubicBezTo>
                        <a:pt x="1392" y="1907"/>
                        <a:pt x="1620" y="4202"/>
                        <a:pt x="1" y="5513"/>
                      </a:cubicBezTo>
                      <a:cubicBezTo>
                        <a:pt x="1720" y="5888"/>
                        <a:pt x="3500" y="6082"/>
                        <a:pt x="5327" y="6082"/>
                      </a:cubicBezTo>
                      <a:lnTo>
                        <a:pt x="5414" y="6082"/>
                      </a:lnTo>
                      <a:cubicBezTo>
                        <a:pt x="4570" y="4316"/>
                        <a:pt x="4269" y="2195"/>
                        <a:pt x="5333" y="469"/>
                      </a:cubicBezTo>
                      <a:lnTo>
                        <a:pt x="5327" y="469"/>
                      </a:lnTo>
                      <a:cubicBezTo>
                        <a:pt x="5159" y="469"/>
                        <a:pt x="4992" y="462"/>
                        <a:pt x="4825" y="462"/>
                      </a:cubicBezTo>
                      <a:cubicBezTo>
                        <a:pt x="4758" y="469"/>
                        <a:pt x="4698" y="475"/>
                        <a:pt x="4631" y="482"/>
                      </a:cubicBezTo>
                      <a:cubicBezTo>
                        <a:pt x="4514" y="495"/>
                        <a:pt x="4401" y="500"/>
                        <a:pt x="4293" y="500"/>
                      </a:cubicBezTo>
                      <a:cubicBezTo>
                        <a:pt x="3994" y="500"/>
                        <a:pt x="3728" y="456"/>
                        <a:pt x="3487" y="382"/>
                      </a:cubicBezTo>
                      <a:cubicBezTo>
                        <a:pt x="2664" y="301"/>
                        <a:pt x="1847" y="174"/>
                        <a:pt x="1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0"/>
                <p:cNvSpPr/>
                <p:nvPr/>
              </p:nvSpPr>
              <p:spPr>
                <a:xfrm>
                  <a:off x="8079336" y="1253298"/>
                  <a:ext cx="75741" cy="273842"/>
                </a:xfrm>
                <a:custGeom>
                  <a:avLst/>
                  <a:gdLst/>
                  <a:ahLst/>
                  <a:cxnLst/>
                  <a:rect l="l" t="t" r="r" b="b"/>
                  <a:pathLst>
                    <a:path w="2965" h="10720" extrusionOk="0">
                      <a:moveTo>
                        <a:pt x="1219" y="1"/>
                      </a:moveTo>
                      <a:cubicBezTo>
                        <a:pt x="1" y="3520"/>
                        <a:pt x="168" y="7160"/>
                        <a:pt x="1419" y="10646"/>
                      </a:cubicBezTo>
                      <a:cubicBezTo>
                        <a:pt x="1433" y="10666"/>
                        <a:pt x="1453" y="10692"/>
                        <a:pt x="1473" y="10719"/>
                      </a:cubicBezTo>
                      <a:cubicBezTo>
                        <a:pt x="2182" y="7166"/>
                        <a:pt x="2965" y="3359"/>
                        <a:pt x="1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0"/>
                <p:cNvSpPr/>
                <p:nvPr/>
              </p:nvSpPr>
              <p:spPr>
                <a:xfrm>
                  <a:off x="7971843" y="2177414"/>
                  <a:ext cx="146501" cy="160525"/>
                </a:xfrm>
                <a:custGeom>
                  <a:avLst/>
                  <a:gdLst/>
                  <a:ahLst/>
                  <a:cxnLst/>
                  <a:rect l="l" t="t" r="r" b="b"/>
                  <a:pathLst>
                    <a:path w="5735" h="6284" extrusionOk="0">
                      <a:moveTo>
                        <a:pt x="67" y="1"/>
                      </a:moveTo>
                      <a:cubicBezTo>
                        <a:pt x="54" y="14"/>
                        <a:pt x="34" y="21"/>
                        <a:pt x="21" y="34"/>
                      </a:cubicBezTo>
                      <a:cubicBezTo>
                        <a:pt x="14" y="34"/>
                        <a:pt x="7" y="34"/>
                        <a:pt x="0" y="41"/>
                      </a:cubicBezTo>
                      <a:cubicBezTo>
                        <a:pt x="904" y="1935"/>
                        <a:pt x="1312" y="4216"/>
                        <a:pt x="1686" y="6283"/>
                      </a:cubicBezTo>
                      <a:cubicBezTo>
                        <a:pt x="3292" y="4571"/>
                        <a:pt x="4597" y="2677"/>
                        <a:pt x="5734" y="623"/>
                      </a:cubicBezTo>
                      <a:lnTo>
                        <a:pt x="5708" y="623"/>
                      </a:lnTo>
                      <a:cubicBezTo>
                        <a:pt x="5453" y="623"/>
                        <a:pt x="5199" y="623"/>
                        <a:pt x="4945" y="617"/>
                      </a:cubicBezTo>
                      <a:cubicBezTo>
                        <a:pt x="4938" y="637"/>
                        <a:pt x="4938" y="657"/>
                        <a:pt x="4925" y="683"/>
                      </a:cubicBezTo>
                      <a:cubicBezTo>
                        <a:pt x="4175" y="2109"/>
                        <a:pt x="3292" y="3440"/>
                        <a:pt x="2262" y="4678"/>
                      </a:cubicBezTo>
                      <a:cubicBezTo>
                        <a:pt x="2238" y="4709"/>
                        <a:pt x="2201" y="4723"/>
                        <a:pt x="2164" y="4723"/>
                      </a:cubicBezTo>
                      <a:cubicBezTo>
                        <a:pt x="2097" y="4723"/>
                        <a:pt x="2027" y="4679"/>
                        <a:pt x="2014" y="4611"/>
                      </a:cubicBezTo>
                      <a:cubicBezTo>
                        <a:pt x="1713" y="3139"/>
                        <a:pt x="1318" y="1680"/>
                        <a:pt x="1037" y="202"/>
                      </a:cubicBezTo>
                      <a:cubicBezTo>
                        <a:pt x="710" y="141"/>
                        <a:pt x="388" y="75"/>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0"/>
                <p:cNvSpPr/>
                <p:nvPr/>
              </p:nvSpPr>
              <p:spPr>
                <a:xfrm>
                  <a:off x="7925862" y="1542825"/>
                  <a:ext cx="184103" cy="202061"/>
                </a:xfrm>
                <a:custGeom>
                  <a:avLst/>
                  <a:gdLst/>
                  <a:ahLst/>
                  <a:cxnLst/>
                  <a:rect l="l" t="t" r="r" b="b"/>
                  <a:pathLst>
                    <a:path w="7207" h="7910" extrusionOk="0">
                      <a:moveTo>
                        <a:pt x="7206" y="1"/>
                      </a:moveTo>
                      <a:cubicBezTo>
                        <a:pt x="4249" y="2075"/>
                        <a:pt x="1051" y="4283"/>
                        <a:pt x="1" y="7909"/>
                      </a:cubicBezTo>
                      <a:cubicBezTo>
                        <a:pt x="3292" y="6223"/>
                        <a:pt x="5668" y="3493"/>
                        <a:pt x="7180" y="148"/>
                      </a:cubicBezTo>
                      <a:cubicBezTo>
                        <a:pt x="7186" y="94"/>
                        <a:pt x="7200" y="48"/>
                        <a:pt x="7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0"/>
                <p:cNvSpPr/>
                <p:nvPr/>
              </p:nvSpPr>
              <p:spPr>
                <a:xfrm>
                  <a:off x="7904506" y="1347814"/>
                  <a:ext cx="205126" cy="180348"/>
                </a:xfrm>
                <a:custGeom>
                  <a:avLst/>
                  <a:gdLst/>
                  <a:ahLst/>
                  <a:cxnLst/>
                  <a:rect l="l" t="t" r="r" b="b"/>
                  <a:pathLst>
                    <a:path w="8030" h="7060" extrusionOk="0">
                      <a:moveTo>
                        <a:pt x="0" y="1"/>
                      </a:moveTo>
                      <a:lnTo>
                        <a:pt x="0" y="1"/>
                      </a:lnTo>
                      <a:cubicBezTo>
                        <a:pt x="1740" y="3246"/>
                        <a:pt x="4490" y="5574"/>
                        <a:pt x="7848" y="7019"/>
                      </a:cubicBezTo>
                      <a:cubicBezTo>
                        <a:pt x="7909" y="7033"/>
                        <a:pt x="7969" y="7046"/>
                        <a:pt x="8029" y="7059"/>
                      </a:cubicBezTo>
                      <a:cubicBezTo>
                        <a:pt x="5908" y="4136"/>
                        <a:pt x="3647" y="9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0"/>
                <p:cNvSpPr/>
                <p:nvPr/>
              </p:nvSpPr>
              <p:spPr>
                <a:xfrm>
                  <a:off x="7942619" y="888924"/>
                  <a:ext cx="170079" cy="159477"/>
                </a:xfrm>
                <a:custGeom>
                  <a:avLst/>
                  <a:gdLst/>
                  <a:ahLst/>
                  <a:cxnLst/>
                  <a:rect l="l" t="t" r="r" b="b"/>
                  <a:pathLst>
                    <a:path w="6658" h="6243" extrusionOk="0">
                      <a:moveTo>
                        <a:pt x="6055" y="0"/>
                      </a:moveTo>
                      <a:lnTo>
                        <a:pt x="6055" y="0"/>
                      </a:lnTo>
                      <a:cubicBezTo>
                        <a:pt x="3961" y="67"/>
                        <a:pt x="1934" y="388"/>
                        <a:pt x="0" y="930"/>
                      </a:cubicBezTo>
                      <a:cubicBezTo>
                        <a:pt x="1706" y="2074"/>
                        <a:pt x="2001" y="4215"/>
                        <a:pt x="1887" y="6169"/>
                      </a:cubicBezTo>
                      <a:cubicBezTo>
                        <a:pt x="1887" y="6203"/>
                        <a:pt x="1874" y="6223"/>
                        <a:pt x="1860" y="6243"/>
                      </a:cubicBezTo>
                      <a:cubicBezTo>
                        <a:pt x="3392" y="5841"/>
                        <a:pt x="5005" y="5621"/>
                        <a:pt x="6658" y="5607"/>
                      </a:cubicBezTo>
                      <a:cubicBezTo>
                        <a:pt x="5540" y="4015"/>
                        <a:pt x="5172" y="1780"/>
                        <a:pt x="6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0"/>
                <p:cNvSpPr/>
                <p:nvPr/>
              </p:nvSpPr>
              <p:spPr>
                <a:xfrm>
                  <a:off x="7931839" y="746051"/>
                  <a:ext cx="162747" cy="161700"/>
                </a:xfrm>
                <a:custGeom>
                  <a:avLst/>
                  <a:gdLst/>
                  <a:ahLst/>
                  <a:cxnLst/>
                  <a:rect l="l" t="t" r="r" b="b"/>
                  <a:pathLst>
                    <a:path w="6371" h="6330" extrusionOk="0">
                      <a:moveTo>
                        <a:pt x="1767" y="0"/>
                      </a:moveTo>
                      <a:cubicBezTo>
                        <a:pt x="1178" y="2108"/>
                        <a:pt x="590" y="4222"/>
                        <a:pt x="1" y="6329"/>
                      </a:cubicBezTo>
                      <a:cubicBezTo>
                        <a:pt x="28" y="6323"/>
                        <a:pt x="48" y="6323"/>
                        <a:pt x="74" y="6323"/>
                      </a:cubicBezTo>
                      <a:cubicBezTo>
                        <a:pt x="262" y="6269"/>
                        <a:pt x="449" y="6216"/>
                        <a:pt x="636" y="6169"/>
                      </a:cubicBezTo>
                      <a:cubicBezTo>
                        <a:pt x="636" y="6155"/>
                        <a:pt x="636" y="6149"/>
                        <a:pt x="636" y="6135"/>
                      </a:cubicBezTo>
                      <a:cubicBezTo>
                        <a:pt x="911" y="4530"/>
                        <a:pt x="1520" y="2931"/>
                        <a:pt x="1981" y="1372"/>
                      </a:cubicBezTo>
                      <a:cubicBezTo>
                        <a:pt x="2003" y="1306"/>
                        <a:pt x="2070" y="1258"/>
                        <a:pt x="2135" y="1258"/>
                      </a:cubicBezTo>
                      <a:cubicBezTo>
                        <a:pt x="2169" y="1258"/>
                        <a:pt x="2203" y="1272"/>
                        <a:pt x="2229" y="1305"/>
                      </a:cubicBezTo>
                      <a:cubicBezTo>
                        <a:pt x="3333" y="2650"/>
                        <a:pt x="4443" y="3981"/>
                        <a:pt x="5547" y="5326"/>
                      </a:cubicBezTo>
                      <a:cubicBezTo>
                        <a:pt x="5554" y="5332"/>
                        <a:pt x="5561" y="5346"/>
                        <a:pt x="5567" y="5353"/>
                      </a:cubicBezTo>
                      <a:cubicBezTo>
                        <a:pt x="5828" y="5339"/>
                        <a:pt x="6096" y="5326"/>
                        <a:pt x="6370" y="5312"/>
                      </a:cubicBezTo>
                      <a:cubicBezTo>
                        <a:pt x="5072" y="3339"/>
                        <a:pt x="3533" y="1566"/>
                        <a:pt x="1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0"/>
                <p:cNvSpPr/>
                <p:nvPr/>
              </p:nvSpPr>
              <p:spPr>
                <a:xfrm>
                  <a:off x="8005000" y="2183749"/>
                  <a:ext cx="84963" cy="101720"/>
                </a:xfrm>
                <a:custGeom>
                  <a:avLst/>
                  <a:gdLst/>
                  <a:ahLst/>
                  <a:cxnLst/>
                  <a:rect l="l" t="t" r="r" b="b"/>
                  <a:pathLst>
                    <a:path w="3326" h="3982" extrusionOk="0">
                      <a:moveTo>
                        <a:pt x="0" y="1"/>
                      </a:moveTo>
                      <a:cubicBezTo>
                        <a:pt x="402" y="1299"/>
                        <a:pt x="669" y="2650"/>
                        <a:pt x="944" y="3981"/>
                      </a:cubicBezTo>
                      <a:cubicBezTo>
                        <a:pt x="1854" y="2851"/>
                        <a:pt x="2650" y="1646"/>
                        <a:pt x="3326" y="355"/>
                      </a:cubicBezTo>
                      <a:cubicBezTo>
                        <a:pt x="2195" y="308"/>
                        <a:pt x="1084" y="1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0"/>
                <p:cNvSpPr/>
                <p:nvPr/>
              </p:nvSpPr>
              <p:spPr>
                <a:xfrm>
                  <a:off x="7953220" y="790141"/>
                  <a:ext cx="110942" cy="112143"/>
                </a:xfrm>
                <a:custGeom>
                  <a:avLst/>
                  <a:gdLst/>
                  <a:ahLst/>
                  <a:cxnLst/>
                  <a:rect l="l" t="t" r="r" b="b"/>
                  <a:pathLst>
                    <a:path w="4343" h="4390" extrusionOk="0">
                      <a:moveTo>
                        <a:pt x="1352" y="0"/>
                      </a:moveTo>
                      <a:cubicBezTo>
                        <a:pt x="937" y="1459"/>
                        <a:pt x="589" y="2991"/>
                        <a:pt x="0" y="4389"/>
                      </a:cubicBezTo>
                      <a:cubicBezTo>
                        <a:pt x="1405" y="4021"/>
                        <a:pt x="2857" y="3774"/>
                        <a:pt x="4342" y="3653"/>
                      </a:cubicBezTo>
                      <a:cubicBezTo>
                        <a:pt x="3345" y="2436"/>
                        <a:pt x="2355" y="1218"/>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0"/>
                <p:cNvSpPr/>
                <p:nvPr/>
              </p:nvSpPr>
              <p:spPr>
                <a:xfrm>
                  <a:off x="7825036" y="1773573"/>
                  <a:ext cx="200145" cy="196109"/>
                </a:xfrm>
                <a:custGeom>
                  <a:avLst/>
                  <a:gdLst/>
                  <a:ahLst/>
                  <a:cxnLst/>
                  <a:rect l="l" t="t" r="r" b="b"/>
                  <a:pathLst>
                    <a:path w="7835" h="7677" extrusionOk="0">
                      <a:moveTo>
                        <a:pt x="2603" y="0"/>
                      </a:moveTo>
                      <a:cubicBezTo>
                        <a:pt x="1552" y="816"/>
                        <a:pt x="743" y="1860"/>
                        <a:pt x="388" y="3158"/>
                      </a:cubicBezTo>
                      <a:cubicBezTo>
                        <a:pt x="20" y="4483"/>
                        <a:pt x="0" y="6530"/>
                        <a:pt x="1399" y="7259"/>
                      </a:cubicBezTo>
                      <a:cubicBezTo>
                        <a:pt x="1950" y="7549"/>
                        <a:pt x="2491" y="7676"/>
                        <a:pt x="3010" y="7676"/>
                      </a:cubicBezTo>
                      <a:cubicBezTo>
                        <a:pt x="5303" y="7676"/>
                        <a:pt x="7187" y="5190"/>
                        <a:pt x="7781" y="3118"/>
                      </a:cubicBezTo>
                      <a:cubicBezTo>
                        <a:pt x="7795" y="3084"/>
                        <a:pt x="7815" y="3058"/>
                        <a:pt x="7835" y="3038"/>
                      </a:cubicBezTo>
                      <a:cubicBezTo>
                        <a:pt x="7668" y="2991"/>
                        <a:pt x="7507" y="2937"/>
                        <a:pt x="7340" y="2884"/>
                      </a:cubicBezTo>
                      <a:cubicBezTo>
                        <a:pt x="7119" y="4219"/>
                        <a:pt x="5983" y="5166"/>
                        <a:pt x="4734" y="5166"/>
                      </a:cubicBezTo>
                      <a:cubicBezTo>
                        <a:pt x="4319" y="5166"/>
                        <a:pt x="3890" y="5061"/>
                        <a:pt x="3479" y="4831"/>
                      </a:cubicBezTo>
                      <a:cubicBezTo>
                        <a:pt x="1874" y="3934"/>
                        <a:pt x="1673" y="1612"/>
                        <a:pt x="3178" y="515"/>
                      </a:cubicBezTo>
                      <a:cubicBezTo>
                        <a:pt x="2978" y="348"/>
                        <a:pt x="2790" y="181"/>
                        <a:pt x="2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0"/>
                <p:cNvSpPr/>
                <p:nvPr/>
              </p:nvSpPr>
              <p:spPr>
                <a:xfrm>
                  <a:off x="7876994" y="1882957"/>
                  <a:ext cx="176235" cy="148187"/>
                </a:xfrm>
                <a:custGeom>
                  <a:avLst/>
                  <a:gdLst/>
                  <a:ahLst/>
                  <a:cxnLst/>
                  <a:rect l="l" t="t" r="r" b="b"/>
                  <a:pathLst>
                    <a:path w="6899" h="5801" extrusionOk="0">
                      <a:moveTo>
                        <a:pt x="5687" y="0"/>
                      </a:moveTo>
                      <a:cubicBezTo>
                        <a:pt x="5172" y="1211"/>
                        <a:pt x="4389" y="2302"/>
                        <a:pt x="3232" y="2971"/>
                      </a:cubicBezTo>
                      <a:cubicBezTo>
                        <a:pt x="2536" y="3376"/>
                        <a:pt x="1678" y="3628"/>
                        <a:pt x="836" y="3628"/>
                      </a:cubicBezTo>
                      <a:cubicBezTo>
                        <a:pt x="554" y="3628"/>
                        <a:pt x="273" y="3600"/>
                        <a:pt x="0" y="3539"/>
                      </a:cubicBezTo>
                      <a:lnTo>
                        <a:pt x="0" y="3539"/>
                      </a:lnTo>
                      <a:cubicBezTo>
                        <a:pt x="315" y="3707"/>
                        <a:pt x="629" y="3874"/>
                        <a:pt x="944" y="4028"/>
                      </a:cubicBezTo>
                      <a:lnTo>
                        <a:pt x="950" y="4028"/>
                      </a:lnTo>
                      <a:cubicBezTo>
                        <a:pt x="2797" y="4924"/>
                        <a:pt x="4797" y="5533"/>
                        <a:pt x="6898" y="5801"/>
                      </a:cubicBezTo>
                      <a:cubicBezTo>
                        <a:pt x="5527" y="4697"/>
                        <a:pt x="5580" y="1927"/>
                        <a:pt x="5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0"/>
                <p:cNvSpPr/>
                <p:nvPr/>
              </p:nvSpPr>
              <p:spPr>
                <a:xfrm>
                  <a:off x="7964486" y="2039726"/>
                  <a:ext cx="45164" cy="129871"/>
                </a:xfrm>
                <a:custGeom>
                  <a:avLst/>
                  <a:gdLst/>
                  <a:ahLst/>
                  <a:cxnLst/>
                  <a:rect l="l" t="t" r="r" b="b"/>
                  <a:pathLst>
                    <a:path w="1768" h="5084" extrusionOk="0">
                      <a:moveTo>
                        <a:pt x="1512" y="1"/>
                      </a:moveTo>
                      <a:cubicBezTo>
                        <a:pt x="1442" y="1"/>
                        <a:pt x="1335" y="92"/>
                        <a:pt x="1172" y="319"/>
                      </a:cubicBezTo>
                      <a:cubicBezTo>
                        <a:pt x="155" y="1751"/>
                        <a:pt x="1" y="3424"/>
                        <a:pt x="342" y="5083"/>
                      </a:cubicBezTo>
                      <a:cubicBezTo>
                        <a:pt x="1218" y="4454"/>
                        <a:pt x="1640" y="3464"/>
                        <a:pt x="1727" y="2387"/>
                      </a:cubicBezTo>
                      <a:cubicBezTo>
                        <a:pt x="1767" y="1925"/>
                        <a:pt x="1734" y="1464"/>
                        <a:pt x="1687" y="1002"/>
                      </a:cubicBezTo>
                      <a:cubicBezTo>
                        <a:pt x="1639" y="580"/>
                        <a:pt x="1690"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0"/>
                <p:cNvSpPr/>
                <p:nvPr/>
              </p:nvSpPr>
              <p:spPr>
                <a:xfrm>
                  <a:off x="7832035" y="2181016"/>
                  <a:ext cx="174345" cy="156744"/>
                </a:xfrm>
                <a:custGeom>
                  <a:avLst/>
                  <a:gdLst/>
                  <a:ahLst/>
                  <a:cxnLst/>
                  <a:rect l="l" t="t" r="r" b="b"/>
                  <a:pathLst>
                    <a:path w="6825" h="6136" extrusionOk="0">
                      <a:moveTo>
                        <a:pt x="5293" y="0"/>
                      </a:moveTo>
                      <a:cubicBezTo>
                        <a:pt x="3694" y="1593"/>
                        <a:pt x="1914" y="3179"/>
                        <a:pt x="0" y="4396"/>
                      </a:cubicBezTo>
                      <a:cubicBezTo>
                        <a:pt x="2175" y="5219"/>
                        <a:pt x="4456" y="5808"/>
                        <a:pt x="6825" y="6136"/>
                      </a:cubicBezTo>
                      <a:cubicBezTo>
                        <a:pt x="6638" y="5125"/>
                        <a:pt x="6417" y="4129"/>
                        <a:pt x="6169" y="3132"/>
                      </a:cubicBezTo>
                      <a:cubicBezTo>
                        <a:pt x="5902" y="2088"/>
                        <a:pt x="5514" y="1058"/>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0"/>
                <p:cNvSpPr/>
                <p:nvPr/>
              </p:nvSpPr>
              <p:spPr>
                <a:xfrm>
                  <a:off x="7775453" y="916947"/>
                  <a:ext cx="211104" cy="185993"/>
                </a:xfrm>
                <a:custGeom>
                  <a:avLst/>
                  <a:gdLst/>
                  <a:ahLst/>
                  <a:cxnLst/>
                  <a:rect l="l" t="t" r="r" b="b"/>
                  <a:pathLst>
                    <a:path w="8264" h="7281" extrusionOk="0">
                      <a:moveTo>
                        <a:pt x="5962" y="1"/>
                      </a:moveTo>
                      <a:lnTo>
                        <a:pt x="5962" y="1"/>
                      </a:lnTo>
                      <a:cubicBezTo>
                        <a:pt x="3841" y="656"/>
                        <a:pt x="1841" y="1573"/>
                        <a:pt x="1" y="2724"/>
                      </a:cubicBezTo>
                      <a:cubicBezTo>
                        <a:pt x="1700" y="3721"/>
                        <a:pt x="2885" y="5346"/>
                        <a:pt x="3299" y="7280"/>
                      </a:cubicBezTo>
                      <a:cubicBezTo>
                        <a:pt x="4832" y="6370"/>
                        <a:pt x="6504" y="5654"/>
                        <a:pt x="8264" y="5179"/>
                      </a:cubicBezTo>
                      <a:lnTo>
                        <a:pt x="8250" y="5179"/>
                      </a:lnTo>
                      <a:cubicBezTo>
                        <a:pt x="6263" y="4316"/>
                        <a:pt x="5139" y="2041"/>
                        <a:pt x="59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0"/>
                <p:cNvSpPr/>
                <p:nvPr/>
              </p:nvSpPr>
              <p:spPr>
                <a:xfrm>
                  <a:off x="7923818" y="915082"/>
                  <a:ext cx="70938" cy="126371"/>
                </a:xfrm>
                <a:custGeom>
                  <a:avLst/>
                  <a:gdLst/>
                  <a:ahLst/>
                  <a:cxnLst/>
                  <a:rect l="l" t="t" r="r" b="b"/>
                  <a:pathLst>
                    <a:path w="2777" h="4947" extrusionOk="0">
                      <a:moveTo>
                        <a:pt x="415" y="0"/>
                      </a:moveTo>
                      <a:cubicBezTo>
                        <a:pt x="402" y="0"/>
                        <a:pt x="388" y="7"/>
                        <a:pt x="375" y="7"/>
                      </a:cubicBezTo>
                      <a:cubicBezTo>
                        <a:pt x="74" y="1057"/>
                        <a:pt x="0" y="2121"/>
                        <a:pt x="495" y="3138"/>
                      </a:cubicBezTo>
                      <a:cubicBezTo>
                        <a:pt x="690" y="3526"/>
                        <a:pt x="950" y="3887"/>
                        <a:pt x="1258" y="4188"/>
                      </a:cubicBezTo>
                      <a:cubicBezTo>
                        <a:pt x="1359" y="4295"/>
                        <a:pt x="2033" y="4946"/>
                        <a:pt x="2275" y="4946"/>
                      </a:cubicBezTo>
                      <a:cubicBezTo>
                        <a:pt x="2290" y="4946"/>
                        <a:pt x="2304" y="4943"/>
                        <a:pt x="2315" y="4938"/>
                      </a:cubicBezTo>
                      <a:cubicBezTo>
                        <a:pt x="2777" y="4717"/>
                        <a:pt x="2222" y="2489"/>
                        <a:pt x="2115" y="2161"/>
                      </a:cubicBezTo>
                      <a:cubicBezTo>
                        <a:pt x="1814" y="1245"/>
                        <a:pt x="1245" y="488"/>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0"/>
                <p:cNvSpPr/>
                <p:nvPr/>
              </p:nvSpPr>
              <p:spPr>
                <a:xfrm>
                  <a:off x="7780587" y="743139"/>
                  <a:ext cx="188037" cy="156923"/>
                </a:xfrm>
                <a:custGeom>
                  <a:avLst/>
                  <a:gdLst/>
                  <a:ahLst/>
                  <a:cxnLst/>
                  <a:rect l="l" t="t" r="r" b="b"/>
                  <a:pathLst>
                    <a:path w="7361" h="6143" extrusionOk="0">
                      <a:moveTo>
                        <a:pt x="7360" y="0"/>
                      </a:moveTo>
                      <a:lnTo>
                        <a:pt x="7360" y="0"/>
                      </a:lnTo>
                      <a:cubicBezTo>
                        <a:pt x="4784" y="482"/>
                        <a:pt x="2322" y="1278"/>
                        <a:pt x="1" y="2342"/>
                      </a:cubicBezTo>
                      <a:cubicBezTo>
                        <a:pt x="1887" y="3613"/>
                        <a:pt x="3774" y="4878"/>
                        <a:pt x="5654" y="6142"/>
                      </a:cubicBezTo>
                      <a:cubicBezTo>
                        <a:pt x="6223" y="4095"/>
                        <a:pt x="6792" y="2048"/>
                        <a:pt x="7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0"/>
                <p:cNvSpPr/>
                <p:nvPr/>
              </p:nvSpPr>
              <p:spPr>
                <a:xfrm>
                  <a:off x="7833057" y="1513525"/>
                  <a:ext cx="275017" cy="48306"/>
                </a:xfrm>
                <a:custGeom>
                  <a:avLst/>
                  <a:gdLst/>
                  <a:ahLst/>
                  <a:cxnLst/>
                  <a:rect l="l" t="t" r="r" b="b"/>
                  <a:pathLst>
                    <a:path w="10766" h="1891" extrusionOk="0">
                      <a:moveTo>
                        <a:pt x="4724" y="0"/>
                      </a:moveTo>
                      <a:cubicBezTo>
                        <a:pt x="3101" y="0"/>
                        <a:pt x="1506" y="275"/>
                        <a:pt x="1" y="1061"/>
                      </a:cubicBezTo>
                      <a:cubicBezTo>
                        <a:pt x="1630" y="1624"/>
                        <a:pt x="3284" y="1890"/>
                        <a:pt x="4937" y="1890"/>
                      </a:cubicBezTo>
                      <a:cubicBezTo>
                        <a:pt x="6896" y="1890"/>
                        <a:pt x="8854" y="1517"/>
                        <a:pt x="10766" y="820"/>
                      </a:cubicBezTo>
                      <a:cubicBezTo>
                        <a:pt x="8791" y="423"/>
                        <a:pt x="6737" y="0"/>
                        <a:pt x="4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0"/>
                <p:cNvSpPr/>
                <p:nvPr/>
              </p:nvSpPr>
              <p:spPr>
                <a:xfrm>
                  <a:off x="7842125" y="1056755"/>
                  <a:ext cx="144789" cy="130612"/>
                </a:xfrm>
                <a:custGeom>
                  <a:avLst/>
                  <a:gdLst/>
                  <a:ahLst/>
                  <a:cxnLst/>
                  <a:rect l="l" t="t" r="r" b="b"/>
                  <a:pathLst>
                    <a:path w="5668" h="5113" extrusionOk="0">
                      <a:moveTo>
                        <a:pt x="5667" y="1"/>
                      </a:moveTo>
                      <a:lnTo>
                        <a:pt x="5667" y="1"/>
                      </a:lnTo>
                      <a:cubicBezTo>
                        <a:pt x="3627" y="556"/>
                        <a:pt x="1720" y="1439"/>
                        <a:pt x="0" y="2583"/>
                      </a:cubicBezTo>
                      <a:cubicBezTo>
                        <a:pt x="203" y="2545"/>
                        <a:pt x="408" y="2526"/>
                        <a:pt x="613" y="2526"/>
                      </a:cubicBezTo>
                      <a:cubicBezTo>
                        <a:pt x="1341" y="2526"/>
                        <a:pt x="2068" y="2764"/>
                        <a:pt x="2690" y="3219"/>
                      </a:cubicBezTo>
                      <a:cubicBezTo>
                        <a:pt x="3379" y="3714"/>
                        <a:pt x="3874" y="4383"/>
                        <a:pt x="4269" y="5112"/>
                      </a:cubicBezTo>
                      <a:cubicBezTo>
                        <a:pt x="4122" y="4182"/>
                        <a:pt x="4128" y="3205"/>
                        <a:pt x="4242" y="2469"/>
                      </a:cubicBezTo>
                      <a:cubicBezTo>
                        <a:pt x="4396" y="1493"/>
                        <a:pt x="4871" y="549"/>
                        <a:pt x="5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0"/>
                <p:cNvSpPr/>
                <p:nvPr/>
              </p:nvSpPr>
              <p:spPr>
                <a:xfrm>
                  <a:off x="7745386" y="1128843"/>
                  <a:ext cx="221858" cy="197642"/>
                </a:xfrm>
                <a:custGeom>
                  <a:avLst/>
                  <a:gdLst/>
                  <a:ahLst/>
                  <a:cxnLst/>
                  <a:rect l="l" t="t" r="r" b="b"/>
                  <a:pathLst>
                    <a:path w="8685" h="7737" extrusionOk="0">
                      <a:moveTo>
                        <a:pt x="4332" y="0"/>
                      </a:moveTo>
                      <a:cubicBezTo>
                        <a:pt x="3836" y="0"/>
                        <a:pt x="3343" y="123"/>
                        <a:pt x="2897" y="390"/>
                      </a:cubicBezTo>
                      <a:cubicBezTo>
                        <a:pt x="2717" y="524"/>
                        <a:pt x="2543" y="664"/>
                        <a:pt x="2369" y="805"/>
                      </a:cubicBezTo>
                      <a:cubicBezTo>
                        <a:pt x="0" y="3100"/>
                        <a:pt x="2904" y="6244"/>
                        <a:pt x="4784" y="7736"/>
                      </a:cubicBezTo>
                      <a:cubicBezTo>
                        <a:pt x="4885" y="7623"/>
                        <a:pt x="4985" y="7502"/>
                        <a:pt x="5085" y="7395"/>
                      </a:cubicBezTo>
                      <a:cubicBezTo>
                        <a:pt x="4423" y="7107"/>
                        <a:pt x="4142" y="6171"/>
                        <a:pt x="4062" y="5508"/>
                      </a:cubicBezTo>
                      <a:cubicBezTo>
                        <a:pt x="3981" y="4806"/>
                        <a:pt x="4202" y="4144"/>
                        <a:pt x="4777" y="3715"/>
                      </a:cubicBezTo>
                      <a:cubicBezTo>
                        <a:pt x="5186" y="3411"/>
                        <a:pt x="5618" y="3280"/>
                        <a:pt x="6044" y="3280"/>
                      </a:cubicBezTo>
                      <a:cubicBezTo>
                        <a:pt x="6986" y="3280"/>
                        <a:pt x="7896" y="3921"/>
                        <a:pt x="8444" y="4746"/>
                      </a:cubicBezTo>
                      <a:cubicBezTo>
                        <a:pt x="8524" y="4706"/>
                        <a:pt x="8604" y="4665"/>
                        <a:pt x="8685" y="4625"/>
                      </a:cubicBezTo>
                      <a:cubicBezTo>
                        <a:pt x="8203" y="3287"/>
                        <a:pt x="7708" y="1895"/>
                        <a:pt x="6624" y="919"/>
                      </a:cubicBezTo>
                      <a:cubicBezTo>
                        <a:pt x="5985" y="338"/>
                        <a:pt x="5154" y="0"/>
                        <a:pt x="4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0"/>
                <p:cNvSpPr/>
                <p:nvPr/>
              </p:nvSpPr>
              <p:spPr>
                <a:xfrm>
                  <a:off x="7827258" y="2125481"/>
                  <a:ext cx="135388" cy="159988"/>
                </a:xfrm>
                <a:custGeom>
                  <a:avLst/>
                  <a:gdLst/>
                  <a:ahLst/>
                  <a:cxnLst/>
                  <a:rect l="l" t="t" r="r" b="b"/>
                  <a:pathLst>
                    <a:path w="5300" h="6263" extrusionOk="0">
                      <a:moveTo>
                        <a:pt x="0" y="0"/>
                      </a:moveTo>
                      <a:lnTo>
                        <a:pt x="0" y="0"/>
                      </a:lnTo>
                      <a:cubicBezTo>
                        <a:pt x="281" y="2054"/>
                        <a:pt x="194" y="4195"/>
                        <a:pt x="40" y="6262"/>
                      </a:cubicBezTo>
                      <a:cubicBezTo>
                        <a:pt x="1954" y="5025"/>
                        <a:pt x="3499" y="3365"/>
                        <a:pt x="5279" y="1947"/>
                      </a:cubicBezTo>
                      <a:cubicBezTo>
                        <a:pt x="5286" y="1940"/>
                        <a:pt x="5292" y="1934"/>
                        <a:pt x="5299" y="1934"/>
                      </a:cubicBezTo>
                      <a:cubicBezTo>
                        <a:pt x="4824" y="1820"/>
                        <a:pt x="4349" y="1686"/>
                        <a:pt x="3887" y="1546"/>
                      </a:cubicBezTo>
                      <a:cubicBezTo>
                        <a:pt x="3881" y="1559"/>
                        <a:pt x="3874" y="1572"/>
                        <a:pt x="3861" y="1586"/>
                      </a:cubicBezTo>
                      <a:cubicBezTo>
                        <a:pt x="2891" y="2797"/>
                        <a:pt x="1766" y="3901"/>
                        <a:pt x="642" y="4971"/>
                      </a:cubicBezTo>
                      <a:cubicBezTo>
                        <a:pt x="617" y="4995"/>
                        <a:pt x="581" y="5006"/>
                        <a:pt x="545" y="5006"/>
                      </a:cubicBezTo>
                      <a:cubicBezTo>
                        <a:pt x="469" y="5006"/>
                        <a:pt x="393" y="4957"/>
                        <a:pt x="402" y="4871"/>
                      </a:cubicBezTo>
                      <a:cubicBezTo>
                        <a:pt x="502" y="4048"/>
                        <a:pt x="596" y="3232"/>
                        <a:pt x="663" y="2402"/>
                      </a:cubicBezTo>
                      <a:cubicBezTo>
                        <a:pt x="716" y="1746"/>
                        <a:pt x="683" y="1044"/>
                        <a:pt x="857" y="408"/>
                      </a:cubicBezTo>
                      <a:cubicBezTo>
                        <a:pt x="569" y="274"/>
                        <a:pt x="281" y="1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0"/>
                <p:cNvSpPr/>
                <p:nvPr/>
              </p:nvSpPr>
              <p:spPr>
                <a:xfrm>
                  <a:off x="7831856" y="1994563"/>
                  <a:ext cx="169925" cy="174166"/>
                </a:xfrm>
                <a:custGeom>
                  <a:avLst/>
                  <a:gdLst/>
                  <a:ahLst/>
                  <a:cxnLst/>
                  <a:rect l="l" t="t" r="r" b="b"/>
                  <a:pathLst>
                    <a:path w="6652" h="6818" extrusionOk="0">
                      <a:moveTo>
                        <a:pt x="2764" y="0"/>
                      </a:moveTo>
                      <a:cubicBezTo>
                        <a:pt x="2630" y="1880"/>
                        <a:pt x="1680" y="3934"/>
                        <a:pt x="1" y="4898"/>
                      </a:cubicBezTo>
                      <a:cubicBezTo>
                        <a:pt x="1680" y="5727"/>
                        <a:pt x="3467" y="6376"/>
                        <a:pt x="5340" y="6818"/>
                      </a:cubicBezTo>
                      <a:cubicBezTo>
                        <a:pt x="4718" y="4931"/>
                        <a:pt x="5340" y="2803"/>
                        <a:pt x="6651" y="1358"/>
                      </a:cubicBezTo>
                      <a:cubicBezTo>
                        <a:pt x="5293" y="1037"/>
                        <a:pt x="3995" y="582"/>
                        <a:pt x="2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0"/>
                <p:cNvSpPr/>
                <p:nvPr/>
              </p:nvSpPr>
              <p:spPr>
                <a:xfrm>
                  <a:off x="7877658" y="1790305"/>
                  <a:ext cx="127878" cy="107774"/>
                </a:xfrm>
                <a:custGeom>
                  <a:avLst/>
                  <a:gdLst/>
                  <a:ahLst/>
                  <a:cxnLst/>
                  <a:rect l="l" t="t" r="r" b="b"/>
                  <a:pathLst>
                    <a:path w="5006" h="4219" extrusionOk="0">
                      <a:moveTo>
                        <a:pt x="1272" y="1"/>
                      </a:moveTo>
                      <a:cubicBezTo>
                        <a:pt x="135" y="1145"/>
                        <a:pt x="1" y="3045"/>
                        <a:pt x="1567" y="3921"/>
                      </a:cubicBezTo>
                      <a:cubicBezTo>
                        <a:pt x="1936" y="4126"/>
                        <a:pt x="2313" y="4218"/>
                        <a:pt x="2676" y="4218"/>
                      </a:cubicBezTo>
                      <a:cubicBezTo>
                        <a:pt x="3799" y="4218"/>
                        <a:pt x="4788" y="3333"/>
                        <a:pt x="5005" y="2135"/>
                      </a:cubicBezTo>
                      <a:cubicBezTo>
                        <a:pt x="3641" y="1633"/>
                        <a:pt x="2383" y="904"/>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0"/>
                <p:cNvSpPr/>
                <p:nvPr/>
              </p:nvSpPr>
              <p:spPr>
                <a:xfrm>
                  <a:off x="7769986" y="810654"/>
                  <a:ext cx="154701" cy="170590"/>
                </a:xfrm>
                <a:custGeom>
                  <a:avLst/>
                  <a:gdLst/>
                  <a:ahLst/>
                  <a:cxnLst/>
                  <a:rect l="l" t="t" r="r" b="b"/>
                  <a:pathLst>
                    <a:path w="6056" h="6678" extrusionOk="0">
                      <a:moveTo>
                        <a:pt x="288" y="0"/>
                      </a:moveTo>
                      <a:cubicBezTo>
                        <a:pt x="61" y="2228"/>
                        <a:pt x="21" y="4443"/>
                        <a:pt x="1" y="6677"/>
                      </a:cubicBezTo>
                      <a:cubicBezTo>
                        <a:pt x="175" y="6570"/>
                        <a:pt x="342" y="6470"/>
                        <a:pt x="516" y="6363"/>
                      </a:cubicBezTo>
                      <a:cubicBezTo>
                        <a:pt x="596" y="4657"/>
                        <a:pt x="683" y="2957"/>
                        <a:pt x="596" y="1251"/>
                      </a:cubicBezTo>
                      <a:cubicBezTo>
                        <a:pt x="596" y="1159"/>
                        <a:pt x="679" y="1090"/>
                        <a:pt x="762" y="1090"/>
                      </a:cubicBezTo>
                      <a:cubicBezTo>
                        <a:pt x="788" y="1090"/>
                        <a:pt x="814" y="1097"/>
                        <a:pt x="837" y="1111"/>
                      </a:cubicBezTo>
                      <a:cubicBezTo>
                        <a:pt x="2302" y="2047"/>
                        <a:pt x="3942" y="2904"/>
                        <a:pt x="5280" y="4014"/>
                      </a:cubicBezTo>
                      <a:cubicBezTo>
                        <a:pt x="5327" y="4055"/>
                        <a:pt x="5327" y="4108"/>
                        <a:pt x="5306" y="4148"/>
                      </a:cubicBezTo>
                      <a:cubicBezTo>
                        <a:pt x="5554" y="4061"/>
                        <a:pt x="5802" y="3981"/>
                        <a:pt x="6056" y="3901"/>
                      </a:cubicBezTo>
                      <a:cubicBezTo>
                        <a:pt x="4129" y="2603"/>
                        <a:pt x="2209" y="1298"/>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0"/>
                <p:cNvSpPr/>
                <p:nvPr/>
              </p:nvSpPr>
              <p:spPr>
                <a:xfrm>
                  <a:off x="7847771" y="1220038"/>
                  <a:ext cx="106829" cy="93801"/>
                </a:xfrm>
                <a:custGeom>
                  <a:avLst/>
                  <a:gdLst/>
                  <a:ahLst/>
                  <a:cxnLst/>
                  <a:rect l="l" t="t" r="r" b="b"/>
                  <a:pathLst>
                    <a:path w="4182" h="3672" extrusionOk="0">
                      <a:moveTo>
                        <a:pt x="2088" y="1"/>
                      </a:moveTo>
                      <a:cubicBezTo>
                        <a:pt x="1835" y="1"/>
                        <a:pt x="1574" y="54"/>
                        <a:pt x="1311" y="172"/>
                      </a:cubicBezTo>
                      <a:cubicBezTo>
                        <a:pt x="0" y="761"/>
                        <a:pt x="54" y="2902"/>
                        <a:pt x="1224" y="3671"/>
                      </a:cubicBezTo>
                      <a:cubicBezTo>
                        <a:pt x="2088" y="2748"/>
                        <a:pt x="3084" y="1958"/>
                        <a:pt x="4182" y="1323"/>
                      </a:cubicBezTo>
                      <a:cubicBezTo>
                        <a:pt x="3702" y="596"/>
                        <a:pt x="2937" y="1"/>
                        <a:pt x="2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0"/>
                <p:cNvSpPr/>
                <p:nvPr/>
              </p:nvSpPr>
              <p:spPr>
                <a:xfrm>
                  <a:off x="7679914" y="1647610"/>
                  <a:ext cx="203772" cy="185329"/>
                </a:xfrm>
                <a:custGeom>
                  <a:avLst/>
                  <a:gdLst/>
                  <a:ahLst/>
                  <a:cxnLst/>
                  <a:rect l="l" t="t" r="r" b="b"/>
                  <a:pathLst>
                    <a:path w="7977" h="7255" extrusionOk="0">
                      <a:moveTo>
                        <a:pt x="5079" y="0"/>
                      </a:moveTo>
                      <a:cubicBezTo>
                        <a:pt x="4651" y="87"/>
                        <a:pt x="4223" y="201"/>
                        <a:pt x="3788" y="328"/>
                      </a:cubicBezTo>
                      <a:cubicBezTo>
                        <a:pt x="2891" y="703"/>
                        <a:pt x="2035" y="1124"/>
                        <a:pt x="1352" y="1900"/>
                      </a:cubicBezTo>
                      <a:cubicBezTo>
                        <a:pt x="436" y="2944"/>
                        <a:pt x="1" y="4396"/>
                        <a:pt x="596" y="5700"/>
                      </a:cubicBezTo>
                      <a:cubicBezTo>
                        <a:pt x="690" y="5901"/>
                        <a:pt x="790" y="6068"/>
                        <a:pt x="897" y="6229"/>
                      </a:cubicBezTo>
                      <a:cubicBezTo>
                        <a:pt x="951" y="6236"/>
                        <a:pt x="984" y="6289"/>
                        <a:pt x="984" y="6349"/>
                      </a:cubicBezTo>
                      <a:cubicBezTo>
                        <a:pt x="1488" y="6998"/>
                        <a:pt x="2152" y="7255"/>
                        <a:pt x="2879" y="7255"/>
                      </a:cubicBezTo>
                      <a:cubicBezTo>
                        <a:pt x="4666" y="7255"/>
                        <a:pt x="6840" y="5709"/>
                        <a:pt x="7976" y="4630"/>
                      </a:cubicBezTo>
                      <a:cubicBezTo>
                        <a:pt x="7916" y="4563"/>
                        <a:pt x="7856" y="4503"/>
                        <a:pt x="7795" y="4436"/>
                      </a:cubicBezTo>
                      <a:cubicBezTo>
                        <a:pt x="7789" y="4443"/>
                        <a:pt x="7789" y="4449"/>
                        <a:pt x="7782" y="4456"/>
                      </a:cubicBezTo>
                      <a:cubicBezTo>
                        <a:pt x="7191" y="4971"/>
                        <a:pt x="6405" y="5263"/>
                        <a:pt x="5635" y="5263"/>
                      </a:cubicBezTo>
                      <a:cubicBezTo>
                        <a:pt x="4836" y="5263"/>
                        <a:pt x="4055" y="4948"/>
                        <a:pt x="3533" y="4242"/>
                      </a:cubicBezTo>
                      <a:cubicBezTo>
                        <a:pt x="2409" y="2723"/>
                        <a:pt x="3915" y="1204"/>
                        <a:pt x="5273" y="569"/>
                      </a:cubicBezTo>
                      <a:lnTo>
                        <a:pt x="5293" y="569"/>
                      </a:lnTo>
                      <a:cubicBezTo>
                        <a:pt x="5220" y="381"/>
                        <a:pt x="5146" y="194"/>
                        <a:pt x="50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0"/>
                <p:cNvSpPr/>
                <p:nvPr/>
              </p:nvSpPr>
              <p:spPr>
                <a:xfrm>
                  <a:off x="7825546" y="1994026"/>
                  <a:ext cx="70428" cy="121211"/>
                </a:xfrm>
                <a:custGeom>
                  <a:avLst/>
                  <a:gdLst/>
                  <a:ahLst/>
                  <a:cxnLst/>
                  <a:rect l="l" t="t" r="r" b="b"/>
                  <a:pathLst>
                    <a:path w="2757" h="4745" extrusionOk="0">
                      <a:moveTo>
                        <a:pt x="2757" y="1"/>
                      </a:moveTo>
                      <a:cubicBezTo>
                        <a:pt x="990" y="931"/>
                        <a:pt x="0" y="2757"/>
                        <a:pt x="74" y="4745"/>
                      </a:cubicBezTo>
                      <a:cubicBezTo>
                        <a:pt x="1573" y="3460"/>
                        <a:pt x="2610" y="2028"/>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0"/>
                <p:cNvSpPr/>
                <p:nvPr/>
              </p:nvSpPr>
              <p:spPr>
                <a:xfrm>
                  <a:off x="7751875" y="1666565"/>
                  <a:ext cx="122565" cy="107774"/>
                </a:xfrm>
                <a:custGeom>
                  <a:avLst/>
                  <a:gdLst/>
                  <a:ahLst/>
                  <a:cxnLst/>
                  <a:rect l="l" t="t" r="r" b="b"/>
                  <a:pathLst>
                    <a:path w="4798" h="4219" extrusionOk="0">
                      <a:moveTo>
                        <a:pt x="2550" y="1"/>
                      </a:moveTo>
                      <a:cubicBezTo>
                        <a:pt x="1586" y="730"/>
                        <a:pt x="1" y="1707"/>
                        <a:pt x="844" y="3152"/>
                      </a:cubicBezTo>
                      <a:cubicBezTo>
                        <a:pt x="1280" y="3898"/>
                        <a:pt x="2030" y="4218"/>
                        <a:pt x="2808" y="4218"/>
                      </a:cubicBezTo>
                      <a:cubicBezTo>
                        <a:pt x="3509" y="4218"/>
                        <a:pt x="4231" y="3957"/>
                        <a:pt x="4764" y="3513"/>
                      </a:cubicBezTo>
                      <a:cubicBezTo>
                        <a:pt x="4778" y="3507"/>
                        <a:pt x="4784" y="3507"/>
                        <a:pt x="4798" y="3500"/>
                      </a:cubicBezTo>
                      <a:cubicBezTo>
                        <a:pt x="3868" y="2470"/>
                        <a:pt x="3112" y="1292"/>
                        <a:pt x="2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0"/>
                <p:cNvSpPr/>
                <p:nvPr/>
              </p:nvSpPr>
              <p:spPr>
                <a:xfrm>
                  <a:off x="7845701" y="2137436"/>
                  <a:ext cx="74029" cy="102921"/>
                </a:xfrm>
                <a:custGeom>
                  <a:avLst/>
                  <a:gdLst/>
                  <a:ahLst/>
                  <a:cxnLst/>
                  <a:rect l="l" t="t" r="r" b="b"/>
                  <a:pathLst>
                    <a:path w="2898" h="4029" extrusionOk="0">
                      <a:moveTo>
                        <a:pt x="268" y="0"/>
                      </a:moveTo>
                      <a:cubicBezTo>
                        <a:pt x="362" y="636"/>
                        <a:pt x="262" y="1298"/>
                        <a:pt x="208" y="1934"/>
                      </a:cubicBezTo>
                      <a:cubicBezTo>
                        <a:pt x="155" y="2636"/>
                        <a:pt x="81" y="3332"/>
                        <a:pt x="1" y="4028"/>
                      </a:cubicBezTo>
                      <a:cubicBezTo>
                        <a:pt x="998" y="3045"/>
                        <a:pt x="1934" y="2014"/>
                        <a:pt x="2898" y="997"/>
                      </a:cubicBezTo>
                      <a:cubicBezTo>
                        <a:pt x="2001" y="710"/>
                        <a:pt x="1125" y="382"/>
                        <a:pt x="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0"/>
                <p:cNvSpPr/>
                <p:nvPr/>
              </p:nvSpPr>
              <p:spPr>
                <a:xfrm>
                  <a:off x="7655136" y="1292893"/>
                  <a:ext cx="206148" cy="195956"/>
                </a:xfrm>
                <a:custGeom>
                  <a:avLst/>
                  <a:gdLst/>
                  <a:ahLst/>
                  <a:cxnLst/>
                  <a:rect l="l" t="t" r="r" b="b"/>
                  <a:pathLst>
                    <a:path w="8070" h="7671" extrusionOk="0">
                      <a:moveTo>
                        <a:pt x="3397" y="0"/>
                      </a:moveTo>
                      <a:cubicBezTo>
                        <a:pt x="1996" y="0"/>
                        <a:pt x="795" y="561"/>
                        <a:pt x="516" y="2151"/>
                      </a:cubicBezTo>
                      <a:cubicBezTo>
                        <a:pt x="1" y="5068"/>
                        <a:pt x="2831" y="7329"/>
                        <a:pt x="5440" y="7670"/>
                      </a:cubicBezTo>
                      <a:cubicBezTo>
                        <a:pt x="5467" y="7476"/>
                        <a:pt x="5500" y="7282"/>
                        <a:pt x="5541" y="7088"/>
                      </a:cubicBezTo>
                      <a:cubicBezTo>
                        <a:pt x="4075" y="6787"/>
                        <a:pt x="3333" y="4753"/>
                        <a:pt x="3841" y="3455"/>
                      </a:cubicBezTo>
                      <a:cubicBezTo>
                        <a:pt x="4281" y="2328"/>
                        <a:pt x="5405" y="1705"/>
                        <a:pt x="6544" y="1705"/>
                      </a:cubicBezTo>
                      <a:cubicBezTo>
                        <a:pt x="6947" y="1705"/>
                        <a:pt x="7351" y="1783"/>
                        <a:pt x="7728" y="1943"/>
                      </a:cubicBezTo>
                      <a:cubicBezTo>
                        <a:pt x="7762" y="1957"/>
                        <a:pt x="7775" y="1970"/>
                        <a:pt x="7789" y="1990"/>
                      </a:cubicBezTo>
                      <a:cubicBezTo>
                        <a:pt x="7882" y="1863"/>
                        <a:pt x="7976" y="1743"/>
                        <a:pt x="8070" y="1622"/>
                      </a:cubicBezTo>
                      <a:cubicBezTo>
                        <a:pt x="7064" y="814"/>
                        <a:pt x="5086" y="0"/>
                        <a:pt x="3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0"/>
                <p:cNvSpPr/>
                <p:nvPr/>
              </p:nvSpPr>
              <p:spPr>
                <a:xfrm>
                  <a:off x="7790167" y="850121"/>
                  <a:ext cx="110942" cy="118989"/>
                </a:xfrm>
                <a:custGeom>
                  <a:avLst/>
                  <a:gdLst/>
                  <a:ahLst/>
                  <a:cxnLst/>
                  <a:rect l="l" t="t" r="r" b="b"/>
                  <a:pathLst>
                    <a:path w="4343" h="4658" extrusionOk="0">
                      <a:moveTo>
                        <a:pt x="127" y="1"/>
                      </a:moveTo>
                      <a:cubicBezTo>
                        <a:pt x="141" y="1560"/>
                        <a:pt x="141" y="3112"/>
                        <a:pt x="0" y="4657"/>
                      </a:cubicBezTo>
                      <a:cubicBezTo>
                        <a:pt x="1372" y="3861"/>
                        <a:pt x="2824" y="3192"/>
                        <a:pt x="4343" y="2663"/>
                      </a:cubicBezTo>
                      <a:cubicBezTo>
                        <a:pt x="2871" y="1954"/>
                        <a:pt x="1499" y="91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0"/>
                <p:cNvSpPr/>
                <p:nvPr/>
              </p:nvSpPr>
              <p:spPr>
                <a:xfrm>
                  <a:off x="7767432" y="990108"/>
                  <a:ext cx="93163" cy="110457"/>
                </a:xfrm>
                <a:custGeom>
                  <a:avLst/>
                  <a:gdLst/>
                  <a:ahLst/>
                  <a:cxnLst/>
                  <a:rect l="l" t="t" r="r" b="b"/>
                  <a:pathLst>
                    <a:path w="3647" h="4324" extrusionOk="0">
                      <a:moveTo>
                        <a:pt x="87" y="0"/>
                      </a:moveTo>
                      <a:cubicBezTo>
                        <a:pt x="61" y="20"/>
                        <a:pt x="27" y="34"/>
                        <a:pt x="0" y="54"/>
                      </a:cubicBezTo>
                      <a:cubicBezTo>
                        <a:pt x="148" y="937"/>
                        <a:pt x="415" y="1767"/>
                        <a:pt x="944" y="2496"/>
                      </a:cubicBezTo>
                      <a:cubicBezTo>
                        <a:pt x="1232" y="2911"/>
                        <a:pt x="1586" y="3272"/>
                        <a:pt x="1988" y="3580"/>
                      </a:cubicBezTo>
                      <a:cubicBezTo>
                        <a:pt x="2135" y="3691"/>
                        <a:pt x="2964" y="4324"/>
                        <a:pt x="3241" y="4324"/>
                      </a:cubicBezTo>
                      <a:cubicBezTo>
                        <a:pt x="3264" y="4324"/>
                        <a:pt x="3284" y="4319"/>
                        <a:pt x="3299" y="4309"/>
                      </a:cubicBezTo>
                      <a:cubicBezTo>
                        <a:pt x="3647" y="4075"/>
                        <a:pt x="2523" y="2262"/>
                        <a:pt x="2309" y="1967"/>
                      </a:cubicBezTo>
                      <a:cubicBezTo>
                        <a:pt x="1727" y="1144"/>
                        <a:pt x="964" y="489"/>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0"/>
                <p:cNvSpPr/>
                <p:nvPr/>
              </p:nvSpPr>
              <p:spPr>
                <a:xfrm>
                  <a:off x="7747609" y="1343267"/>
                  <a:ext cx="102921" cy="126601"/>
                </a:xfrm>
                <a:custGeom>
                  <a:avLst/>
                  <a:gdLst/>
                  <a:ahLst/>
                  <a:cxnLst/>
                  <a:rect l="l" t="t" r="r" b="b"/>
                  <a:pathLst>
                    <a:path w="4029" h="4956" extrusionOk="0">
                      <a:moveTo>
                        <a:pt x="2941" y="0"/>
                      </a:moveTo>
                      <a:cubicBezTo>
                        <a:pt x="1829" y="0"/>
                        <a:pt x="717" y="659"/>
                        <a:pt x="402" y="1791"/>
                      </a:cubicBezTo>
                      <a:cubicBezTo>
                        <a:pt x="0" y="3210"/>
                        <a:pt x="890" y="4220"/>
                        <a:pt x="1954" y="4956"/>
                      </a:cubicBezTo>
                      <a:cubicBezTo>
                        <a:pt x="2315" y="3223"/>
                        <a:pt x="3038" y="1617"/>
                        <a:pt x="4028" y="219"/>
                      </a:cubicBezTo>
                      <a:cubicBezTo>
                        <a:pt x="4008" y="219"/>
                        <a:pt x="3995" y="212"/>
                        <a:pt x="3975" y="205"/>
                      </a:cubicBezTo>
                      <a:cubicBezTo>
                        <a:pt x="3647" y="67"/>
                        <a:pt x="3294" y="0"/>
                        <a:pt x="2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0"/>
                <p:cNvSpPr/>
                <p:nvPr/>
              </p:nvSpPr>
              <p:spPr>
                <a:xfrm>
                  <a:off x="7714783" y="1800063"/>
                  <a:ext cx="139322" cy="147676"/>
                </a:xfrm>
                <a:custGeom>
                  <a:avLst/>
                  <a:gdLst/>
                  <a:ahLst/>
                  <a:cxnLst/>
                  <a:rect l="l" t="t" r="r" b="b"/>
                  <a:pathLst>
                    <a:path w="5454" h="5781" extrusionOk="0">
                      <a:moveTo>
                        <a:pt x="5454" y="0"/>
                      </a:moveTo>
                      <a:cubicBezTo>
                        <a:pt x="4262" y="840"/>
                        <a:pt x="2781" y="1580"/>
                        <a:pt x="1478" y="1580"/>
                      </a:cubicBezTo>
                      <a:cubicBezTo>
                        <a:pt x="945" y="1580"/>
                        <a:pt x="442" y="1456"/>
                        <a:pt x="1" y="1164"/>
                      </a:cubicBezTo>
                      <a:lnTo>
                        <a:pt x="1" y="1164"/>
                      </a:lnTo>
                      <a:cubicBezTo>
                        <a:pt x="1305" y="2957"/>
                        <a:pt x="2911" y="4523"/>
                        <a:pt x="4738" y="5781"/>
                      </a:cubicBezTo>
                      <a:cubicBezTo>
                        <a:pt x="4102" y="4864"/>
                        <a:pt x="4109" y="3466"/>
                        <a:pt x="4316" y="2435"/>
                      </a:cubicBezTo>
                      <a:cubicBezTo>
                        <a:pt x="4504" y="1546"/>
                        <a:pt x="4892" y="703"/>
                        <a:pt x="5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0"/>
                <p:cNvSpPr/>
                <p:nvPr/>
              </p:nvSpPr>
              <p:spPr>
                <a:xfrm>
                  <a:off x="7625580" y="994042"/>
                  <a:ext cx="228015" cy="218282"/>
                </a:xfrm>
                <a:custGeom>
                  <a:avLst/>
                  <a:gdLst/>
                  <a:ahLst/>
                  <a:cxnLst/>
                  <a:rect l="l" t="t" r="r" b="b"/>
                  <a:pathLst>
                    <a:path w="8926" h="8545" extrusionOk="0">
                      <a:moveTo>
                        <a:pt x="5406" y="0"/>
                      </a:moveTo>
                      <a:cubicBezTo>
                        <a:pt x="3392" y="1318"/>
                        <a:pt x="1566" y="2911"/>
                        <a:pt x="0" y="4737"/>
                      </a:cubicBezTo>
                      <a:lnTo>
                        <a:pt x="27" y="4737"/>
                      </a:lnTo>
                      <a:cubicBezTo>
                        <a:pt x="1914" y="5279"/>
                        <a:pt x="3392" y="6751"/>
                        <a:pt x="4135" y="8544"/>
                      </a:cubicBezTo>
                      <a:cubicBezTo>
                        <a:pt x="4958" y="7561"/>
                        <a:pt x="5881" y="6657"/>
                        <a:pt x="6885" y="5854"/>
                      </a:cubicBezTo>
                      <a:cubicBezTo>
                        <a:pt x="6965" y="5774"/>
                        <a:pt x="7045" y="5707"/>
                        <a:pt x="7132" y="5640"/>
                      </a:cubicBezTo>
                      <a:cubicBezTo>
                        <a:pt x="7213" y="5573"/>
                        <a:pt x="7293" y="5520"/>
                        <a:pt x="7373" y="5466"/>
                      </a:cubicBezTo>
                      <a:cubicBezTo>
                        <a:pt x="7875" y="5092"/>
                        <a:pt x="8390" y="4737"/>
                        <a:pt x="8926" y="4409"/>
                      </a:cubicBezTo>
                      <a:cubicBezTo>
                        <a:pt x="7052" y="3747"/>
                        <a:pt x="5533" y="2021"/>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0"/>
                <p:cNvSpPr/>
                <p:nvPr/>
              </p:nvSpPr>
              <p:spPr>
                <a:xfrm>
                  <a:off x="7705383" y="1926868"/>
                  <a:ext cx="186146" cy="188190"/>
                </a:xfrm>
                <a:custGeom>
                  <a:avLst/>
                  <a:gdLst/>
                  <a:ahLst/>
                  <a:cxnLst/>
                  <a:rect l="l" t="t" r="r" b="b"/>
                  <a:pathLst>
                    <a:path w="7287" h="7367" extrusionOk="0">
                      <a:moveTo>
                        <a:pt x="3553" y="1"/>
                      </a:moveTo>
                      <a:cubicBezTo>
                        <a:pt x="3192" y="1212"/>
                        <a:pt x="2677" y="2409"/>
                        <a:pt x="1740" y="3286"/>
                      </a:cubicBezTo>
                      <a:cubicBezTo>
                        <a:pt x="1466" y="3547"/>
                        <a:pt x="636" y="4196"/>
                        <a:pt x="1" y="4349"/>
                      </a:cubicBezTo>
                      <a:cubicBezTo>
                        <a:pt x="1412" y="5514"/>
                        <a:pt x="2951" y="6524"/>
                        <a:pt x="4591" y="7367"/>
                      </a:cubicBezTo>
                      <a:cubicBezTo>
                        <a:pt x="4390" y="5333"/>
                        <a:pt x="5514" y="3399"/>
                        <a:pt x="7287" y="2443"/>
                      </a:cubicBezTo>
                      <a:cubicBezTo>
                        <a:pt x="5949" y="1767"/>
                        <a:pt x="4698" y="951"/>
                        <a:pt x="3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0"/>
                <p:cNvSpPr/>
                <p:nvPr/>
              </p:nvSpPr>
              <p:spPr>
                <a:xfrm>
                  <a:off x="7671382" y="2126145"/>
                  <a:ext cx="151967" cy="162236"/>
                </a:xfrm>
                <a:custGeom>
                  <a:avLst/>
                  <a:gdLst/>
                  <a:ahLst/>
                  <a:cxnLst/>
                  <a:rect l="l" t="t" r="r" b="b"/>
                  <a:pathLst>
                    <a:path w="5949" h="6351" extrusionOk="0">
                      <a:moveTo>
                        <a:pt x="5868" y="1"/>
                      </a:moveTo>
                      <a:cubicBezTo>
                        <a:pt x="4048" y="1279"/>
                        <a:pt x="1974" y="2302"/>
                        <a:pt x="0" y="3313"/>
                      </a:cubicBezTo>
                      <a:cubicBezTo>
                        <a:pt x="1813" y="4510"/>
                        <a:pt x="3747" y="5534"/>
                        <a:pt x="5794" y="6350"/>
                      </a:cubicBezTo>
                      <a:cubicBezTo>
                        <a:pt x="5948" y="4223"/>
                        <a:pt x="5861" y="2128"/>
                        <a:pt x="5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0"/>
                <p:cNvSpPr/>
                <p:nvPr/>
              </p:nvSpPr>
              <p:spPr>
                <a:xfrm>
                  <a:off x="7666938" y="1167850"/>
                  <a:ext cx="170411" cy="157945"/>
                </a:xfrm>
                <a:custGeom>
                  <a:avLst/>
                  <a:gdLst/>
                  <a:ahLst/>
                  <a:cxnLst/>
                  <a:rect l="l" t="t" r="r" b="b"/>
                  <a:pathLst>
                    <a:path w="6671" h="6183" extrusionOk="0">
                      <a:moveTo>
                        <a:pt x="4590" y="0"/>
                      </a:moveTo>
                      <a:lnTo>
                        <a:pt x="4590" y="0"/>
                      </a:lnTo>
                      <a:cubicBezTo>
                        <a:pt x="2677" y="1727"/>
                        <a:pt x="1111" y="3828"/>
                        <a:pt x="0" y="6183"/>
                      </a:cubicBezTo>
                      <a:lnTo>
                        <a:pt x="7" y="6183"/>
                      </a:lnTo>
                      <a:cubicBezTo>
                        <a:pt x="543" y="5021"/>
                        <a:pt x="1673" y="4589"/>
                        <a:pt x="2943" y="4589"/>
                      </a:cubicBezTo>
                      <a:cubicBezTo>
                        <a:pt x="4196" y="4589"/>
                        <a:pt x="5585" y="5009"/>
                        <a:pt x="6671" y="5560"/>
                      </a:cubicBezTo>
                      <a:cubicBezTo>
                        <a:pt x="5741" y="4751"/>
                        <a:pt x="4918" y="3607"/>
                        <a:pt x="4517" y="2610"/>
                      </a:cubicBezTo>
                      <a:cubicBezTo>
                        <a:pt x="4175" y="1760"/>
                        <a:pt x="4215" y="810"/>
                        <a:pt x="4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0"/>
                <p:cNvSpPr/>
                <p:nvPr/>
              </p:nvSpPr>
              <p:spPr>
                <a:xfrm>
                  <a:off x="7623179" y="1494800"/>
                  <a:ext cx="183745" cy="168214"/>
                </a:xfrm>
                <a:custGeom>
                  <a:avLst/>
                  <a:gdLst/>
                  <a:ahLst/>
                  <a:cxnLst/>
                  <a:rect l="l" t="t" r="r" b="b"/>
                  <a:pathLst>
                    <a:path w="7193" h="6585" extrusionOk="0">
                      <a:moveTo>
                        <a:pt x="6564" y="1"/>
                      </a:moveTo>
                      <a:cubicBezTo>
                        <a:pt x="5126" y="61"/>
                        <a:pt x="3714" y="41"/>
                        <a:pt x="2376" y="690"/>
                      </a:cubicBezTo>
                      <a:cubicBezTo>
                        <a:pt x="1138" y="1285"/>
                        <a:pt x="161" y="2376"/>
                        <a:pt x="88" y="3794"/>
                      </a:cubicBezTo>
                      <a:cubicBezTo>
                        <a:pt x="1" y="5535"/>
                        <a:pt x="1350" y="6584"/>
                        <a:pt x="3016" y="6584"/>
                      </a:cubicBezTo>
                      <a:cubicBezTo>
                        <a:pt x="3021" y="6584"/>
                        <a:pt x="3026" y="6584"/>
                        <a:pt x="3031" y="6584"/>
                      </a:cubicBezTo>
                      <a:cubicBezTo>
                        <a:pt x="4463" y="6584"/>
                        <a:pt x="5801" y="5955"/>
                        <a:pt x="7193" y="5681"/>
                      </a:cubicBezTo>
                      <a:cubicBezTo>
                        <a:pt x="7139" y="5507"/>
                        <a:pt x="7086" y="5333"/>
                        <a:pt x="7032" y="5152"/>
                      </a:cubicBezTo>
                      <a:cubicBezTo>
                        <a:pt x="6685" y="5265"/>
                        <a:pt x="6325" y="5321"/>
                        <a:pt x="5974" y="5321"/>
                      </a:cubicBezTo>
                      <a:cubicBezTo>
                        <a:pt x="4677" y="5321"/>
                        <a:pt x="3495" y="4555"/>
                        <a:pt x="3453" y="3038"/>
                      </a:cubicBezTo>
                      <a:cubicBezTo>
                        <a:pt x="3418" y="1671"/>
                        <a:pt x="4653" y="562"/>
                        <a:pt x="5963" y="562"/>
                      </a:cubicBezTo>
                      <a:cubicBezTo>
                        <a:pt x="6172" y="562"/>
                        <a:pt x="6383" y="590"/>
                        <a:pt x="6591" y="650"/>
                      </a:cubicBezTo>
                      <a:cubicBezTo>
                        <a:pt x="6604" y="436"/>
                        <a:pt x="6631" y="221"/>
                        <a:pt x="6658" y="7"/>
                      </a:cubicBezTo>
                      <a:cubicBezTo>
                        <a:pt x="6631" y="7"/>
                        <a:pt x="6598" y="7"/>
                        <a:pt x="6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0"/>
                <p:cNvSpPr/>
                <p:nvPr/>
              </p:nvSpPr>
              <p:spPr>
                <a:xfrm>
                  <a:off x="7670693" y="2037274"/>
                  <a:ext cx="145811" cy="164459"/>
                </a:xfrm>
                <a:custGeom>
                  <a:avLst/>
                  <a:gdLst/>
                  <a:ahLst/>
                  <a:cxnLst/>
                  <a:rect l="l" t="t" r="r" b="b"/>
                  <a:pathLst>
                    <a:path w="5708" h="6438" extrusionOk="0">
                      <a:moveTo>
                        <a:pt x="850" y="1"/>
                      </a:moveTo>
                      <a:cubicBezTo>
                        <a:pt x="629" y="2148"/>
                        <a:pt x="295" y="4296"/>
                        <a:pt x="1" y="6437"/>
                      </a:cubicBezTo>
                      <a:cubicBezTo>
                        <a:pt x="1927" y="5420"/>
                        <a:pt x="3774" y="4249"/>
                        <a:pt x="5708" y="3239"/>
                      </a:cubicBezTo>
                      <a:cubicBezTo>
                        <a:pt x="5360" y="3058"/>
                        <a:pt x="5012" y="2871"/>
                        <a:pt x="4671" y="2677"/>
                      </a:cubicBezTo>
                      <a:cubicBezTo>
                        <a:pt x="3419" y="3573"/>
                        <a:pt x="2182" y="4483"/>
                        <a:pt x="951" y="5407"/>
                      </a:cubicBezTo>
                      <a:cubicBezTo>
                        <a:pt x="928" y="5424"/>
                        <a:pt x="903" y="5431"/>
                        <a:pt x="879" y="5431"/>
                      </a:cubicBezTo>
                      <a:cubicBezTo>
                        <a:pt x="789" y="5431"/>
                        <a:pt x="703" y="5329"/>
                        <a:pt x="730" y="5239"/>
                      </a:cubicBezTo>
                      <a:cubicBezTo>
                        <a:pt x="1191" y="3681"/>
                        <a:pt x="1305" y="2128"/>
                        <a:pt x="1533" y="536"/>
                      </a:cubicBezTo>
                      <a:cubicBezTo>
                        <a:pt x="1325" y="369"/>
                        <a:pt x="1118" y="195"/>
                        <a:pt x="910" y="21"/>
                      </a:cubicBezTo>
                      <a:cubicBezTo>
                        <a:pt x="890" y="14"/>
                        <a:pt x="870" y="7"/>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0"/>
                <p:cNvSpPr/>
                <p:nvPr/>
              </p:nvSpPr>
              <p:spPr>
                <a:xfrm>
                  <a:off x="7717900" y="1515466"/>
                  <a:ext cx="83047" cy="107851"/>
                </a:xfrm>
                <a:custGeom>
                  <a:avLst/>
                  <a:gdLst/>
                  <a:ahLst/>
                  <a:cxnLst/>
                  <a:rect l="l" t="t" r="r" b="b"/>
                  <a:pathLst>
                    <a:path w="3251" h="4222" extrusionOk="0">
                      <a:moveTo>
                        <a:pt x="2792" y="0"/>
                      </a:moveTo>
                      <a:cubicBezTo>
                        <a:pt x="1461" y="0"/>
                        <a:pt x="0" y="680"/>
                        <a:pt x="53" y="2229"/>
                      </a:cubicBezTo>
                      <a:cubicBezTo>
                        <a:pt x="73" y="2912"/>
                        <a:pt x="421" y="3607"/>
                        <a:pt x="1016" y="3955"/>
                      </a:cubicBezTo>
                      <a:cubicBezTo>
                        <a:pt x="1361" y="4158"/>
                        <a:pt x="1716" y="4222"/>
                        <a:pt x="2076" y="4222"/>
                      </a:cubicBezTo>
                      <a:cubicBezTo>
                        <a:pt x="2465" y="4222"/>
                        <a:pt x="2859" y="4148"/>
                        <a:pt x="3251" y="4096"/>
                      </a:cubicBezTo>
                      <a:cubicBezTo>
                        <a:pt x="2983" y="3059"/>
                        <a:pt x="2836" y="1975"/>
                        <a:pt x="2836" y="858"/>
                      </a:cubicBezTo>
                      <a:cubicBezTo>
                        <a:pt x="2836" y="570"/>
                        <a:pt x="2849" y="282"/>
                        <a:pt x="2869" y="1"/>
                      </a:cubicBezTo>
                      <a:cubicBezTo>
                        <a:pt x="2844" y="1"/>
                        <a:pt x="2818"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0"/>
                <p:cNvSpPr/>
                <p:nvPr/>
              </p:nvSpPr>
              <p:spPr>
                <a:xfrm>
                  <a:off x="7691537" y="1924978"/>
                  <a:ext cx="97965" cy="106625"/>
                </a:xfrm>
                <a:custGeom>
                  <a:avLst/>
                  <a:gdLst/>
                  <a:ahLst/>
                  <a:cxnLst/>
                  <a:rect l="l" t="t" r="r" b="b"/>
                  <a:pathLst>
                    <a:path w="3835" h="4174" extrusionOk="0">
                      <a:moveTo>
                        <a:pt x="3835" y="1"/>
                      </a:moveTo>
                      <a:lnTo>
                        <a:pt x="3835" y="1"/>
                      </a:lnTo>
                      <a:cubicBezTo>
                        <a:pt x="2925" y="188"/>
                        <a:pt x="2155" y="697"/>
                        <a:pt x="1546" y="1399"/>
                      </a:cubicBezTo>
                      <a:cubicBezTo>
                        <a:pt x="877" y="2175"/>
                        <a:pt x="610" y="3166"/>
                        <a:pt x="1" y="3962"/>
                      </a:cubicBezTo>
                      <a:cubicBezTo>
                        <a:pt x="7" y="3968"/>
                        <a:pt x="21" y="3975"/>
                        <a:pt x="28" y="3989"/>
                      </a:cubicBezTo>
                      <a:cubicBezTo>
                        <a:pt x="68" y="3989"/>
                        <a:pt x="101" y="4002"/>
                        <a:pt x="115" y="4055"/>
                      </a:cubicBezTo>
                      <a:cubicBezTo>
                        <a:pt x="121" y="4055"/>
                        <a:pt x="121" y="4062"/>
                        <a:pt x="121" y="4069"/>
                      </a:cubicBezTo>
                      <a:cubicBezTo>
                        <a:pt x="161" y="4102"/>
                        <a:pt x="202" y="4129"/>
                        <a:pt x="242" y="4169"/>
                      </a:cubicBezTo>
                      <a:cubicBezTo>
                        <a:pt x="257" y="4172"/>
                        <a:pt x="273" y="4173"/>
                        <a:pt x="290" y="4173"/>
                      </a:cubicBezTo>
                      <a:cubicBezTo>
                        <a:pt x="839" y="4173"/>
                        <a:pt x="2454" y="2758"/>
                        <a:pt x="2603" y="2570"/>
                      </a:cubicBezTo>
                      <a:cubicBezTo>
                        <a:pt x="3199" y="1814"/>
                        <a:pt x="3560" y="924"/>
                        <a:pt x="3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0"/>
                <p:cNvSpPr/>
                <p:nvPr/>
              </p:nvSpPr>
              <p:spPr>
                <a:xfrm>
                  <a:off x="7594977" y="808253"/>
                  <a:ext cx="174370" cy="173834"/>
                </a:xfrm>
                <a:custGeom>
                  <a:avLst/>
                  <a:gdLst/>
                  <a:ahLst/>
                  <a:cxnLst/>
                  <a:rect l="l" t="t" r="r" b="b"/>
                  <a:pathLst>
                    <a:path w="6826" h="6805" extrusionOk="0">
                      <a:moveTo>
                        <a:pt x="6825" y="0"/>
                      </a:moveTo>
                      <a:lnTo>
                        <a:pt x="6825" y="0"/>
                      </a:lnTo>
                      <a:cubicBezTo>
                        <a:pt x="4356" y="1185"/>
                        <a:pt x="2068" y="2683"/>
                        <a:pt x="1" y="4436"/>
                      </a:cubicBezTo>
                      <a:cubicBezTo>
                        <a:pt x="2188" y="5219"/>
                        <a:pt x="4376" y="5995"/>
                        <a:pt x="6564" y="6785"/>
                      </a:cubicBezTo>
                      <a:cubicBezTo>
                        <a:pt x="6577" y="6785"/>
                        <a:pt x="6584" y="6798"/>
                        <a:pt x="6598" y="6805"/>
                      </a:cubicBezTo>
                      <a:cubicBezTo>
                        <a:pt x="6464" y="4543"/>
                        <a:pt x="6591" y="2255"/>
                        <a:pt x="6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0"/>
                <p:cNvSpPr/>
                <p:nvPr/>
              </p:nvSpPr>
              <p:spPr>
                <a:xfrm>
                  <a:off x="7595667" y="930971"/>
                  <a:ext cx="162211" cy="175213"/>
                </a:xfrm>
                <a:custGeom>
                  <a:avLst/>
                  <a:gdLst/>
                  <a:ahLst/>
                  <a:cxnLst/>
                  <a:rect l="l" t="t" r="r" b="b"/>
                  <a:pathLst>
                    <a:path w="6350" h="6859" extrusionOk="0">
                      <a:moveTo>
                        <a:pt x="0" y="0"/>
                      </a:moveTo>
                      <a:lnTo>
                        <a:pt x="0" y="0"/>
                      </a:lnTo>
                      <a:cubicBezTo>
                        <a:pt x="482" y="2268"/>
                        <a:pt x="843" y="4550"/>
                        <a:pt x="1098" y="6858"/>
                      </a:cubicBezTo>
                      <a:cubicBezTo>
                        <a:pt x="1318" y="6604"/>
                        <a:pt x="1546" y="6356"/>
                        <a:pt x="1773" y="6116"/>
                      </a:cubicBezTo>
                      <a:cubicBezTo>
                        <a:pt x="1312" y="4603"/>
                        <a:pt x="1272" y="2891"/>
                        <a:pt x="1252" y="1325"/>
                      </a:cubicBezTo>
                      <a:cubicBezTo>
                        <a:pt x="1252" y="1252"/>
                        <a:pt x="1322" y="1175"/>
                        <a:pt x="1395" y="1175"/>
                      </a:cubicBezTo>
                      <a:cubicBezTo>
                        <a:pt x="1410" y="1175"/>
                        <a:pt x="1425" y="1178"/>
                        <a:pt x="1439" y="1185"/>
                      </a:cubicBezTo>
                      <a:cubicBezTo>
                        <a:pt x="2871" y="1747"/>
                        <a:pt x="4329" y="2201"/>
                        <a:pt x="5821" y="2549"/>
                      </a:cubicBezTo>
                      <a:cubicBezTo>
                        <a:pt x="5855" y="2556"/>
                        <a:pt x="5875" y="2569"/>
                        <a:pt x="5888" y="2583"/>
                      </a:cubicBezTo>
                      <a:cubicBezTo>
                        <a:pt x="6042" y="2476"/>
                        <a:pt x="6196" y="2375"/>
                        <a:pt x="6350" y="2275"/>
                      </a:cubicBezTo>
                      <a:cubicBezTo>
                        <a:pt x="4236" y="1519"/>
                        <a:pt x="2121" y="75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0"/>
                <p:cNvSpPr/>
                <p:nvPr/>
              </p:nvSpPr>
              <p:spPr>
                <a:xfrm>
                  <a:off x="7575844" y="1821087"/>
                  <a:ext cx="210746" cy="203389"/>
                </a:xfrm>
                <a:custGeom>
                  <a:avLst/>
                  <a:gdLst/>
                  <a:ahLst/>
                  <a:cxnLst/>
                  <a:rect l="l" t="t" r="r" b="b"/>
                  <a:pathLst>
                    <a:path w="8250" h="7962" extrusionOk="0">
                      <a:moveTo>
                        <a:pt x="4851" y="0"/>
                      </a:moveTo>
                      <a:cubicBezTo>
                        <a:pt x="3914" y="1661"/>
                        <a:pt x="2121" y="2848"/>
                        <a:pt x="202" y="2848"/>
                      </a:cubicBezTo>
                      <a:cubicBezTo>
                        <a:pt x="135" y="2848"/>
                        <a:pt x="68" y="2846"/>
                        <a:pt x="0" y="2844"/>
                      </a:cubicBezTo>
                      <a:lnTo>
                        <a:pt x="0" y="2844"/>
                      </a:lnTo>
                      <a:cubicBezTo>
                        <a:pt x="1258" y="4744"/>
                        <a:pt x="2757" y="6470"/>
                        <a:pt x="4456" y="7962"/>
                      </a:cubicBezTo>
                      <a:cubicBezTo>
                        <a:pt x="4791" y="6142"/>
                        <a:pt x="6410" y="4242"/>
                        <a:pt x="8250" y="3827"/>
                      </a:cubicBezTo>
                      <a:cubicBezTo>
                        <a:pt x="6959" y="2703"/>
                        <a:pt x="5814" y="1418"/>
                        <a:pt x="4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0"/>
                <p:cNvSpPr/>
                <p:nvPr/>
              </p:nvSpPr>
              <p:spPr>
                <a:xfrm>
                  <a:off x="7699737" y="2054874"/>
                  <a:ext cx="82766" cy="107544"/>
                </a:xfrm>
                <a:custGeom>
                  <a:avLst/>
                  <a:gdLst/>
                  <a:ahLst/>
                  <a:cxnLst/>
                  <a:rect l="l" t="t" r="r" b="b"/>
                  <a:pathLst>
                    <a:path w="3240" h="4210" extrusionOk="0">
                      <a:moveTo>
                        <a:pt x="590" y="1"/>
                      </a:moveTo>
                      <a:lnTo>
                        <a:pt x="590" y="1"/>
                      </a:lnTo>
                      <a:cubicBezTo>
                        <a:pt x="683" y="1386"/>
                        <a:pt x="369" y="2871"/>
                        <a:pt x="1" y="4209"/>
                      </a:cubicBezTo>
                      <a:cubicBezTo>
                        <a:pt x="1071" y="3400"/>
                        <a:pt x="2149" y="2603"/>
                        <a:pt x="3239" y="1814"/>
                      </a:cubicBezTo>
                      <a:cubicBezTo>
                        <a:pt x="2316" y="1259"/>
                        <a:pt x="1433" y="656"/>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0"/>
                <p:cNvSpPr/>
                <p:nvPr/>
              </p:nvSpPr>
              <p:spPr>
                <a:xfrm>
                  <a:off x="7624380" y="1120336"/>
                  <a:ext cx="97735" cy="88462"/>
                </a:xfrm>
                <a:custGeom>
                  <a:avLst/>
                  <a:gdLst/>
                  <a:ahLst/>
                  <a:cxnLst/>
                  <a:rect l="l" t="t" r="r" b="b"/>
                  <a:pathLst>
                    <a:path w="3826" h="3463" extrusionOk="0">
                      <a:moveTo>
                        <a:pt x="0" y="0"/>
                      </a:moveTo>
                      <a:cubicBezTo>
                        <a:pt x="81" y="1098"/>
                        <a:pt x="683" y="2021"/>
                        <a:pt x="1613" y="2637"/>
                      </a:cubicBezTo>
                      <a:cubicBezTo>
                        <a:pt x="2034" y="2918"/>
                        <a:pt x="2509" y="3125"/>
                        <a:pt x="2998" y="3279"/>
                      </a:cubicBezTo>
                      <a:cubicBezTo>
                        <a:pt x="3165" y="3332"/>
                        <a:pt x="3372" y="3419"/>
                        <a:pt x="3553" y="3426"/>
                      </a:cubicBezTo>
                      <a:cubicBezTo>
                        <a:pt x="3672" y="3435"/>
                        <a:pt x="3742" y="3463"/>
                        <a:pt x="3779" y="3463"/>
                      </a:cubicBezTo>
                      <a:cubicBezTo>
                        <a:pt x="3825" y="3463"/>
                        <a:pt x="3820" y="3420"/>
                        <a:pt x="3794" y="3245"/>
                      </a:cubicBezTo>
                      <a:cubicBezTo>
                        <a:pt x="3680" y="2556"/>
                        <a:pt x="2804" y="1753"/>
                        <a:pt x="2315" y="1312"/>
                      </a:cubicBezTo>
                      <a:cubicBezTo>
                        <a:pt x="1633" y="710"/>
                        <a:pt x="863" y="322"/>
                        <a:pt x="14" y="14"/>
                      </a:cubicBezTo>
                      <a:cubicBezTo>
                        <a:pt x="7" y="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0"/>
                <p:cNvSpPr/>
                <p:nvPr/>
              </p:nvSpPr>
              <p:spPr>
                <a:xfrm>
                  <a:off x="7630025" y="1639053"/>
                  <a:ext cx="110610" cy="138454"/>
                </a:xfrm>
                <a:custGeom>
                  <a:avLst/>
                  <a:gdLst/>
                  <a:ahLst/>
                  <a:cxnLst/>
                  <a:rect l="l" t="t" r="r" b="b"/>
                  <a:pathLst>
                    <a:path w="4330" h="5420" extrusionOk="0">
                      <a:moveTo>
                        <a:pt x="0" y="1"/>
                      </a:moveTo>
                      <a:lnTo>
                        <a:pt x="0" y="1"/>
                      </a:lnTo>
                      <a:cubicBezTo>
                        <a:pt x="402" y="1927"/>
                        <a:pt x="1091" y="3747"/>
                        <a:pt x="2014" y="5420"/>
                      </a:cubicBezTo>
                      <a:cubicBezTo>
                        <a:pt x="1639" y="3654"/>
                        <a:pt x="2783" y="2028"/>
                        <a:pt x="4329" y="1051"/>
                      </a:cubicBezTo>
                      <a:lnTo>
                        <a:pt x="4329" y="1051"/>
                      </a:lnTo>
                      <a:cubicBezTo>
                        <a:pt x="3794" y="1176"/>
                        <a:pt x="3258" y="1265"/>
                        <a:pt x="2721" y="1265"/>
                      </a:cubicBezTo>
                      <a:cubicBezTo>
                        <a:pt x="2339" y="1265"/>
                        <a:pt x="1956" y="1220"/>
                        <a:pt x="1572" y="1111"/>
                      </a:cubicBezTo>
                      <a:cubicBezTo>
                        <a:pt x="897" y="917"/>
                        <a:pt x="361" y="52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0"/>
                <p:cNvSpPr/>
                <p:nvPr/>
              </p:nvSpPr>
              <p:spPr>
                <a:xfrm>
                  <a:off x="7630025" y="972635"/>
                  <a:ext cx="107851" cy="110124"/>
                </a:xfrm>
                <a:custGeom>
                  <a:avLst/>
                  <a:gdLst/>
                  <a:ahLst/>
                  <a:cxnLst/>
                  <a:rect l="l" t="t" r="r" b="b"/>
                  <a:pathLst>
                    <a:path w="4222" h="4311" extrusionOk="0">
                      <a:moveTo>
                        <a:pt x="373" y="0"/>
                      </a:moveTo>
                      <a:cubicBezTo>
                        <a:pt x="329" y="0"/>
                        <a:pt x="296" y="7"/>
                        <a:pt x="274" y="22"/>
                      </a:cubicBezTo>
                      <a:cubicBezTo>
                        <a:pt x="0" y="203"/>
                        <a:pt x="301" y="1942"/>
                        <a:pt x="335" y="2310"/>
                      </a:cubicBezTo>
                      <a:cubicBezTo>
                        <a:pt x="408" y="2979"/>
                        <a:pt x="529" y="3641"/>
                        <a:pt x="589" y="4311"/>
                      </a:cubicBezTo>
                      <a:cubicBezTo>
                        <a:pt x="1700" y="3160"/>
                        <a:pt x="2917" y="2109"/>
                        <a:pt x="4222" y="1173"/>
                      </a:cubicBezTo>
                      <a:cubicBezTo>
                        <a:pt x="3540" y="1012"/>
                        <a:pt x="2850" y="831"/>
                        <a:pt x="2181" y="624"/>
                      </a:cubicBezTo>
                      <a:cubicBezTo>
                        <a:pt x="1928" y="540"/>
                        <a:pt x="760" y="0"/>
                        <a:pt x="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0"/>
                <p:cNvSpPr/>
                <p:nvPr/>
              </p:nvSpPr>
              <p:spPr>
                <a:xfrm>
                  <a:off x="7530195" y="1122048"/>
                  <a:ext cx="197769" cy="203926"/>
                </a:xfrm>
                <a:custGeom>
                  <a:avLst/>
                  <a:gdLst/>
                  <a:ahLst/>
                  <a:cxnLst/>
                  <a:rect l="l" t="t" r="r" b="b"/>
                  <a:pathLst>
                    <a:path w="7742" h="7983" extrusionOk="0">
                      <a:moveTo>
                        <a:pt x="3500" y="0"/>
                      </a:moveTo>
                      <a:cubicBezTo>
                        <a:pt x="2115" y="1666"/>
                        <a:pt x="931" y="3506"/>
                        <a:pt x="1" y="5487"/>
                      </a:cubicBezTo>
                      <a:cubicBezTo>
                        <a:pt x="191" y="5457"/>
                        <a:pt x="379" y="5443"/>
                        <a:pt x="562" y="5443"/>
                      </a:cubicBezTo>
                      <a:cubicBezTo>
                        <a:pt x="2328" y="5443"/>
                        <a:pt x="3790" y="6740"/>
                        <a:pt x="5032" y="7982"/>
                      </a:cubicBezTo>
                      <a:cubicBezTo>
                        <a:pt x="5748" y="6430"/>
                        <a:pt x="6665" y="4985"/>
                        <a:pt x="7742" y="3680"/>
                      </a:cubicBezTo>
                      <a:cubicBezTo>
                        <a:pt x="5795" y="3319"/>
                        <a:pt x="3580" y="2195"/>
                        <a:pt x="3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0"/>
                <p:cNvSpPr/>
                <p:nvPr/>
              </p:nvSpPr>
              <p:spPr>
                <a:xfrm>
                  <a:off x="7619603" y="1325769"/>
                  <a:ext cx="135388" cy="244772"/>
                </a:xfrm>
                <a:custGeom>
                  <a:avLst/>
                  <a:gdLst/>
                  <a:ahLst/>
                  <a:cxnLst/>
                  <a:rect l="l" t="t" r="r" b="b"/>
                  <a:pathLst>
                    <a:path w="5300" h="9582" extrusionOk="0">
                      <a:moveTo>
                        <a:pt x="1853" y="1"/>
                      </a:moveTo>
                      <a:cubicBezTo>
                        <a:pt x="662" y="2516"/>
                        <a:pt x="0" y="5320"/>
                        <a:pt x="0" y="8284"/>
                      </a:cubicBezTo>
                      <a:cubicBezTo>
                        <a:pt x="0" y="8718"/>
                        <a:pt x="13" y="9153"/>
                        <a:pt x="47" y="9582"/>
                      </a:cubicBezTo>
                      <a:cubicBezTo>
                        <a:pt x="642" y="7487"/>
                        <a:pt x="3084" y="6350"/>
                        <a:pt x="5299" y="6303"/>
                      </a:cubicBezTo>
                      <a:cubicBezTo>
                        <a:pt x="2977" y="5453"/>
                        <a:pt x="1004" y="3072"/>
                        <a:pt x="1666" y="543"/>
                      </a:cubicBezTo>
                      <a:cubicBezTo>
                        <a:pt x="1720" y="349"/>
                        <a:pt x="1780" y="168"/>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0"/>
                <p:cNvSpPr/>
                <p:nvPr/>
              </p:nvSpPr>
              <p:spPr>
                <a:xfrm>
                  <a:off x="7519262" y="1895601"/>
                  <a:ext cx="163411" cy="172812"/>
                </a:xfrm>
                <a:custGeom>
                  <a:avLst/>
                  <a:gdLst/>
                  <a:ahLst/>
                  <a:cxnLst/>
                  <a:rect l="l" t="t" r="r" b="b"/>
                  <a:pathLst>
                    <a:path w="6397" h="6765" extrusionOk="0">
                      <a:moveTo>
                        <a:pt x="1921" y="0"/>
                      </a:moveTo>
                      <a:cubicBezTo>
                        <a:pt x="1747" y="1091"/>
                        <a:pt x="1412" y="2175"/>
                        <a:pt x="1091" y="3232"/>
                      </a:cubicBezTo>
                      <a:cubicBezTo>
                        <a:pt x="804" y="4188"/>
                        <a:pt x="242" y="5239"/>
                        <a:pt x="88" y="6216"/>
                      </a:cubicBezTo>
                      <a:cubicBezTo>
                        <a:pt x="21" y="6644"/>
                        <a:pt x="1" y="6677"/>
                        <a:pt x="462" y="6751"/>
                      </a:cubicBezTo>
                      <a:cubicBezTo>
                        <a:pt x="513" y="6760"/>
                        <a:pt x="565" y="6764"/>
                        <a:pt x="618" y="6764"/>
                      </a:cubicBezTo>
                      <a:cubicBezTo>
                        <a:pt x="913" y="6764"/>
                        <a:pt x="1236" y="6637"/>
                        <a:pt x="1519" y="6564"/>
                      </a:cubicBezTo>
                      <a:cubicBezTo>
                        <a:pt x="2041" y="6437"/>
                        <a:pt x="2556" y="6276"/>
                        <a:pt x="3078" y="6129"/>
                      </a:cubicBezTo>
                      <a:cubicBezTo>
                        <a:pt x="4182" y="5814"/>
                        <a:pt x="5293" y="5486"/>
                        <a:pt x="6397" y="5185"/>
                      </a:cubicBezTo>
                      <a:cubicBezTo>
                        <a:pt x="6163" y="4978"/>
                        <a:pt x="5935" y="4771"/>
                        <a:pt x="5708" y="4550"/>
                      </a:cubicBezTo>
                      <a:cubicBezTo>
                        <a:pt x="5688" y="4570"/>
                        <a:pt x="5668" y="4590"/>
                        <a:pt x="5634" y="4597"/>
                      </a:cubicBezTo>
                      <a:cubicBezTo>
                        <a:pt x="4216" y="5052"/>
                        <a:pt x="2797" y="5507"/>
                        <a:pt x="1372" y="5961"/>
                      </a:cubicBezTo>
                      <a:cubicBezTo>
                        <a:pt x="1362" y="5964"/>
                        <a:pt x="1351" y="5966"/>
                        <a:pt x="1340" y="5966"/>
                      </a:cubicBezTo>
                      <a:cubicBezTo>
                        <a:pt x="1247" y="5966"/>
                        <a:pt x="1149" y="5869"/>
                        <a:pt x="1185" y="5767"/>
                      </a:cubicBezTo>
                      <a:cubicBezTo>
                        <a:pt x="1807" y="4188"/>
                        <a:pt x="2108" y="2576"/>
                        <a:pt x="2577" y="950"/>
                      </a:cubicBezTo>
                      <a:cubicBezTo>
                        <a:pt x="2349" y="636"/>
                        <a:pt x="2135" y="321"/>
                        <a:pt x="1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0"/>
                <p:cNvSpPr/>
                <p:nvPr/>
              </p:nvSpPr>
              <p:spPr>
                <a:xfrm>
                  <a:off x="7514996" y="2036073"/>
                  <a:ext cx="170768" cy="168214"/>
                </a:xfrm>
                <a:custGeom>
                  <a:avLst/>
                  <a:gdLst/>
                  <a:ahLst/>
                  <a:cxnLst/>
                  <a:rect l="l" t="t" r="r" b="b"/>
                  <a:pathLst>
                    <a:path w="6685" h="6585" extrusionOk="0">
                      <a:moveTo>
                        <a:pt x="6684" y="1"/>
                      </a:moveTo>
                      <a:lnTo>
                        <a:pt x="6684" y="1"/>
                      </a:lnTo>
                      <a:cubicBezTo>
                        <a:pt x="5393" y="382"/>
                        <a:pt x="4095" y="730"/>
                        <a:pt x="2797" y="1098"/>
                      </a:cubicBezTo>
                      <a:cubicBezTo>
                        <a:pt x="2032" y="1313"/>
                        <a:pt x="1284" y="1564"/>
                        <a:pt x="506" y="1564"/>
                      </a:cubicBezTo>
                      <a:cubicBezTo>
                        <a:pt x="339" y="1564"/>
                        <a:pt x="171" y="1552"/>
                        <a:pt x="0" y="1526"/>
                      </a:cubicBezTo>
                      <a:lnTo>
                        <a:pt x="0" y="1526"/>
                      </a:lnTo>
                      <a:cubicBezTo>
                        <a:pt x="1706" y="3433"/>
                        <a:pt x="3633" y="5133"/>
                        <a:pt x="5754" y="6584"/>
                      </a:cubicBezTo>
                      <a:cubicBezTo>
                        <a:pt x="6049" y="4390"/>
                        <a:pt x="6310" y="2182"/>
                        <a:pt x="6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0"/>
                <p:cNvSpPr/>
                <p:nvPr/>
              </p:nvSpPr>
              <p:spPr>
                <a:xfrm>
                  <a:off x="7559955" y="1926025"/>
                  <a:ext cx="99140" cy="111785"/>
                </a:xfrm>
                <a:custGeom>
                  <a:avLst/>
                  <a:gdLst/>
                  <a:ahLst/>
                  <a:cxnLst/>
                  <a:rect l="l" t="t" r="r" b="b"/>
                  <a:pathLst>
                    <a:path w="3881" h="4376" extrusionOk="0">
                      <a:moveTo>
                        <a:pt x="1157" y="0"/>
                      </a:moveTo>
                      <a:cubicBezTo>
                        <a:pt x="1037" y="1479"/>
                        <a:pt x="529" y="2991"/>
                        <a:pt x="0" y="4376"/>
                      </a:cubicBezTo>
                      <a:cubicBezTo>
                        <a:pt x="1291" y="3961"/>
                        <a:pt x="2589" y="3546"/>
                        <a:pt x="3881" y="3131"/>
                      </a:cubicBezTo>
                      <a:cubicBezTo>
                        <a:pt x="2890" y="2161"/>
                        <a:pt x="1980" y="1117"/>
                        <a:pt x="1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0"/>
                <p:cNvSpPr/>
                <p:nvPr/>
              </p:nvSpPr>
              <p:spPr>
                <a:xfrm>
                  <a:off x="7509529" y="1720746"/>
                  <a:ext cx="182545" cy="159145"/>
                </a:xfrm>
                <a:custGeom>
                  <a:avLst/>
                  <a:gdLst/>
                  <a:ahLst/>
                  <a:cxnLst/>
                  <a:rect l="l" t="t" r="r" b="b"/>
                  <a:pathLst>
                    <a:path w="7146" h="6230" extrusionOk="0">
                      <a:moveTo>
                        <a:pt x="5373" y="1"/>
                      </a:moveTo>
                      <a:cubicBezTo>
                        <a:pt x="4386" y="1095"/>
                        <a:pt x="2910" y="1795"/>
                        <a:pt x="1436" y="1795"/>
                      </a:cubicBezTo>
                      <a:cubicBezTo>
                        <a:pt x="981" y="1795"/>
                        <a:pt x="527" y="1728"/>
                        <a:pt x="87" y="1586"/>
                      </a:cubicBezTo>
                      <a:cubicBezTo>
                        <a:pt x="60" y="1613"/>
                        <a:pt x="27" y="1640"/>
                        <a:pt x="0" y="1673"/>
                      </a:cubicBezTo>
                      <a:cubicBezTo>
                        <a:pt x="596" y="3272"/>
                        <a:pt x="1352" y="4798"/>
                        <a:pt x="2248" y="6230"/>
                      </a:cubicBezTo>
                      <a:cubicBezTo>
                        <a:pt x="3546" y="4784"/>
                        <a:pt x="5339" y="4089"/>
                        <a:pt x="7146" y="3480"/>
                      </a:cubicBezTo>
                      <a:cubicBezTo>
                        <a:pt x="6450" y="2389"/>
                        <a:pt x="5855" y="1225"/>
                        <a:pt x="5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0"/>
                <p:cNvSpPr/>
                <p:nvPr/>
              </p:nvSpPr>
              <p:spPr>
                <a:xfrm>
                  <a:off x="7571042" y="1815594"/>
                  <a:ext cx="124276" cy="73365"/>
                </a:xfrm>
                <a:custGeom>
                  <a:avLst/>
                  <a:gdLst/>
                  <a:ahLst/>
                  <a:cxnLst/>
                  <a:rect l="l" t="t" r="r" b="b"/>
                  <a:pathLst>
                    <a:path w="4865" h="2872" extrusionOk="0">
                      <a:moveTo>
                        <a:pt x="4865" y="1"/>
                      </a:moveTo>
                      <a:lnTo>
                        <a:pt x="4865" y="1"/>
                      </a:lnTo>
                      <a:cubicBezTo>
                        <a:pt x="3079" y="610"/>
                        <a:pt x="1272" y="1326"/>
                        <a:pt x="1" y="2771"/>
                      </a:cubicBezTo>
                      <a:cubicBezTo>
                        <a:pt x="1" y="2778"/>
                        <a:pt x="1" y="2778"/>
                        <a:pt x="1" y="2778"/>
                      </a:cubicBezTo>
                      <a:lnTo>
                        <a:pt x="8" y="2778"/>
                      </a:lnTo>
                      <a:cubicBezTo>
                        <a:pt x="12" y="2777"/>
                        <a:pt x="16" y="2777"/>
                        <a:pt x="20" y="2777"/>
                      </a:cubicBezTo>
                      <a:cubicBezTo>
                        <a:pt x="80" y="2777"/>
                        <a:pt x="123" y="2821"/>
                        <a:pt x="148" y="2871"/>
                      </a:cubicBezTo>
                      <a:cubicBezTo>
                        <a:pt x="2142" y="2744"/>
                        <a:pt x="3908" y="1794"/>
                        <a:pt x="4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0"/>
                <p:cNvSpPr/>
                <p:nvPr/>
              </p:nvSpPr>
              <p:spPr>
                <a:xfrm>
                  <a:off x="7524218" y="1267858"/>
                  <a:ext cx="136410" cy="62713"/>
                </a:xfrm>
                <a:custGeom>
                  <a:avLst/>
                  <a:gdLst/>
                  <a:ahLst/>
                  <a:cxnLst/>
                  <a:rect l="l" t="t" r="r" b="b"/>
                  <a:pathLst>
                    <a:path w="5340" h="2455" extrusionOk="0">
                      <a:moveTo>
                        <a:pt x="811" y="1"/>
                      </a:moveTo>
                      <a:cubicBezTo>
                        <a:pt x="576" y="1"/>
                        <a:pt x="339" y="24"/>
                        <a:pt x="101" y="73"/>
                      </a:cubicBezTo>
                      <a:cubicBezTo>
                        <a:pt x="61" y="147"/>
                        <a:pt x="34" y="220"/>
                        <a:pt x="1" y="301"/>
                      </a:cubicBezTo>
                      <a:cubicBezTo>
                        <a:pt x="973" y="1593"/>
                        <a:pt x="2409" y="2455"/>
                        <a:pt x="4039" y="2455"/>
                      </a:cubicBezTo>
                      <a:cubicBezTo>
                        <a:pt x="4181" y="2455"/>
                        <a:pt x="4325" y="2448"/>
                        <a:pt x="4470" y="2435"/>
                      </a:cubicBezTo>
                      <a:cubicBezTo>
                        <a:pt x="5340" y="2355"/>
                        <a:pt x="4744" y="2067"/>
                        <a:pt x="4363" y="1719"/>
                      </a:cubicBezTo>
                      <a:cubicBezTo>
                        <a:pt x="3988" y="1371"/>
                        <a:pt x="3594" y="1043"/>
                        <a:pt x="3159" y="756"/>
                      </a:cubicBezTo>
                      <a:cubicBezTo>
                        <a:pt x="2440" y="287"/>
                        <a:pt x="1637"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0"/>
                <p:cNvSpPr/>
                <p:nvPr/>
              </p:nvSpPr>
              <p:spPr>
                <a:xfrm>
                  <a:off x="7515839" y="1709991"/>
                  <a:ext cx="126856" cy="50170"/>
                </a:xfrm>
                <a:custGeom>
                  <a:avLst/>
                  <a:gdLst/>
                  <a:ahLst/>
                  <a:cxnLst/>
                  <a:rect l="l" t="t" r="r" b="b"/>
                  <a:pathLst>
                    <a:path w="4966" h="1964" extrusionOk="0">
                      <a:moveTo>
                        <a:pt x="3778" y="13"/>
                      </a:moveTo>
                      <a:cubicBezTo>
                        <a:pt x="3225" y="13"/>
                        <a:pt x="2697" y="139"/>
                        <a:pt x="2189" y="348"/>
                      </a:cubicBezTo>
                      <a:cubicBezTo>
                        <a:pt x="1352" y="689"/>
                        <a:pt x="650" y="1238"/>
                        <a:pt x="1" y="1847"/>
                      </a:cubicBezTo>
                      <a:cubicBezTo>
                        <a:pt x="401" y="1920"/>
                        <a:pt x="793" y="1963"/>
                        <a:pt x="1185" y="1963"/>
                      </a:cubicBezTo>
                      <a:cubicBezTo>
                        <a:pt x="1614" y="1963"/>
                        <a:pt x="2043" y="1912"/>
                        <a:pt x="2483" y="1793"/>
                      </a:cubicBezTo>
                      <a:cubicBezTo>
                        <a:pt x="3206" y="1592"/>
                        <a:pt x="4296" y="1138"/>
                        <a:pt x="4738" y="489"/>
                      </a:cubicBezTo>
                      <a:cubicBezTo>
                        <a:pt x="4959" y="167"/>
                        <a:pt x="4965" y="301"/>
                        <a:pt x="4711" y="134"/>
                      </a:cubicBezTo>
                      <a:cubicBezTo>
                        <a:pt x="4497" y="0"/>
                        <a:pt x="4062" y="20"/>
                        <a:pt x="3821" y="14"/>
                      </a:cubicBezTo>
                      <a:cubicBezTo>
                        <a:pt x="3807" y="13"/>
                        <a:pt x="3793" y="13"/>
                        <a:pt x="3778"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0"/>
                <p:cNvSpPr/>
                <p:nvPr/>
              </p:nvSpPr>
              <p:spPr>
                <a:xfrm>
                  <a:off x="7480306" y="1280810"/>
                  <a:ext cx="175213" cy="164459"/>
                </a:xfrm>
                <a:custGeom>
                  <a:avLst/>
                  <a:gdLst/>
                  <a:ahLst/>
                  <a:cxnLst/>
                  <a:rect l="l" t="t" r="r" b="b"/>
                  <a:pathLst>
                    <a:path w="6859" h="6438" extrusionOk="0">
                      <a:moveTo>
                        <a:pt x="1626" y="1"/>
                      </a:moveTo>
                      <a:cubicBezTo>
                        <a:pt x="903" y="1680"/>
                        <a:pt x="355" y="3447"/>
                        <a:pt x="0" y="5287"/>
                      </a:cubicBezTo>
                      <a:cubicBezTo>
                        <a:pt x="506" y="5123"/>
                        <a:pt x="1032" y="5047"/>
                        <a:pt x="1559" y="5047"/>
                      </a:cubicBezTo>
                      <a:cubicBezTo>
                        <a:pt x="2972" y="5047"/>
                        <a:pt x="4399" y="5590"/>
                        <a:pt x="5500" y="6437"/>
                      </a:cubicBezTo>
                      <a:cubicBezTo>
                        <a:pt x="5781" y="4905"/>
                        <a:pt x="6243" y="3427"/>
                        <a:pt x="6858" y="2042"/>
                      </a:cubicBezTo>
                      <a:lnTo>
                        <a:pt x="6858" y="2042"/>
                      </a:lnTo>
                      <a:cubicBezTo>
                        <a:pt x="6507" y="2116"/>
                        <a:pt x="6148" y="2153"/>
                        <a:pt x="5789" y="2153"/>
                      </a:cubicBezTo>
                      <a:cubicBezTo>
                        <a:pt x="4158" y="2153"/>
                        <a:pt x="2525" y="1394"/>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0"/>
                <p:cNvSpPr/>
                <p:nvPr/>
              </p:nvSpPr>
              <p:spPr>
                <a:xfrm>
                  <a:off x="7471237" y="1589828"/>
                  <a:ext cx="171100" cy="165813"/>
                </a:xfrm>
                <a:custGeom>
                  <a:avLst/>
                  <a:gdLst/>
                  <a:ahLst/>
                  <a:cxnLst/>
                  <a:rect l="l" t="t" r="r" b="b"/>
                  <a:pathLst>
                    <a:path w="6698" h="6491" extrusionOk="0">
                      <a:moveTo>
                        <a:pt x="5627" y="1"/>
                      </a:moveTo>
                      <a:cubicBezTo>
                        <a:pt x="4816" y="605"/>
                        <a:pt x="3814" y="924"/>
                        <a:pt x="2818" y="924"/>
                      </a:cubicBezTo>
                      <a:cubicBezTo>
                        <a:pt x="1884" y="924"/>
                        <a:pt x="955" y="643"/>
                        <a:pt x="195" y="54"/>
                      </a:cubicBezTo>
                      <a:cubicBezTo>
                        <a:pt x="128" y="88"/>
                        <a:pt x="61" y="108"/>
                        <a:pt x="1" y="108"/>
                      </a:cubicBezTo>
                      <a:cubicBezTo>
                        <a:pt x="188" y="2322"/>
                        <a:pt x="663" y="4463"/>
                        <a:pt x="1386" y="6484"/>
                      </a:cubicBezTo>
                      <a:cubicBezTo>
                        <a:pt x="1399" y="6484"/>
                        <a:pt x="1419" y="6491"/>
                        <a:pt x="1432" y="6491"/>
                      </a:cubicBezTo>
                      <a:cubicBezTo>
                        <a:pt x="2579" y="5397"/>
                        <a:pt x="3988" y="4475"/>
                        <a:pt x="5529" y="4475"/>
                      </a:cubicBezTo>
                      <a:cubicBezTo>
                        <a:pt x="5911" y="4475"/>
                        <a:pt x="6301" y="4532"/>
                        <a:pt x="6698" y="4657"/>
                      </a:cubicBezTo>
                      <a:cubicBezTo>
                        <a:pt x="6163" y="3179"/>
                        <a:pt x="5795" y="1620"/>
                        <a:pt x="5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0"/>
                <p:cNvSpPr/>
                <p:nvPr/>
              </p:nvSpPr>
              <p:spPr>
                <a:xfrm>
                  <a:off x="7468836" y="1425420"/>
                  <a:ext cx="150435" cy="158456"/>
                </a:xfrm>
                <a:custGeom>
                  <a:avLst/>
                  <a:gdLst/>
                  <a:ahLst/>
                  <a:cxnLst/>
                  <a:rect l="l" t="t" r="r" b="b"/>
                  <a:pathLst>
                    <a:path w="5889" h="6203" extrusionOk="0">
                      <a:moveTo>
                        <a:pt x="382" y="0"/>
                      </a:moveTo>
                      <a:cubicBezTo>
                        <a:pt x="135" y="1425"/>
                        <a:pt x="1" y="2891"/>
                        <a:pt x="1" y="4383"/>
                      </a:cubicBezTo>
                      <a:cubicBezTo>
                        <a:pt x="1" y="4911"/>
                        <a:pt x="21" y="5433"/>
                        <a:pt x="54" y="5955"/>
                      </a:cubicBezTo>
                      <a:cubicBezTo>
                        <a:pt x="101" y="5988"/>
                        <a:pt x="115" y="6042"/>
                        <a:pt x="101" y="6095"/>
                      </a:cubicBezTo>
                      <a:lnTo>
                        <a:pt x="108" y="6095"/>
                      </a:lnTo>
                      <a:cubicBezTo>
                        <a:pt x="155" y="6136"/>
                        <a:pt x="202" y="6162"/>
                        <a:pt x="248" y="6202"/>
                      </a:cubicBezTo>
                      <a:cubicBezTo>
                        <a:pt x="563" y="5955"/>
                        <a:pt x="1205" y="5540"/>
                        <a:pt x="1286" y="5507"/>
                      </a:cubicBezTo>
                      <a:cubicBezTo>
                        <a:pt x="1754" y="5306"/>
                        <a:pt x="2269" y="5212"/>
                        <a:pt x="2771" y="5206"/>
                      </a:cubicBezTo>
                      <a:cubicBezTo>
                        <a:pt x="2791" y="5205"/>
                        <a:pt x="2810" y="5205"/>
                        <a:pt x="2830" y="5205"/>
                      </a:cubicBezTo>
                      <a:cubicBezTo>
                        <a:pt x="3825" y="5205"/>
                        <a:pt x="4776" y="5534"/>
                        <a:pt x="5681" y="5928"/>
                      </a:cubicBezTo>
                      <a:cubicBezTo>
                        <a:pt x="5641" y="5420"/>
                        <a:pt x="5614" y="4904"/>
                        <a:pt x="5614" y="4383"/>
                      </a:cubicBezTo>
                      <a:cubicBezTo>
                        <a:pt x="5614" y="3272"/>
                        <a:pt x="5708" y="2181"/>
                        <a:pt x="5889" y="1118"/>
                      </a:cubicBezTo>
                      <a:lnTo>
                        <a:pt x="5889" y="1118"/>
                      </a:lnTo>
                      <a:cubicBezTo>
                        <a:pt x="5289" y="1334"/>
                        <a:pt x="4657" y="1441"/>
                        <a:pt x="4028" y="1441"/>
                      </a:cubicBezTo>
                      <a:cubicBezTo>
                        <a:pt x="2689" y="1441"/>
                        <a:pt x="1361" y="956"/>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0"/>
                <p:cNvSpPr/>
                <p:nvPr/>
              </p:nvSpPr>
              <p:spPr>
                <a:xfrm>
                  <a:off x="7436726" y="1112417"/>
                  <a:ext cx="181344" cy="151686"/>
                </a:xfrm>
                <a:custGeom>
                  <a:avLst/>
                  <a:gdLst/>
                  <a:ahLst/>
                  <a:cxnLst/>
                  <a:rect l="l" t="t" r="r" b="b"/>
                  <a:pathLst>
                    <a:path w="7099" h="5938" extrusionOk="0">
                      <a:moveTo>
                        <a:pt x="5557" y="1"/>
                      </a:moveTo>
                      <a:cubicBezTo>
                        <a:pt x="3703" y="1"/>
                        <a:pt x="1849" y="39"/>
                        <a:pt x="0" y="123"/>
                      </a:cubicBezTo>
                      <a:cubicBezTo>
                        <a:pt x="917" y="2117"/>
                        <a:pt x="2047" y="3977"/>
                        <a:pt x="3205" y="5844"/>
                      </a:cubicBezTo>
                      <a:cubicBezTo>
                        <a:pt x="3225" y="5870"/>
                        <a:pt x="3225" y="5897"/>
                        <a:pt x="3212" y="5924"/>
                      </a:cubicBezTo>
                      <a:cubicBezTo>
                        <a:pt x="3217" y="5923"/>
                        <a:pt x="3222" y="5922"/>
                        <a:pt x="3227" y="5922"/>
                      </a:cubicBezTo>
                      <a:cubicBezTo>
                        <a:pt x="3249" y="5922"/>
                        <a:pt x="3270" y="5932"/>
                        <a:pt x="3292" y="5937"/>
                      </a:cubicBezTo>
                      <a:lnTo>
                        <a:pt x="3312" y="5937"/>
                      </a:lnTo>
                      <a:cubicBezTo>
                        <a:pt x="3419" y="5696"/>
                        <a:pt x="3539" y="5456"/>
                        <a:pt x="3653" y="5221"/>
                      </a:cubicBezTo>
                      <a:cubicBezTo>
                        <a:pt x="2516" y="4057"/>
                        <a:pt x="1699" y="2485"/>
                        <a:pt x="990" y="1040"/>
                      </a:cubicBezTo>
                      <a:cubicBezTo>
                        <a:pt x="937" y="926"/>
                        <a:pt x="1004" y="812"/>
                        <a:pt x="1124" y="806"/>
                      </a:cubicBezTo>
                      <a:cubicBezTo>
                        <a:pt x="2657" y="672"/>
                        <a:pt x="4239" y="498"/>
                        <a:pt x="5785" y="498"/>
                      </a:cubicBezTo>
                      <a:cubicBezTo>
                        <a:pt x="6021" y="498"/>
                        <a:pt x="6256" y="502"/>
                        <a:pt x="6490" y="511"/>
                      </a:cubicBezTo>
                      <a:cubicBezTo>
                        <a:pt x="6557" y="518"/>
                        <a:pt x="6597" y="551"/>
                        <a:pt x="6617" y="598"/>
                      </a:cubicBezTo>
                      <a:cubicBezTo>
                        <a:pt x="6778" y="397"/>
                        <a:pt x="6938" y="203"/>
                        <a:pt x="7099" y="9"/>
                      </a:cubicBezTo>
                      <a:cubicBezTo>
                        <a:pt x="6585" y="4"/>
                        <a:pt x="6071" y="1"/>
                        <a:pt x="5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0"/>
                <p:cNvSpPr/>
                <p:nvPr/>
              </p:nvSpPr>
              <p:spPr>
                <a:xfrm>
                  <a:off x="7481838" y="1416965"/>
                  <a:ext cx="134188" cy="39595"/>
                </a:xfrm>
                <a:custGeom>
                  <a:avLst/>
                  <a:gdLst/>
                  <a:ahLst/>
                  <a:cxnLst/>
                  <a:rect l="l" t="t" r="r" b="b"/>
                  <a:pathLst>
                    <a:path w="5253" h="1550" extrusionOk="0">
                      <a:moveTo>
                        <a:pt x="1671" y="1"/>
                      </a:moveTo>
                      <a:cubicBezTo>
                        <a:pt x="1116" y="1"/>
                        <a:pt x="571" y="77"/>
                        <a:pt x="0" y="184"/>
                      </a:cubicBezTo>
                      <a:cubicBezTo>
                        <a:pt x="669" y="759"/>
                        <a:pt x="1426" y="1201"/>
                        <a:pt x="2302" y="1408"/>
                      </a:cubicBezTo>
                      <a:cubicBezTo>
                        <a:pt x="2696" y="1497"/>
                        <a:pt x="3103" y="1549"/>
                        <a:pt x="3509" y="1549"/>
                      </a:cubicBezTo>
                      <a:cubicBezTo>
                        <a:pt x="3593" y="1549"/>
                        <a:pt x="3677" y="1547"/>
                        <a:pt x="3761" y="1542"/>
                      </a:cubicBezTo>
                      <a:cubicBezTo>
                        <a:pt x="4021" y="1529"/>
                        <a:pt x="4844" y="1536"/>
                        <a:pt x="5065" y="1308"/>
                      </a:cubicBezTo>
                      <a:cubicBezTo>
                        <a:pt x="5253" y="1121"/>
                        <a:pt x="4938" y="1020"/>
                        <a:pt x="4717" y="880"/>
                      </a:cubicBezTo>
                      <a:cubicBezTo>
                        <a:pt x="4563" y="773"/>
                        <a:pt x="4383" y="686"/>
                        <a:pt x="4215" y="599"/>
                      </a:cubicBezTo>
                      <a:cubicBezTo>
                        <a:pt x="3754" y="378"/>
                        <a:pt x="3252" y="204"/>
                        <a:pt x="2744" y="104"/>
                      </a:cubicBezTo>
                      <a:cubicBezTo>
                        <a:pt x="2376" y="31"/>
                        <a:pt x="2022" y="1"/>
                        <a:pt x="1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0"/>
                <p:cNvSpPr/>
                <p:nvPr/>
              </p:nvSpPr>
              <p:spPr>
                <a:xfrm>
                  <a:off x="7433303" y="928749"/>
                  <a:ext cx="186836" cy="179479"/>
                </a:xfrm>
                <a:custGeom>
                  <a:avLst/>
                  <a:gdLst/>
                  <a:ahLst/>
                  <a:cxnLst/>
                  <a:rect l="l" t="t" r="r" b="b"/>
                  <a:pathLst>
                    <a:path w="7314" h="7026" extrusionOk="0">
                      <a:moveTo>
                        <a:pt x="6002" y="0"/>
                      </a:moveTo>
                      <a:cubicBezTo>
                        <a:pt x="3680" y="2034"/>
                        <a:pt x="1653" y="4403"/>
                        <a:pt x="0" y="7025"/>
                      </a:cubicBezTo>
                      <a:cubicBezTo>
                        <a:pt x="1198" y="6965"/>
                        <a:pt x="2402" y="6918"/>
                        <a:pt x="3607" y="6892"/>
                      </a:cubicBezTo>
                      <a:cubicBezTo>
                        <a:pt x="4162" y="6878"/>
                        <a:pt x="4710" y="6872"/>
                        <a:pt x="5266" y="6865"/>
                      </a:cubicBezTo>
                      <a:cubicBezTo>
                        <a:pt x="5498" y="6865"/>
                        <a:pt x="6042" y="6954"/>
                        <a:pt x="6458" y="6954"/>
                      </a:cubicBezTo>
                      <a:cubicBezTo>
                        <a:pt x="6666" y="6954"/>
                        <a:pt x="6843" y="6932"/>
                        <a:pt x="6932" y="6865"/>
                      </a:cubicBezTo>
                      <a:cubicBezTo>
                        <a:pt x="7313" y="6591"/>
                        <a:pt x="6925" y="5279"/>
                        <a:pt x="6878" y="4905"/>
                      </a:cubicBezTo>
                      <a:cubicBezTo>
                        <a:pt x="6798" y="4363"/>
                        <a:pt x="6718" y="3821"/>
                        <a:pt x="6624" y="3279"/>
                      </a:cubicBezTo>
                      <a:cubicBezTo>
                        <a:pt x="6443" y="2181"/>
                        <a:pt x="6236" y="1091"/>
                        <a:pt x="6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0"/>
                <p:cNvSpPr/>
                <p:nvPr/>
              </p:nvSpPr>
              <p:spPr>
                <a:xfrm>
                  <a:off x="7481149" y="1564896"/>
                  <a:ext cx="131633" cy="42635"/>
                </a:xfrm>
                <a:custGeom>
                  <a:avLst/>
                  <a:gdLst/>
                  <a:ahLst/>
                  <a:cxnLst/>
                  <a:rect l="l" t="t" r="r" b="b"/>
                  <a:pathLst>
                    <a:path w="5153" h="1669" extrusionOk="0">
                      <a:moveTo>
                        <a:pt x="2330" y="1"/>
                      </a:moveTo>
                      <a:cubicBezTo>
                        <a:pt x="1646" y="1"/>
                        <a:pt x="972" y="157"/>
                        <a:pt x="389" y="555"/>
                      </a:cubicBezTo>
                      <a:cubicBezTo>
                        <a:pt x="288" y="629"/>
                        <a:pt x="148" y="776"/>
                        <a:pt x="1" y="896"/>
                      </a:cubicBezTo>
                      <a:cubicBezTo>
                        <a:pt x="742" y="1384"/>
                        <a:pt x="1568" y="1668"/>
                        <a:pt x="2472" y="1668"/>
                      </a:cubicBezTo>
                      <a:cubicBezTo>
                        <a:pt x="2522" y="1668"/>
                        <a:pt x="2573" y="1668"/>
                        <a:pt x="2623" y="1666"/>
                      </a:cubicBezTo>
                      <a:cubicBezTo>
                        <a:pt x="3205" y="1646"/>
                        <a:pt x="3767" y="1512"/>
                        <a:pt x="4303" y="1271"/>
                      </a:cubicBezTo>
                      <a:cubicBezTo>
                        <a:pt x="4450" y="1204"/>
                        <a:pt x="4871" y="1070"/>
                        <a:pt x="4952" y="910"/>
                      </a:cubicBezTo>
                      <a:cubicBezTo>
                        <a:pt x="5152" y="502"/>
                        <a:pt x="4631" y="488"/>
                        <a:pt x="4309" y="374"/>
                      </a:cubicBezTo>
                      <a:cubicBezTo>
                        <a:pt x="3689" y="152"/>
                        <a:pt x="3004"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0"/>
                <p:cNvSpPr/>
                <p:nvPr/>
              </p:nvSpPr>
              <p:spPr>
                <a:xfrm>
                  <a:off x="7397923" y="1766395"/>
                  <a:ext cx="164791" cy="122616"/>
                </a:xfrm>
                <a:custGeom>
                  <a:avLst/>
                  <a:gdLst/>
                  <a:ahLst/>
                  <a:cxnLst/>
                  <a:rect l="l" t="t" r="r" b="b"/>
                  <a:pathLst>
                    <a:path w="6451" h="4800" extrusionOk="0">
                      <a:moveTo>
                        <a:pt x="4108" y="0"/>
                      </a:moveTo>
                      <a:cubicBezTo>
                        <a:pt x="2737" y="1525"/>
                        <a:pt x="1365" y="3058"/>
                        <a:pt x="0" y="4583"/>
                      </a:cubicBezTo>
                      <a:cubicBezTo>
                        <a:pt x="1250" y="4742"/>
                        <a:pt x="2485" y="4800"/>
                        <a:pt x="3725" y="4800"/>
                      </a:cubicBezTo>
                      <a:cubicBezTo>
                        <a:pt x="4629" y="4800"/>
                        <a:pt x="5535" y="4769"/>
                        <a:pt x="6450" y="4724"/>
                      </a:cubicBezTo>
                      <a:cubicBezTo>
                        <a:pt x="6450" y="4717"/>
                        <a:pt x="6450" y="4717"/>
                        <a:pt x="6450" y="4710"/>
                      </a:cubicBezTo>
                      <a:cubicBezTo>
                        <a:pt x="6283" y="4456"/>
                        <a:pt x="6129" y="4195"/>
                        <a:pt x="5975" y="3934"/>
                      </a:cubicBezTo>
                      <a:cubicBezTo>
                        <a:pt x="4624" y="3914"/>
                        <a:pt x="3252" y="3720"/>
                        <a:pt x="1907" y="3593"/>
                      </a:cubicBezTo>
                      <a:cubicBezTo>
                        <a:pt x="1760" y="3580"/>
                        <a:pt x="1700" y="3432"/>
                        <a:pt x="1793" y="3319"/>
                      </a:cubicBezTo>
                      <a:cubicBezTo>
                        <a:pt x="2596" y="2308"/>
                        <a:pt x="3372" y="1278"/>
                        <a:pt x="4209" y="301"/>
                      </a:cubicBezTo>
                      <a:cubicBezTo>
                        <a:pt x="4215" y="301"/>
                        <a:pt x="4215" y="301"/>
                        <a:pt x="4222" y="294"/>
                      </a:cubicBezTo>
                      <a:cubicBezTo>
                        <a:pt x="4182" y="194"/>
                        <a:pt x="4142" y="100"/>
                        <a:pt x="4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0"/>
                <p:cNvSpPr/>
                <p:nvPr/>
              </p:nvSpPr>
              <p:spPr>
                <a:xfrm>
                  <a:off x="7471748" y="1132649"/>
                  <a:ext cx="129922" cy="108030"/>
                </a:xfrm>
                <a:custGeom>
                  <a:avLst/>
                  <a:gdLst/>
                  <a:ahLst/>
                  <a:cxnLst/>
                  <a:rect l="l" t="t" r="r" b="b"/>
                  <a:pathLst>
                    <a:path w="5086" h="4229" extrusionOk="0">
                      <a:moveTo>
                        <a:pt x="5086" y="0"/>
                      </a:moveTo>
                      <a:lnTo>
                        <a:pt x="5086" y="0"/>
                      </a:lnTo>
                      <a:cubicBezTo>
                        <a:pt x="3406" y="181"/>
                        <a:pt x="1693" y="188"/>
                        <a:pt x="1" y="308"/>
                      </a:cubicBezTo>
                      <a:cubicBezTo>
                        <a:pt x="703" y="1693"/>
                        <a:pt x="1593" y="2904"/>
                        <a:pt x="2383" y="4229"/>
                      </a:cubicBezTo>
                      <a:cubicBezTo>
                        <a:pt x="3152" y="2730"/>
                        <a:pt x="4055" y="1312"/>
                        <a:pt x="5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0"/>
                <p:cNvSpPr/>
                <p:nvPr/>
              </p:nvSpPr>
              <p:spPr>
                <a:xfrm>
                  <a:off x="7391435" y="1891489"/>
                  <a:ext cx="170743" cy="175545"/>
                </a:xfrm>
                <a:custGeom>
                  <a:avLst/>
                  <a:gdLst/>
                  <a:ahLst/>
                  <a:cxnLst/>
                  <a:rect l="l" t="t" r="r" b="b"/>
                  <a:pathLst>
                    <a:path w="6684" h="6872" extrusionOk="0">
                      <a:moveTo>
                        <a:pt x="0" y="1"/>
                      </a:moveTo>
                      <a:lnTo>
                        <a:pt x="0" y="1"/>
                      </a:lnTo>
                      <a:cubicBezTo>
                        <a:pt x="1218" y="2489"/>
                        <a:pt x="2757" y="4798"/>
                        <a:pt x="4556" y="6872"/>
                      </a:cubicBezTo>
                      <a:cubicBezTo>
                        <a:pt x="5399" y="4664"/>
                        <a:pt x="5955" y="2389"/>
                        <a:pt x="6684" y="154"/>
                      </a:cubicBezTo>
                      <a:lnTo>
                        <a:pt x="6684" y="154"/>
                      </a:lnTo>
                      <a:cubicBezTo>
                        <a:pt x="5841" y="254"/>
                        <a:pt x="4989" y="298"/>
                        <a:pt x="4134" y="298"/>
                      </a:cubicBezTo>
                      <a:cubicBezTo>
                        <a:pt x="2750" y="298"/>
                        <a:pt x="1361" y="18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0"/>
                <p:cNvSpPr/>
                <p:nvPr/>
              </p:nvSpPr>
              <p:spPr>
                <a:xfrm>
                  <a:off x="7353986" y="1271077"/>
                  <a:ext cx="163437" cy="141877"/>
                </a:xfrm>
                <a:custGeom>
                  <a:avLst/>
                  <a:gdLst/>
                  <a:ahLst/>
                  <a:cxnLst/>
                  <a:rect l="l" t="t" r="r" b="b"/>
                  <a:pathLst>
                    <a:path w="6398" h="5554" extrusionOk="0">
                      <a:moveTo>
                        <a:pt x="6370" y="1"/>
                      </a:moveTo>
                      <a:cubicBezTo>
                        <a:pt x="4276" y="476"/>
                        <a:pt x="2135" y="770"/>
                        <a:pt x="1" y="971"/>
                      </a:cubicBezTo>
                      <a:cubicBezTo>
                        <a:pt x="1366" y="2690"/>
                        <a:pt x="2931" y="4222"/>
                        <a:pt x="4678" y="5554"/>
                      </a:cubicBezTo>
                      <a:cubicBezTo>
                        <a:pt x="4731" y="5286"/>
                        <a:pt x="4785" y="5025"/>
                        <a:pt x="4845" y="4764"/>
                      </a:cubicBezTo>
                      <a:lnTo>
                        <a:pt x="4838" y="4764"/>
                      </a:lnTo>
                      <a:cubicBezTo>
                        <a:pt x="3641" y="3961"/>
                        <a:pt x="2550" y="2985"/>
                        <a:pt x="1546" y="1954"/>
                      </a:cubicBezTo>
                      <a:cubicBezTo>
                        <a:pt x="1473" y="1874"/>
                        <a:pt x="1500" y="1720"/>
                        <a:pt x="1613" y="1700"/>
                      </a:cubicBezTo>
                      <a:cubicBezTo>
                        <a:pt x="3099" y="1412"/>
                        <a:pt x="4584" y="1118"/>
                        <a:pt x="6069" y="837"/>
                      </a:cubicBezTo>
                      <a:cubicBezTo>
                        <a:pt x="6176" y="583"/>
                        <a:pt x="6283" y="328"/>
                        <a:pt x="6390" y="81"/>
                      </a:cubicBezTo>
                      <a:cubicBezTo>
                        <a:pt x="6384" y="54"/>
                        <a:pt x="6384" y="34"/>
                        <a:pt x="6397" y="14"/>
                      </a:cubicBezTo>
                      <a:cubicBezTo>
                        <a:pt x="6390" y="7"/>
                        <a:pt x="6377" y="7"/>
                        <a:pt x="6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0"/>
                <p:cNvSpPr/>
                <p:nvPr/>
              </p:nvSpPr>
              <p:spPr>
                <a:xfrm>
                  <a:off x="7454659" y="1782105"/>
                  <a:ext cx="92320" cy="78474"/>
                </a:xfrm>
                <a:custGeom>
                  <a:avLst/>
                  <a:gdLst/>
                  <a:ahLst/>
                  <a:cxnLst/>
                  <a:rect l="l" t="t" r="r" b="b"/>
                  <a:pathLst>
                    <a:path w="3614" h="3072" extrusionOk="0">
                      <a:moveTo>
                        <a:pt x="2128" y="1"/>
                      </a:moveTo>
                      <a:cubicBezTo>
                        <a:pt x="1446" y="917"/>
                        <a:pt x="716" y="1800"/>
                        <a:pt x="1" y="2684"/>
                      </a:cubicBezTo>
                      <a:cubicBezTo>
                        <a:pt x="1198" y="2797"/>
                        <a:pt x="2423" y="2871"/>
                        <a:pt x="3614" y="3072"/>
                      </a:cubicBezTo>
                      <a:cubicBezTo>
                        <a:pt x="3052" y="2088"/>
                        <a:pt x="2556" y="1064"/>
                        <a:pt x="2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0"/>
                <p:cNvSpPr/>
                <p:nvPr/>
              </p:nvSpPr>
              <p:spPr>
                <a:xfrm>
                  <a:off x="7326831" y="1703835"/>
                  <a:ext cx="168367" cy="178611"/>
                </a:xfrm>
                <a:custGeom>
                  <a:avLst/>
                  <a:gdLst/>
                  <a:ahLst/>
                  <a:cxnLst/>
                  <a:rect l="l" t="t" r="r" b="b"/>
                  <a:pathLst>
                    <a:path w="6591" h="6992" extrusionOk="0">
                      <a:moveTo>
                        <a:pt x="0" y="0"/>
                      </a:moveTo>
                      <a:lnTo>
                        <a:pt x="0" y="0"/>
                      </a:lnTo>
                      <a:cubicBezTo>
                        <a:pt x="515" y="2449"/>
                        <a:pt x="1311" y="4791"/>
                        <a:pt x="2362" y="6992"/>
                      </a:cubicBezTo>
                      <a:cubicBezTo>
                        <a:pt x="3774" y="5420"/>
                        <a:pt x="5179" y="3854"/>
                        <a:pt x="6590" y="2282"/>
                      </a:cubicBezTo>
                      <a:cubicBezTo>
                        <a:pt x="4302" y="1780"/>
                        <a:pt x="2108" y="101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0"/>
                <p:cNvSpPr/>
                <p:nvPr/>
              </p:nvSpPr>
              <p:spPr>
                <a:xfrm>
                  <a:off x="7331787" y="1592740"/>
                  <a:ext cx="166656" cy="161189"/>
                </a:xfrm>
                <a:custGeom>
                  <a:avLst/>
                  <a:gdLst/>
                  <a:ahLst/>
                  <a:cxnLst/>
                  <a:rect l="l" t="t" r="r" b="b"/>
                  <a:pathLst>
                    <a:path w="6524" h="6310" extrusionOk="0">
                      <a:moveTo>
                        <a:pt x="5172" y="0"/>
                      </a:moveTo>
                      <a:cubicBezTo>
                        <a:pt x="3506" y="1419"/>
                        <a:pt x="1666" y="2630"/>
                        <a:pt x="0" y="4068"/>
                      </a:cubicBezTo>
                      <a:cubicBezTo>
                        <a:pt x="2081" y="5085"/>
                        <a:pt x="4262" y="5828"/>
                        <a:pt x="6523" y="6310"/>
                      </a:cubicBezTo>
                      <a:cubicBezTo>
                        <a:pt x="6430" y="6035"/>
                        <a:pt x="6336" y="5761"/>
                        <a:pt x="6242" y="5487"/>
                      </a:cubicBezTo>
                      <a:cubicBezTo>
                        <a:pt x="6231" y="5504"/>
                        <a:pt x="6209" y="5521"/>
                        <a:pt x="6182" y="5521"/>
                      </a:cubicBezTo>
                      <a:cubicBezTo>
                        <a:pt x="6178" y="5521"/>
                        <a:pt x="6173" y="5521"/>
                        <a:pt x="6169" y="5520"/>
                      </a:cubicBezTo>
                      <a:cubicBezTo>
                        <a:pt x="4617" y="5266"/>
                        <a:pt x="3024" y="4463"/>
                        <a:pt x="1539" y="3934"/>
                      </a:cubicBezTo>
                      <a:cubicBezTo>
                        <a:pt x="1439" y="3901"/>
                        <a:pt x="1378" y="3754"/>
                        <a:pt x="1472" y="3667"/>
                      </a:cubicBezTo>
                      <a:cubicBezTo>
                        <a:pt x="2596" y="2663"/>
                        <a:pt x="3881" y="1566"/>
                        <a:pt x="5272" y="944"/>
                      </a:cubicBezTo>
                      <a:cubicBezTo>
                        <a:pt x="5232" y="636"/>
                        <a:pt x="5199" y="322"/>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0"/>
                <p:cNvSpPr/>
                <p:nvPr/>
              </p:nvSpPr>
              <p:spPr>
                <a:xfrm>
                  <a:off x="7404079" y="1301169"/>
                  <a:ext cx="101541" cy="84963"/>
                </a:xfrm>
                <a:custGeom>
                  <a:avLst/>
                  <a:gdLst/>
                  <a:ahLst/>
                  <a:cxnLst/>
                  <a:rect l="l" t="t" r="r" b="b"/>
                  <a:pathLst>
                    <a:path w="3975" h="3326" extrusionOk="0">
                      <a:moveTo>
                        <a:pt x="3974" y="0"/>
                      </a:moveTo>
                      <a:lnTo>
                        <a:pt x="3974" y="0"/>
                      </a:lnTo>
                      <a:cubicBezTo>
                        <a:pt x="2650" y="261"/>
                        <a:pt x="1325" y="509"/>
                        <a:pt x="0" y="763"/>
                      </a:cubicBezTo>
                      <a:cubicBezTo>
                        <a:pt x="917" y="1700"/>
                        <a:pt x="1907" y="2523"/>
                        <a:pt x="2944" y="3325"/>
                      </a:cubicBezTo>
                      <a:cubicBezTo>
                        <a:pt x="3212" y="2188"/>
                        <a:pt x="3560" y="1077"/>
                        <a:pt x="3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0"/>
                <p:cNvSpPr/>
                <p:nvPr/>
              </p:nvSpPr>
              <p:spPr>
                <a:xfrm>
                  <a:off x="7349030" y="1115712"/>
                  <a:ext cx="165813" cy="172148"/>
                </a:xfrm>
                <a:custGeom>
                  <a:avLst/>
                  <a:gdLst/>
                  <a:ahLst/>
                  <a:cxnLst/>
                  <a:rect l="l" t="t" r="r" b="b"/>
                  <a:pathLst>
                    <a:path w="6491" h="6739" extrusionOk="0">
                      <a:moveTo>
                        <a:pt x="3112" y="1"/>
                      </a:moveTo>
                      <a:cubicBezTo>
                        <a:pt x="1827" y="2102"/>
                        <a:pt x="777" y="4363"/>
                        <a:pt x="1" y="6738"/>
                      </a:cubicBezTo>
                      <a:cubicBezTo>
                        <a:pt x="2182" y="6544"/>
                        <a:pt x="4336" y="6203"/>
                        <a:pt x="6491" y="5815"/>
                      </a:cubicBezTo>
                      <a:cubicBezTo>
                        <a:pt x="5112" y="4049"/>
                        <a:pt x="4035" y="2041"/>
                        <a:pt x="3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0"/>
                <p:cNvSpPr/>
                <p:nvPr/>
              </p:nvSpPr>
              <p:spPr>
                <a:xfrm>
                  <a:off x="7380323" y="1624364"/>
                  <a:ext cx="110252" cy="105807"/>
                </a:xfrm>
                <a:custGeom>
                  <a:avLst/>
                  <a:gdLst/>
                  <a:ahLst/>
                  <a:cxnLst/>
                  <a:rect l="l" t="t" r="r" b="b"/>
                  <a:pathLst>
                    <a:path w="4316" h="4142" extrusionOk="0">
                      <a:moveTo>
                        <a:pt x="3406" y="0"/>
                      </a:moveTo>
                      <a:cubicBezTo>
                        <a:pt x="2268" y="836"/>
                        <a:pt x="1084" y="1566"/>
                        <a:pt x="0" y="2489"/>
                      </a:cubicBezTo>
                      <a:cubicBezTo>
                        <a:pt x="1419" y="2984"/>
                        <a:pt x="3038" y="3386"/>
                        <a:pt x="4316" y="4142"/>
                      </a:cubicBezTo>
                      <a:cubicBezTo>
                        <a:pt x="3901" y="2803"/>
                        <a:pt x="3600" y="1425"/>
                        <a:pt x="3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0"/>
                <p:cNvSpPr/>
                <p:nvPr/>
              </p:nvSpPr>
              <p:spPr>
                <a:xfrm>
                  <a:off x="7320164" y="1422687"/>
                  <a:ext cx="151431" cy="151099"/>
                </a:xfrm>
                <a:custGeom>
                  <a:avLst/>
                  <a:gdLst/>
                  <a:ahLst/>
                  <a:cxnLst/>
                  <a:rect l="l" t="t" r="r" b="b"/>
                  <a:pathLst>
                    <a:path w="5928" h="5915" extrusionOk="0">
                      <a:moveTo>
                        <a:pt x="5928" y="0"/>
                      </a:moveTo>
                      <a:lnTo>
                        <a:pt x="5928" y="0"/>
                      </a:lnTo>
                      <a:cubicBezTo>
                        <a:pt x="4041" y="1124"/>
                        <a:pt x="2067" y="2068"/>
                        <a:pt x="0" y="2817"/>
                      </a:cubicBezTo>
                      <a:cubicBezTo>
                        <a:pt x="1786" y="3988"/>
                        <a:pt x="3646" y="4998"/>
                        <a:pt x="5580" y="5915"/>
                      </a:cubicBezTo>
                      <a:cubicBezTo>
                        <a:pt x="5567" y="5687"/>
                        <a:pt x="5553" y="5453"/>
                        <a:pt x="5547" y="5219"/>
                      </a:cubicBezTo>
                      <a:cubicBezTo>
                        <a:pt x="4369" y="4563"/>
                        <a:pt x="3245" y="3787"/>
                        <a:pt x="2094" y="3078"/>
                      </a:cubicBezTo>
                      <a:cubicBezTo>
                        <a:pt x="2001" y="3024"/>
                        <a:pt x="1980" y="2857"/>
                        <a:pt x="2094" y="2810"/>
                      </a:cubicBezTo>
                      <a:cubicBezTo>
                        <a:pt x="3292" y="2268"/>
                        <a:pt x="4483" y="1733"/>
                        <a:pt x="5687" y="1191"/>
                      </a:cubicBezTo>
                      <a:cubicBezTo>
                        <a:pt x="5707" y="1184"/>
                        <a:pt x="5727" y="1178"/>
                        <a:pt x="5747" y="1178"/>
                      </a:cubicBezTo>
                      <a:cubicBezTo>
                        <a:pt x="5801" y="783"/>
                        <a:pt x="5861" y="388"/>
                        <a:pt x="5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0"/>
                <p:cNvSpPr/>
                <p:nvPr/>
              </p:nvSpPr>
              <p:spPr>
                <a:xfrm>
                  <a:off x="7384078" y="1462000"/>
                  <a:ext cx="81897" cy="86827"/>
                </a:xfrm>
                <a:custGeom>
                  <a:avLst/>
                  <a:gdLst/>
                  <a:ahLst/>
                  <a:cxnLst/>
                  <a:rect l="l" t="t" r="r" b="b"/>
                  <a:pathLst>
                    <a:path w="3206" h="3399" extrusionOk="0">
                      <a:moveTo>
                        <a:pt x="3205" y="0"/>
                      </a:moveTo>
                      <a:lnTo>
                        <a:pt x="3205" y="0"/>
                      </a:lnTo>
                      <a:cubicBezTo>
                        <a:pt x="2135" y="475"/>
                        <a:pt x="1064" y="957"/>
                        <a:pt x="0" y="1432"/>
                      </a:cubicBezTo>
                      <a:cubicBezTo>
                        <a:pt x="1011" y="2081"/>
                        <a:pt x="2054" y="2703"/>
                        <a:pt x="3045" y="3399"/>
                      </a:cubicBezTo>
                      <a:cubicBezTo>
                        <a:pt x="3038" y="3252"/>
                        <a:pt x="3038" y="3104"/>
                        <a:pt x="3038" y="2951"/>
                      </a:cubicBezTo>
                      <a:cubicBezTo>
                        <a:pt x="3038" y="1954"/>
                        <a:pt x="3098" y="97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0"/>
                <p:cNvSpPr/>
                <p:nvPr/>
              </p:nvSpPr>
              <p:spPr>
                <a:xfrm>
                  <a:off x="7309563" y="1498555"/>
                  <a:ext cx="153832" cy="192992"/>
                </a:xfrm>
                <a:custGeom>
                  <a:avLst/>
                  <a:gdLst/>
                  <a:ahLst/>
                  <a:cxnLst/>
                  <a:rect l="l" t="t" r="r" b="b"/>
                  <a:pathLst>
                    <a:path w="6022" h="7555" extrusionOk="0">
                      <a:moveTo>
                        <a:pt x="40" y="1"/>
                      </a:moveTo>
                      <a:cubicBezTo>
                        <a:pt x="14" y="503"/>
                        <a:pt x="0" y="1011"/>
                        <a:pt x="0" y="1520"/>
                      </a:cubicBezTo>
                      <a:cubicBezTo>
                        <a:pt x="0" y="3587"/>
                        <a:pt x="201" y="5601"/>
                        <a:pt x="582" y="7555"/>
                      </a:cubicBezTo>
                      <a:cubicBezTo>
                        <a:pt x="2228" y="6083"/>
                        <a:pt x="4048" y="4450"/>
                        <a:pt x="6022" y="3440"/>
                      </a:cubicBezTo>
                      <a:cubicBezTo>
                        <a:pt x="6022" y="3393"/>
                        <a:pt x="6015" y="3353"/>
                        <a:pt x="6015" y="3313"/>
                      </a:cubicBezTo>
                      <a:cubicBezTo>
                        <a:pt x="3928" y="2396"/>
                        <a:pt x="1934" y="1259"/>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0"/>
                <p:cNvSpPr/>
                <p:nvPr/>
              </p:nvSpPr>
              <p:spPr>
                <a:xfrm>
                  <a:off x="7311096" y="1298768"/>
                  <a:ext cx="154190" cy="190080"/>
                </a:xfrm>
                <a:custGeom>
                  <a:avLst/>
                  <a:gdLst/>
                  <a:ahLst/>
                  <a:cxnLst/>
                  <a:rect l="l" t="t" r="r" b="b"/>
                  <a:pathLst>
                    <a:path w="6036" h="7441" extrusionOk="0">
                      <a:moveTo>
                        <a:pt x="1345" y="0"/>
                      </a:moveTo>
                      <a:cubicBezTo>
                        <a:pt x="616" y="2376"/>
                        <a:pt x="154" y="4865"/>
                        <a:pt x="0" y="7440"/>
                      </a:cubicBezTo>
                      <a:cubicBezTo>
                        <a:pt x="2108" y="6698"/>
                        <a:pt x="4115" y="5761"/>
                        <a:pt x="6035" y="4624"/>
                      </a:cubicBezTo>
                      <a:cubicBezTo>
                        <a:pt x="4289" y="3272"/>
                        <a:pt x="2724" y="1733"/>
                        <a:pt x="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2" name="Google Shape;7952;p50"/>
            <p:cNvGrpSpPr/>
            <p:nvPr/>
          </p:nvGrpSpPr>
          <p:grpSpPr>
            <a:xfrm>
              <a:off x="6460004" y="2949265"/>
              <a:ext cx="1685340" cy="1685340"/>
              <a:chOff x="7302206" y="721936"/>
              <a:chExt cx="1630869" cy="1630869"/>
            </a:xfrm>
          </p:grpSpPr>
          <p:sp>
            <p:nvSpPr>
              <p:cNvPr id="7953" name="Google Shape;7953;p50"/>
              <p:cNvSpPr/>
              <p:nvPr/>
            </p:nvSpPr>
            <p:spPr>
              <a:xfrm>
                <a:off x="8024491" y="2196905"/>
                <a:ext cx="251439" cy="148544"/>
              </a:xfrm>
              <a:custGeom>
                <a:avLst/>
                <a:gdLst/>
                <a:ahLst/>
                <a:cxnLst/>
                <a:rect l="l" t="t" r="r" b="b"/>
                <a:pathLst>
                  <a:path w="9843" h="5815" extrusionOk="0">
                    <a:moveTo>
                      <a:pt x="3954" y="1"/>
                    </a:moveTo>
                    <a:cubicBezTo>
                      <a:pt x="2937" y="2055"/>
                      <a:pt x="1559" y="3928"/>
                      <a:pt x="0" y="5601"/>
                    </a:cubicBezTo>
                    <a:cubicBezTo>
                      <a:pt x="1198" y="5741"/>
                      <a:pt x="2415" y="5815"/>
                      <a:pt x="3647" y="5815"/>
                    </a:cubicBezTo>
                    <a:cubicBezTo>
                      <a:pt x="5767" y="5815"/>
                      <a:pt x="7835" y="5601"/>
                      <a:pt x="9842" y="5206"/>
                    </a:cubicBezTo>
                    <a:cubicBezTo>
                      <a:pt x="9829" y="5199"/>
                      <a:pt x="9815" y="5193"/>
                      <a:pt x="9809" y="5179"/>
                    </a:cubicBezTo>
                    <a:cubicBezTo>
                      <a:pt x="7795" y="3547"/>
                      <a:pt x="5767" y="1861"/>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4" name="Google Shape;7954;p50"/>
              <p:cNvGrpSpPr/>
              <p:nvPr/>
            </p:nvGrpSpPr>
            <p:grpSpPr>
              <a:xfrm>
                <a:off x="7302206" y="721936"/>
                <a:ext cx="1630869" cy="1630869"/>
                <a:chOff x="7302206" y="721936"/>
                <a:chExt cx="1630869" cy="1630869"/>
              </a:xfrm>
            </p:grpSpPr>
            <p:sp>
              <p:nvSpPr>
                <p:cNvPr id="7955" name="Google Shape;7955;p50"/>
                <p:cNvSpPr/>
                <p:nvPr/>
              </p:nvSpPr>
              <p:spPr>
                <a:xfrm>
                  <a:off x="8780086" y="1466266"/>
                  <a:ext cx="145632" cy="195036"/>
                </a:xfrm>
                <a:custGeom>
                  <a:avLst/>
                  <a:gdLst/>
                  <a:ahLst/>
                  <a:cxnLst/>
                  <a:rect l="l" t="t" r="r" b="b"/>
                  <a:pathLst>
                    <a:path w="5701" h="7635" extrusionOk="0">
                      <a:moveTo>
                        <a:pt x="5580" y="0"/>
                      </a:moveTo>
                      <a:cubicBezTo>
                        <a:pt x="3827" y="1352"/>
                        <a:pt x="1967" y="2536"/>
                        <a:pt x="0" y="3546"/>
                      </a:cubicBezTo>
                      <a:cubicBezTo>
                        <a:pt x="1051" y="4235"/>
                        <a:pt x="2028" y="5058"/>
                        <a:pt x="3018" y="5835"/>
                      </a:cubicBezTo>
                      <a:cubicBezTo>
                        <a:pt x="3600" y="6283"/>
                        <a:pt x="4175" y="6738"/>
                        <a:pt x="4751" y="7186"/>
                      </a:cubicBezTo>
                      <a:cubicBezTo>
                        <a:pt x="4925" y="7327"/>
                        <a:pt x="5166" y="7460"/>
                        <a:pt x="5333" y="7634"/>
                      </a:cubicBezTo>
                      <a:cubicBezTo>
                        <a:pt x="5574" y="6055"/>
                        <a:pt x="5701" y="4436"/>
                        <a:pt x="5701" y="2784"/>
                      </a:cubicBezTo>
                      <a:cubicBezTo>
                        <a:pt x="5701" y="1847"/>
                        <a:pt x="5661" y="917"/>
                        <a:pt x="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0"/>
                <p:cNvSpPr/>
                <p:nvPr/>
              </p:nvSpPr>
              <p:spPr>
                <a:xfrm>
                  <a:off x="8767595" y="1256031"/>
                  <a:ext cx="154036" cy="199839"/>
                </a:xfrm>
                <a:custGeom>
                  <a:avLst/>
                  <a:gdLst/>
                  <a:ahLst/>
                  <a:cxnLst/>
                  <a:rect l="l" t="t" r="r" b="b"/>
                  <a:pathLst>
                    <a:path w="6030" h="7823" extrusionOk="0">
                      <a:moveTo>
                        <a:pt x="4209" y="1"/>
                      </a:moveTo>
                      <a:cubicBezTo>
                        <a:pt x="2858" y="1914"/>
                        <a:pt x="1453" y="3801"/>
                        <a:pt x="1" y="5648"/>
                      </a:cubicBezTo>
                      <a:cubicBezTo>
                        <a:pt x="2008" y="6377"/>
                        <a:pt x="4022" y="7100"/>
                        <a:pt x="6029" y="7822"/>
                      </a:cubicBezTo>
                      <a:cubicBezTo>
                        <a:pt x="5755" y="5099"/>
                        <a:pt x="5133" y="2476"/>
                        <a:pt x="4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0"/>
                <p:cNvSpPr/>
                <p:nvPr/>
              </p:nvSpPr>
              <p:spPr>
                <a:xfrm>
                  <a:off x="8760596" y="1406619"/>
                  <a:ext cx="153858" cy="143588"/>
                </a:xfrm>
                <a:custGeom>
                  <a:avLst/>
                  <a:gdLst/>
                  <a:ahLst/>
                  <a:cxnLst/>
                  <a:rect l="l" t="t" r="r" b="b"/>
                  <a:pathLst>
                    <a:path w="6023" h="5621" extrusionOk="0">
                      <a:moveTo>
                        <a:pt x="1" y="0"/>
                      </a:moveTo>
                      <a:cubicBezTo>
                        <a:pt x="54" y="268"/>
                        <a:pt x="101" y="542"/>
                        <a:pt x="148" y="810"/>
                      </a:cubicBezTo>
                      <a:cubicBezTo>
                        <a:pt x="1499" y="1238"/>
                        <a:pt x="2851" y="1666"/>
                        <a:pt x="4202" y="2101"/>
                      </a:cubicBezTo>
                      <a:cubicBezTo>
                        <a:pt x="4316" y="2135"/>
                        <a:pt x="4343" y="2295"/>
                        <a:pt x="4236" y="2355"/>
                      </a:cubicBezTo>
                      <a:cubicBezTo>
                        <a:pt x="2965" y="3091"/>
                        <a:pt x="1754" y="3914"/>
                        <a:pt x="509" y="4690"/>
                      </a:cubicBezTo>
                      <a:cubicBezTo>
                        <a:pt x="509" y="4838"/>
                        <a:pt x="516" y="4978"/>
                        <a:pt x="516" y="5119"/>
                      </a:cubicBezTo>
                      <a:cubicBezTo>
                        <a:pt x="516" y="5279"/>
                        <a:pt x="509" y="5440"/>
                        <a:pt x="509" y="5594"/>
                      </a:cubicBezTo>
                      <a:cubicBezTo>
                        <a:pt x="516" y="5607"/>
                        <a:pt x="523" y="5614"/>
                        <a:pt x="523" y="5620"/>
                      </a:cubicBezTo>
                      <a:cubicBezTo>
                        <a:pt x="2463" y="4637"/>
                        <a:pt x="4296" y="3486"/>
                        <a:pt x="6022" y="2175"/>
                      </a:cubicBezTo>
                      <a:cubicBezTo>
                        <a:pt x="4015" y="1445"/>
                        <a:pt x="2008" y="72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0"/>
                <p:cNvSpPr/>
                <p:nvPr/>
              </p:nvSpPr>
              <p:spPr>
                <a:xfrm>
                  <a:off x="8740083" y="1559250"/>
                  <a:ext cx="169568" cy="185457"/>
                </a:xfrm>
                <a:custGeom>
                  <a:avLst/>
                  <a:gdLst/>
                  <a:ahLst/>
                  <a:cxnLst/>
                  <a:rect l="l" t="t" r="r" b="b"/>
                  <a:pathLst>
                    <a:path w="6638" h="7260" extrusionOk="0">
                      <a:moveTo>
                        <a:pt x="1299" y="0"/>
                      </a:moveTo>
                      <a:cubicBezTo>
                        <a:pt x="1292" y="281"/>
                        <a:pt x="1279" y="555"/>
                        <a:pt x="1259" y="836"/>
                      </a:cubicBezTo>
                      <a:cubicBezTo>
                        <a:pt x="1285" y="836"/>
                        <a:pt x="1312" y="843"/>
                        <a:pt x="1339" y="863"/>
                      </a:cubicBezTo>
                      <a:cubicBezTo>
                        <a:pt x="2697" y="1867"/>
                        <a:pt x="4049" y="2877"/>
                        <a:pt x="5407" y="3887"/>
                      </a:cubicBezTo>
                      <a:cubicBezTo>
                        <a:pt x="5500" y="3961"/>
                        <a:pt x="5507" y="4135"/>
                        <a:pt x="5367" y="4162"/>
                      </a:cubicBezTo>
                      <a:cubicBezTo>
                        <a:pt x="3547" y="4596"/>
                        <a:pt x="1921" y="5352"/>
                        <a:pt x="309" y="6276"/>
                      </a:cubicBezTo>
                      <a:cubicBezTo>
                        <a:pt x="215" y="6610"/>
                        <a:pt x="108" y="6938"/>
                        <a:pt x="1" y="7259"/>
                      </a:cubicBezTo>
                      <a:cubicBezTo>
                        <a:pt x="242" y="7059"/>
                        <a:pt x="610" y="6931"/>
                        <a:pt x="837" y="6824"/>
                      </a:cubicBezTo>
                      <a:cubicBezTo>
                        <a:pt x="1473" y="6503"/>
                        <a:pt x="2122" y="6202"/>
                        <a:pt x="2771" y="5915"/>
                      </a:cubicBezTo>
                      <a:cubicBezTo>
                        <a:pt x="4029" y="5359"/>
                        <a:pt x="5320" y="4790"/>
                        <a:pt x="6638" y="4409"/>
                      </a:cubicBezTo>
                      <a:cubicBezTo>
                        <a:pt x="6604" y="4362"/>
                        <a:pt x="6604" y="4295"/>
                        <a:pt x="6625" y="4242"/>
                      </a:cubicBezTo>
                      <a:cubicBezTo>
                        <a:pt x="6531" y="4242"/>
                        <a:pt x="6444" y="4168"/>
                        <a:pt x="6364" y="4014"/>
                      </a:cubicBezTo>
                      <a:cubicBezTo>
                        <a:pt x="6270" y="3941"/>
                        <a:pt x="6176" y="3860"/>
                        <a:pt x="6076" y="3787"/>
                      </a:cubicBezTo>
                      <a:lnTo>
                        <a:pt x="5353" y="3218"/>
                      </a:lnTo>
                      <a:cubicBezTo>
                        <a:pt x="4925" y="2884"/>
                        <a:pt x="4490" y="2542"/>
                        <a:pt x="4062" y="2201"/>
                      </a:cubicBezTo>
                      <a:cubicBezTo>
                        <a:pt x="3152" y="1485"/>
                        <a:pt x="2202" y="789"/>
                        <a:pt x="1352" y="7"/>
                      </a:cubicBezTo>
                      <a:cubicBezTo>
                        <a:pt x="1332" y="7"/>
                        <a:pt x="1319" y="7"/>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0"/>
                <p:cNvSpPr/>
                <p:nvPr/>
              </p:nvSpPr>
              <p:spPr>
                <a:xfrm>
                  <a:off x="8748462" y="1678699"/>
                  <a:ext cx="164791" cy="256906"/>
                </a:xfrm>
                <a:custGeom>
                  <a:avLst/>
                  <a:gdLst/>
                  <a:ahLst/>
                  <a:cxnLst/>
                  <a:rect l="l" t="t" r="r" b="b"/>
                  <a:pathLst>
                    <a:path w="6451" h="10057" extrusionOk="0">
                      <a:moveTo>
                        <a:pt x="6450" y="1"/>
                      </a:moveTo>
                      <a:lnTo>
                        <a:pt x="6450" y="1"/>
                      </a:lnTo>
                      <a:cubicBezTo>
                        <a:pt x="5233" y="503"/>
                        <a:pt x="3982" y="917"/>
                        <a:pt x="2777" y="1446"/>
                      </a:cubicBezTo>
                      <a:cubicBezTo>
                        <a:pt x="2282" y="1660"/>
                        <a:pt x="1794" y="1881"/>
                        <a:pt x="1312" y="2115"/>
                      </a:cubicBezTo>
                      <a:cubicBezTo>
                        <a:pt x="1024" y="2249"/>
                        <a:pt x="603" y="2389"/>
                        <a:pt x="349" y="2583"/>
                      </a:cubicBezTo>
                      <a:lnTo>
                        <a:pt x="34" y="2744"/>
                      </a:lnTo>
                      <a:cubicBezTo>
                        <a:pt x="21" y="3065"/>
                        <a:pt x="7" y="3386"/>
                        <a:pt x="1" y="3707"/>
                      </a:cubicBezTo>
                      <a:cubicBezTo>
                        <a:pt x="101" y="4249"/>
                        <a:pt x="536" y="4898"/>
                        <a:pt x="763" y="5400"/>
                      </a:cubicBezTo>
                      <a:cubicBezTo>
                        <a:pt x="1018" y="5969"/>
                        <a:pt x="1272" y="6531"/>
                        <a:pt x="1526" y="7093"/>
                      </a:cubicBezTo>
                      <a:cubicBezTo>
                        <a:pt x="1961" y="8076"/>
                        <a:pt x="2423" y="9053"/>
                        <a:pt x="2824" y="10057"/>
                      </a:cubicBezTo>
                      <a:cubicBezTo>
                        <a:pt x="4570" y="6986"/>
                        <a:pt x="5815" y="3600"/>
                        <a:pt x="6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0"/>
                <p:cNvSpPr/>
                <p:nvPr/>
              </p:nvSpPr>
              <p:spPr>
                <a:xfrm>
                  <a:off x="8750173" y="1589317"/>
                  <a:ext cx="117277" cy="122412"/>
                </a:xfrm>
                <a:custGeom>
                  <a:avLst/>
                  <a:gdLst/>
                  <a:ahLst/>
                  <a:cxnLst/>
                  <a:rect l="l" t="t" r="r" b="b"/>
                  <a:pathLst>
                    <a:path w="4591" h="4792" extrusionOk="0">
                      <a:moveTo>
                        <a:pt x="844" y="1"/>
                      </a:moveTo>
                      <a:cubicBezTo>
                        <a:pt x="710" y="1646"/>
                        <a:pt x="429" y="3246"/>
                        <a:pt x="1" y="4791"/>
                      </a:cubicBezTo>
                      <a:cubicBezTo>
                        <a:pt x="1386" y="3848"/>
                        <a:pt x="2971" y="3205"/>
                        <a:pt x="4590" y="2777"/>
                      </a:cubicBezTo>
                      <a:cubicBezTo>
                        <a:pt x="3339" y="1854"/>
                        <a:pt x="2088" y="924"/>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0"/>
                <p:cNvSpPr/>
                <p:nvPr/>
              </p:nvSpPr>
              <p:spPr>
                <a:xfrm>
                  <a:off x="8765730" y="1435485"/>
                  <a:ext cx="92652" cy="85499"/>
                </a:xfrm>
                <a:custGeom>
                  <a:avLst/>
                  <a:gdLst/>
                  <a:ahLst/>
                  <a:cxnLst/>
                  <a:rect l="l" t="t" r="r" b="b"/>
                  <a:pathLst>
                    <a:path w="3627" h="3347" extrusionOk="0">
                      <a:moveTo>
                        <a:pt x="0" y="1"/>
                      </a:moveTo>
                      <a:lnTo>
                        <a:pt x="0" y="1"/>
                      </a:lnTo>
                      <a:cubicBezTo>
                        <a:pt x="174" y="1092"/>
                        <a:pt x="275" y="2209"/>
                        <a:pt x="301" y="3346"/>
                      </a:cubicBezTo>
                      <a:cubicBezTo>
                        <a:pt x="1345" y="2523"/>
                        <a:pt x="2483" y="1821"/>
                        <a:pt x="3627" y="1145"/>
                      </a:cubicBezTo>
                      <a:cubicBezTo>
                        <a:pt x="2416" y="764"/>
                        <a:pt x="1211" y="38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0"/>
                <p:cNvSpPr/>
                <p:nvPr/>
              </p:nvSpPr>
              <p:spPr>
                <a:xfrm>
                  <a:off x="7302206" y="721936"/>
                  <a:ext cx="1630869" cy="1630869"/>
                </a:xfrm>
                <a:custGeom>
                  <a:avLst/>
                  <a:gdLst/>
                  <a:ahLst/>
                  <a:cxnLst/>
                  <a:rect l="l" t="t" r="r" b="b"/>
                  <a:pathLst>
                    <a:path w="63843" h="63843" extrusionOk="0">
                      <a:moveTo>
                        <a:pt x="31922" y="288"/>
                      </a:moveTo>
                      <a:cubicBezTo>
                        <a:pt x="32758" y="288"/>
                        <a:pt x="33588" y="322"/>
                        <a:pt x="34410" y="389"/>
                      </a:cubicBezTo>
                      <a:cubicBezTo>
                        <a:pt x="34384" y="402"/>
                        <a:pt x="34364" y="415"/>
                        <a:pt x="34350" y="442"/>
                      </a:cubicBezTo>
                      <a:cubicBezTo>
                        <a:pt x="33293" y="2289"/>
                        <a:pt x="32223" y="4142"/>
                        <a:pt x="31293" y="6056"/>
                      </a:cubicBezTo>
                      <a:cubicBezTo>
                        <a:pt x="29988" y="4075"/>
                        <a:pt x="28449" y="2296"/>
                        <a:pt x="26676" y="723"/>
                      </a:cubicBezTo>
                      <a:cubicBezTo>
                        <a:pt x="28382" y="442"/>
                        <a:pt x="30135" y="288"/>
                        <a:pt x="31922" y="288"/>
                      </a:cubicBezTo>
                      <a:close/>
                      <a:moveTo>
                        <a:pt x="34257" y="2637"/>
                      </a:moveTo>
                      <a:cubicBezTo>
                        <a:pt x="35126" y="3955"/>
                        <a:pt x="35943" y="5306"/>
                        <a:pt x="36705" y="6685"/>
                      </a:cubicBezTo>
                      <a:cubicBezTo>
                        <a:pt x="35300" y="6424"/>
                        <a:pt x="33855" y="6270"/>
                        <a:pt x="32383" y="6243"/>
                      </a:cubicBezTo>
                      <a:cubicBezTo>
                        <a:pt x="33025" y="5052"/>
                        <a:pt x="33641" y="3841"/>
                        <a:pt x="34257" y="2637"/>
                      </a:cubicBezTo>
                      <a:close/>
                      <a:moveTo>
                        <a:pt x="34591" y="402"/>
                      </a:moveTo>
                      <a:lnTo>
                        <a:pt x="34591" y="402"/>
                      </a:lnTo>
                      <a:cubicBezTo>
                        <a:pt x="37508" y="650"/>
                        <a:pt x="40312" y="1285"/>
                        <a:pt x="42948" y="2269"/>
                      </a:cubicBezTo>
                      <a:cubicBezTo>
                        <a:pt x="41496" y="3875"/>
                        <a:pt x="39977" y="5407"/>
                        <a:pt x="38391" y="6872"/>
                      </a:cubicBezTo>
                      <a:cubicBezTo>
                        <a:pt x="37000" y="4811"/>
                        <a:pt x="35742" y="2664"/>
                        <a:pt x="34625" y="442"/>
                      </a:cubicBezTo>
                      <a:cubicBezTo>
                        <a:pt x="34618" y="429"/>
                        <a:pt x="34604" y="415"/>
                        <a:pt x="34591" y="402"/>
                      </a:cubicBezTo>
                      <a:close/>
                      <a:moveTo>
                        <a:pt x="26087" y="830"/>
                      </a:moveTo>
                      <a:cubicBezTo>
                        <a:pt x="25519" y="2878"/>
                        <a:pt x="24950" y="4925"/>
                        <a:pt x="24381" y="6979"/>
                      </a:cubicBezTo>
                      <a:cubicBezTo>
                        <a:pt x="22501" y="5708"/>
                        <a:pt x="20614" y="4443"/>
                        <a:pt x="18728" y="3172"/>
                      </a:cubicBezTo>
                      <a:cubicBezTo>
                        <a:pt x="21049" y="2108"/>
                        <a:pt x="23511" y="1312"/>
                        <a:pt x="26087" y="830"/>
                      </a:cubicBezTo>
                      <a:close/>
                      <a:moveTo>
                        <a:pt x="34477" y="864"/>
                      </a:moveTo>
                      <a:cubicBezTo>
                        <a:pt x="35555" y="2978"/>
                        <a:pt x="36752" y="5019"/>
                        <a:pt x="38077" y="6986"/>
                      </a:cubicBezTo>
                      <a:cubicBezTo>
                        <a:pt x="37756" y="6905"/>
                        <a:pt x="37435" y="6832"/>
                        <a:pt x="37113" y="6765"/>
                      </a:cubicBezTo>
                      <a:cubicBezTo>
                        <a:pt x="37107" y="6758"/>
                        <a:pt x="37107" y="6745"/>
                        <a:pt x="37100" y="6731"/>
                      </a:cubicBezTo>
                      <a:cubicBezTo>
                        <a:pt x="36257" y="5199"/>
                        <a:pt x="35347" y="3714"/>
                        <a:pt x="34377" y="2262"/>
                      </a:cubicBezTo>
                      <a:cubicBezTo>
                        <a:pt x="34345" y="2216"/>
                        <a:pt x="34290" y="2189"/>
                        <a:pt x="34236" y="2189"/>
                      </a:cubicBezTo>
                      <a:cubicBezTo>
                        <a:pt x="34188" y="2189"/>
                        <a:pt x="34141" y="2211"/>
                        <a:pt x="34116" y="2262"/>
                      </a:cubicBezTo>
                      <a:cubicBezTo>
                        <a:pt x="33434" y="3587"/>
                        <a:pt x="32744" y="4905"/>
                        <a:pt x="32089" y="6243"/>
                      </a:cubicBezTo>
                      <a:lnTo>
                        <a:pt x="31480" y="6243"/>
                      </a:lnTo>
                      <a:cubicBezTo>
                        <a:pt x="32504" y="4463"/>
                        <a:pt x="33467" y="2650"/>
                        <a:pt x="34477" y="864"/>
                      </a:cubicBezTo>
                      <a:close/>
                      <a:moveTo>
                        <a:pt x="26837" y="2670"/>
                      </a:moveTo>
                      <a:cubicBezTo>
                        <a:pt x="27840" y="3888"/>
                        <a:pt x="28830" y="5106"/>
                        <a:pt x="29827" y="6323"/>
                      </a:cubicBezTo>
                      <a:cubicBezTo>
                        <a:pt x="28342" y="6444"/>
                        <a:pt x="26890" y="6691"/>
                        <a:pt x="25485" y="7059"/>
                      </a:cubicBezTo>
                      <a:cubicBezTo>
                        <a:pt x="26074" y="5661"/>
                        <a:pt x="26422" y="4129"/>
                        <a:pt x="26837" y="2670"/>
                      </a:cubicBezTo>
                      <a:close/>
                      <a:moveTo>
                        <a:pt x="26415" y="944"/>
                      </a:moveTo>
                      <a:cubicBezTo>
                        <a:pt x="28181" y="2510"/>
                        <a:pt x="29720" y="4283"/>
                        <a:pt x="31018" y="6256"/>
                      </a:cubicBezTo>
                      <a:cubicBezTo>
                        <a:pt x="30744" y="6270"/>
                        <a:pt x="30476" y="6283"/>
                        <a:pt x="30215" y="6297"/>
                      </a:cubicBezTo>
                      <a:cubicBezTo>
                        <a:pt x="30209" y="6290"/>
                        <a:pt x="30202" y="6276"/>
                        <a:pt x="30195" y="6270"/>
                      </a:cubicBezTo>
                      <a:cubicBezTo>
                        <a:pt x="29091" y="4925"/>
                        <a:pt x="27981" y="3594"/>
                        <a:pt x="26877" y="2249"/>
                      </a:cubicBezTo>
                      <a:cubicBezTo>
                        <a:pt x="26851" y="2216"/>
                        <a:pt x="26817" y="2202"/>
                        <a:pt x="26783" y="2202"/>
                      </a:cubicBezTo>
                      <a:cubicBezTo>
                        <a:pt x="26718" y="2202"/>
                        <a:pt x="26651" y="2250"/>
                        <a:pt x="26629" y="2316"/>
                      </a:cubicBezTo>
                      <a:cubicBezTo>
                        <a:pt x="26168" y="3875"/>
                        <a:pt x="25559" y="5474"/>
                        <a:pt x="25284" y="7079"/>
                      </a:cubicBezTo>
                      <a:cubicBezTo>
                        <a:pt x="25284" y="7093"/>
                        <a:pt x="25284" y="7099"/>
                        <a:pt x="25284" y="7113"/>
                      </a:cubicBezTo>
                      <a:cubicBezTo>
                        <a:pt x="25097" y="7160"/>
                        <a:pt x="24910" y="7213"/>
                        <a:pt x="24722" y="7267"/>
                      </a:cubicBezTo>
                      <a:cubicBezTo>
                        <a:pt x="24696" y="7267"/>
                        <a:pt x="24676" y="7267"/>
                        <a:pt x="24649" y="7273"/>
                      </a:cubicBezTo>
                      <a:cubicBezTo>
                        <a:pt x="25238" y="5166"/>
                        <a:pt x="25826" y="3052"/>
                        <a:pt x="26415" y="944"/>
                      </a:cubicBezTo>
                      <a:close/>
                      <a:moveTo>
                        <a:pt x="42727" y="4182"/>
                      </a:moveTo>
                      <a:cubicBezTo>
                        <a:pt x="43055" y="5821"/>
                        <a:pt x="43389" y="7467"/>
                        <a:pt x="43717" y="9113"/>
                      </a:cubicBezTo>
                      <a:cubicBezTo>
                        <a:pt x="42439" y="8451"/>
                        <a:pt x="41101" y="7889"/>
                        <a:pt x="39709" y="7447"/>
                      </a:cubicBezTo>
                      <a:cubicBezTo>
                        <a:pt x="40820" y="6517"/>
                        <a:pt x="41757" y="5280"/>
                        <a:pt x="42727" y="4182"/>
                      </a:cubicBezTo>
                      <a:close/>
                      <a:moveTo>
                        <a:pt x="43115" y="2577"/>
                      </a:moveTo>
                      <a:cubicBezTo>
                        <a:pt x="43817" y="4878"/>
                        <a:pt x="44313" y="7227"/>
                        <a:pt x="44634" y="9608"/>
                      </a:cubicBezTo>
                      <a:cubicBezTo>
                        <a:pt x="44440" y="9501"/>
                        <a:pt x="44239" y="9394"/>
                        <a:pt x="44045" y="9287"/>
                      </a:cubicBezTo>
                      <a:cubicBezTo>
                        <a:pt x="43677" y="7474"/>
                        <a:pt x="43309" y="5654"/>
                        <a:pt x="42941" y="3841"/>
                      </a:cubicBezTo>
                      <a:cubicBezTo>
                        <a:pt x="42928" y="3773"/>
                        <a:pt x="42864" y="3735"/>
                        <a:pt x="42802" y="3735"/>
                      </a:cubicBezTo>
                      <a:cubicBezTo>
                        <a:pt x="42766" y="3735"/>
                        <a:pt x="42731" y="3747"/>
                        <a:pt x="42707" y="3774"/>
                      </a:cubicBezTo>
                      <a:cubicBezTo>
                        <a:pt x="41670" y="4938"/>
                        <a:pt x="40419" y="6069"/>
                        <a:pt x="39556" y="7374"/>
                      </a:cubicBezTo>
                      <a:cubicBezTo>
                        <a:pt x="39556" y="7380"/>
                        <a:pt x="39549" y="7387"/>
                        <a:pt x="39549" y="7394"/>
                      </a:cubicBezTo>
                      <a:cubicBezTo>
                        <a:pt x="39234" y="7300"/>
                        <a:pt x="38920" y="7206"/>
                        <a:pt x="38599" y="7119"/>
                      </a:cubicBezTo>
                      <a:cubicBezTo>
                        <a:pt x="40171" y="5674"/>
                        <a:pt x="41670" y="4156"/>
                        <a:pt x="43115" y="2577"/>
                      </a:cubicBezTo>
                      <a:close/>
                      <a:moveTo>
                        <a:pt x="19229" y="5019"/>
                      </a:moveTo>
                      <a:lnTo>
                        <a:pt x="19229" y="5019"/>
                      </a:lnTo>
                      <a:cubicBezTo>
                        <a:pt x="20601" y="5929"/>
                        <a:pt x="21973" y="6972"/>
                        <a:pt x="23445" y="7681"/>
                      </a:cubicBezTo>
                      <a:cubicBezTo>
                        <a:pt x="21926" y="8210"/>
                        <a:pt x="20474" y="8879"/>
                        <a:pt x="19102" y="9675"/>
                      </a:cubicBezTo>
                      <a:cubicBezTo>
                        <a:pt x="19243" y="8130"/>
                        <a:pt x="19243" y="6578"/>
                        <a:pt x="19229" y="5019"/>
                      </a:cubicBezTo>
                      <a:close/>
                      <a:moveTo>
                        <a:pt x="43416" y="2449"/>
                      </a:moveTo>
                      <a:lnTo>
                        <a:pt x="43416" y="2449"/>
                      </a:lnTo>
                      <a:cubicBezTo>
                        <a:pt x="46146" y="3520"/>
                        <a:pt x="48688" y="4958"/>
                        <a:pt x="50990" y="6698"/>
                      </a:cubicBezTo>
                      <a:cubicBezTo>
                        <a:pt x="48922" y="7581"/>
                        <a:pt x="46902" y="8571"/>
                        <a:pt x="44982" y="9742"/>
                      </a:cubicBezTo>
                      <a:cubicBezTo>
                        <a:pt x="44674" y="7267"/>
                        <a:pt x="44145" y="4831"/>
                        <a:pt x="43416" y="2449"/>
                      </a:cubicBezTo>
                      <a:close/>
                      <a:moveTo>
                        <a:pt x="18600" y="3473"/>
                      </a:moveTo>
                      <a:cubicBezTo>
                        <a:pt x="20521" y="4771"/>
                        <a:pt x="22441" y="6076"/>
                        <a:pt x="24368" y="7374"/>
                      </a:cubicBezTo>
                      <a:cubicBezTo>
                        <a:pt x="24114" y="7454"/>
                        <a:pt x="23866" y="7534"/>
                        <a:pt x="23618" y="7621"/>
                      </a:cubicBezTo>
                      <a:cubicBezTo>
                        <a:pt x="23639" y="7581"/>
                        <a:pt x="23639" y="7528"/>
                        <a:pt x="23592" y="7487"/>
                      </a:cubicBezTo>
                      <a:cubicBezTo>
                        <a:pt x="22254" y="6377"/>
                        <a:pt x="20614" y="5520"/>
                        <a:pt x="19149" y="4584"/>
                      </a:cubicBezTo>
                      <a:cubicBezTo>
                        <a:pt x="19126" y="4570"/>
                        <a:pt x="19100" y="4563"/>
                        <a:pt x="19074" y="4563"/>
                      </a:cubicBezTo>
                      <a:cubicBezTo>
                        <a:pt x="18991" y="4563"/>
                        <a:pt x="18908" y="4632"/>
                        <a:pt x="18908" y="4724"/>
                      </a:cubicBezTo>
                      <a:cubicBezTo>
                        <a:pt x="18995" y="6430"/>
                        <a:pt x="18908" y="8130"/>
                        <a:pt x="18828" y="9836"/>
                      </a:cubicBezTo>
                      <a:cubicBezTo>
                        <a:pt x="18654" y="9943"/>
                        <a:pt x="18487" y="10043"/>
                        <a:pt x="18313" y="10150"/>
                      </a:cubicBezTo>
                      <a:cubicBezTo>
                        <a:pt x="18333" y="7916"/>
                        <a:pt x="18373" y="5701"/>
                        <a:pt x="18600" y="3473"/>
                      </a:cubicBezTo>
                      <a:close/>
                      <a:moveTo>
                        <a:pt x="18286" y="3379"/>
                      </a:moveTo>
                      <a:lnTo>
                        <a:pt x="18286" y="3379"/>
                      </a:lnTo>
                      <a:cubicBezTo>
                        <a:pt x="18052" y="5634"/>
                        <a:pt x="17925" y="7922"/>
                        <a:pt x="18059" y="10184"/>
                      </a:cubicBezTo>
                      <a:cubicBezTo>
                        <a:pt x="18045" y="10177"/>
                        <a:pt x="18038" y="10164"/>
                        <a:pt x="18025" y="10164"/>
                      </a:cubicBezTo>
                      <a:cubicBezTo>
                        <a:pt x="15837" y="9374"/>
                        <a:pt x="13649" y="8598"/>
                        <a:pt x="11462" y="7815"/>
                      </a:cubicBezTo>
                      <a:cubicBezTo>
                        <a:pt x="13529" y="6062"/>
                        <a:pt x="15817" y="4564"/>
                        <a:pt x="18286" y="3379"/>
                      </a:cubicBezTo>
                      <a:close/>
                      <a:moveTo>
                        <a:pt x="31393" y="6531"/>
                      </a:moveTo>
                      <a:cubicBezTo>
                        <a:pt x="31935" y="7380"/>
                        <a:pt x="32343" y="8237"/>
                        <a:pt x="32437" y="9260"/>
                      </a:cubicBezTo>
                      <a:cubicBezTo>
                        <a:pt x="32463" y="9536"/>
                        <a:pt x="32361" y="11980"/>
                        <a:pt x="31923" y="11980"/>
                      </a:cubicBezTo>
                      <a:cubicBezTo>
                        <a:pt x="31914" y="11980"/>
                        <a:pt x="31904" y="11979"/>
                        <a:pt x="31895" y="11977"/>
                      </a:cubicBezTo>
                      <a:cubicBezTo>
                        <a:pt x="31654" y="11923"/>
                        <a:pt x="31293" y="10913"/>
                        <a:pt x="31226" y="10739"/>
                      </a:cubicBezTo>
                      <a:cubicBezTo>
                        <a:pt x="31045" y="10251"/>
                        <a:pt x="30938" y="9742"/>
                        <a:pt x="30891" y="9227"/>
                      </a:cubicBezTo>
                      <a:cubicBezTo>
                        <a:pt x="30804" y="8284"/>
                        <a:pt x="31018" y="7414"/>
                        <a:pt x="31326" y="6544"/>
                      </a:cubicBezTo>
                      <a:cubicBezTo>
                        <a:pt x="31339" y="6544"/>
                        <a:pt x="31353" y="6537"/>
                        <a:pt x="31366" y="6531"/>
                      </a:cubicBezTo>
                      <a:close/>
                      <a:moveTo>
                        <a:pt x="38157" y="7561"/>
                      </a:moveTo>
                      <a:cubicBezTo>
                        <a:pt x="38130" y="8337"/>
                        <a:pt x="38097" y="9113"/>
                        <a:pt x="37956" y="9876"/>
                      </a:cubicBezTo>
                      <a:cubicBezTo>
                        <a:pt x="37883" y="10257"/>
                        <a:pt x="37796" y="10632"/>
                        <a:pt x="37662" y="10993"/>
                      </a:cubicBezTo>
                      <a:cubicBezTo>
                        <a:pt x="37609" y="11146"/>
                        <a:pt x="37092" y="12432"/>
                        <a:pt x="36856" y="12432"/>
                      </a:cubicBezTo>
                      <a:cubicBezTo>
                        <a:pt x="36855" y="12432"/>
                        <a:pt x="36854" y="12432"/>
                        <a:pt x="36853" y="12432"/>
                      </a:cubicBezTo>
                      <a:cubicBezTo>
                        <a:pt x="36143" y="12378"/>
                        <a:pt x="36812" y="10043"/>
                        <a:pt x="36940" y="9669"/>
                      </a:cubicBezTo>
                      <a:cubicBezTo>
                        <a:pt x="37214" y="8886"/>
                        <a:pt x="37642" y="8203"/>
                        <a:pt x="38157" y="7561"/>
                      </a:cubicBezTo>
                      <a:close/>
                      <a:moveTo>
                        <a:pt x="24749" y="7561"/>
                      </a:moveTo>
                      <a:cubicBezTo>
                        <a:pt x="25579" y="8049"/>
                        <a:pt x="26148" y="8806"/>
                        <a:pt x="26449" y="9722"/>
                      </a:cubicBezTo>
                      <a:cubicBezTo>
                        <a:pt x="26556" y="10050"/>
                        <a:pt x="27111" y="12278"/>
                        <a:pt x="26649" y="12499"/>
                      </a:cubicBezTo>
                      <a:cubicBezTo>
                        <a:pt x="26638" y="12504"/>
                        <a:pt x="26624" y="12507"/>
                        <a:pt x="26609" y="12507"/>
                      </a:cubicBezTo>
                      <a:cubicBezTo>
                        <a:pt x="26367" y="12507"/>
                        <a:pt x="25693" y="11856"/>
                        <a:pt x="25592" y="11749"/>
                      </a:cubicBezTo>
                      <a:cubicBezTo>
                        <a:pt x="25284" y="11448"/>
                        <a:pt x="25024" y="11087"/>
                        <a:pt x="24829" y="10699"/>
                      </a:cubicBezTo>
                      <a:cubicBezTo>
                        <a:pt x="24334" y="9682"/>
                        <a:pt x="24408" y="8618"/>
                        <a:pt x="24709" y="7568"/>
                      </a:cubicBezTo>
                      <a:cubicBezTo>
                        <a:pt x="24722" y="7568"/>
                        <a:pt x="24736" y="7561"/>
                        <a:pt x="24749" y="7561"/>
                      </a:cubicBezTo>
                      <a:close/>
                      <a:moveTo>
                        <a:pt x="31922" y="6524"/>
                      </a:moveTo>
                      <a:cubicBezTo>
                        <a:pt x="34063" y="6524"/>
                        <a:pt x="36143" y="6792"/>
                        <a:pt x="38130" y="7293"/>
                      </a:cubicBezTo>
                      <a:cubicBezTo>
                        <a:pt x="37348" y="8090"/>
                        <a:pt x="36806" y="9100"/>
                        <a:pt x="36531" y="10184"/>
                      </a:cubicBezTo>
                      <a:cubicBezTo>
                        <a:pt x="36438" y="10532"/>
                        <a:pt x="36043" y="12178"/>
                        <a:pt x="36431" y="12659"/>
                      </a:cubicBezTo>
                      <a:cubicBezTo>
                        <a:pt x="35053" y="12338"/>
                        <a:pt x="33621" y="12158"/>
                        <a:pt x="32156" y="12144"/>
                      </a:cubicBezTo>
                      <a:cubicBezTo>
                        <a:pt x="32972" y="10358"/>
                        <a:pt x="32885" y="8110"/>
                        <a:pt x="31661" y="6531"/>
                      </a:cubicBezTo>
                      <a:cubicBezTo>
                        <a:pt x="31748" y="6531"/>
                        <a:pt x="31835" y="6524"/>
                        <a:pt x="31922" y="6524"/>
                      </a:cubicBezTo>
                      <a:close/>
                      <a:moveTo>
                        <a:pt x="31125" y="6537"/>
                      </a:moveTo>
                      <a:lnTo>
                        <a:pt x="31125" y="6537"/>
                      </a:lnTo>
                      <a:cubicBezTo>
                        <a:pt x="30242" y="8317"/>
                        <a:pt x="30610" y="10552"/>
                        <a:pt x="31728" y="12144"/>
                      </a:cubicBezTo>
                      <a:cubicBezTo>
                        <a:pt x="30075" y="12158"/>
                        <a:pt x="28462" y="12378"/>
                        <a:pt x="26930" y="12780"/>
                      </a:cubicBezTo>
                      <a:cubicBezTo>
                        <a:pt x="26944" y="12760"/>
                        <a:pt x="26957" y="12740"/>
                        <a:pt x="26957" y="12706"/>
                      </a:cubicBezTo>
                      <a:cubicBezTo>
                        <a:pt x="27071" y="10752"/>
                        <a:pt x="26776" y="8611"/>
                        <a:pt x="25070" y="7467"/>
                      </a:cubicBezTo>
                      <a:cubicBezTo>
                        <a:pt x="27004" y="6925"/>
                        <a:pt x="29031" y="6604"/>
                        <a:pt x="31125" y="6537"/>
                      </a:cubicBezTo>
                      <a:close/>
                      <a:moveTo>
                        <a:pt x="50187" y="7916"/>
                      </a:moveTo>
                      <a:lnTo>
                        <a:pt x="50187" y="7916"/>
                      </a:lnTo>
                      <a:cubicBezTo>
                        <a:pt x="49899" y="9702"/>
                        <a:pt x="49605" y="11596"/>
                        <a:pt x="49692" y="13402"/>
                      </a:cubicBezTo>
                      <a:cubicBezTo>
                        <a:pt x="48588" y="12338"/>
                        <a:pt x="47384" y="11368"/>
                        <a:pt x="46099" y="10518"/>
                      </a:cubicBezTo>
                      <a:cubicBezTo>
                        <a:pt x="47444" y="9622"/>
                        <a:pt x="48789" y="8732"/>
                        <a:pt x="50187" y="7916"/>
                      </a:cubicBezTo>
                      <a:close/>
                      <a:moveTo>
                        <a:pt x="51391" y="7006"/>
                      </a:moveTo>
                      <a:cubicBezTo>
                        <a:pt x="53559" y="8705"/>
                        <a:pt x="55493" y="10672"/>
                        <a:pt x="57152" y="12867"/>
                      </a:cubicBezTo>
                      <a:lnTo>
                        <a:pt x="57132" y="12867"/>
                      </a:lnTo>
                      <a:cubicBezTo>
                        <a:pt x="54971" y="13248"/>
                        <a:pt x="52803" y="13623"/>
                        <a:pt x="50642" y="13997"/>
                      </a:cubicBezTo>
                      <a:cubicBezTo>
                        <a:pt x="50796" y="11662"/>
                        <a:pt x="51043" y="9327"/>
                        <a:pt x="51391" y="7006"/>
                      </a:cubicBezTo>
                      <a:close/>
                      <a:moveTo>
                        <a:pt x="51077" y="6999"/>
                      </a:moveTo>
                      <a:cubicBezTo>
                        <a:pt x="50729" y="9334"/>
                        <a:pt x="50475" y="11676"/>
                        <a:pt x="50327" y="14024"/>
                      </a:cubicBezTo>
                      <a:cubicBezTo>
                        <a:pt x="50180" y="13884"/>
                        <a:pt x="50040" y="13736"/>
                        <a:pt x="49893" y="13596"/>
                      </a:cubicBezTo>
                      <a:cubicBezTo>
                        <a:pt x="49899" y="13583"/>
                        <a:pt x="49906" y="13569"/>
                        <a:pt x="49906" y="13549"/>
                      </a:cubicBezTo>
                      <a:cubicBezTo>
                        <a:pt x="50160" y="11596"/>
                        <a:pt x="50194" y="9635"/>
                        <a:pt x="50501" y="7675"/>
                      </a:cubicBezTo>
                      <a:cubicBezTo>
                        <a:pt x="50517" y="7585"/>
                        <a:pt x="50450" y="7500"/>
                        <a:pt x="50366" y="7500"/>
                      </a:cubicBezTo>
                      <a:cubicBezTo>
                        <a:pt x="50343" y="7500"/>
                        <a:pt x="50318" y="7507"/>
                        <a:pt x="50294" y="7521"/>
                      </a:cubicBezTo>
                      <a:cubicBezTo>
                        <a:pt x="48782" y="8397"/>
                        <a:pt x="47283" y="9327"/>
                        <a:pt x="45878" y="10371"/>
                      </a:cubicBezTo>
                      <a:cubicBezTo>
                        <a:pt x="45644" y="10217"/>
                        <a:pt x="45403" y="10070"/>
                        <a:pt x="45162" y="9923"/>
                      </a:cubicBezTo>
                      <a:cubicBezTo>
                        <a:pt x="46822" y="9006"/>
                        <a:pt x="48501" y="8143"/>
                        <a:pt x="50227" y="7374"/>
                      </a:cubicBezTo>
                      <a:cubicBezTo>
                        <a:pt x="50515" y="7247"/>
                        <a:pt x="50796" y="7119"/>
                        <a:pt x="51077" y="6999"/>
                      </a:cubicBezTo>
                      <a:close/>
                      <a:moveTo>
                        <a:pt x="13206" y="9814"/>
                      </a:moveTo>
                      <a:cubicBezTo>
                        <a:pt x="13593" y="9814"/>
                        <a:pt x="14761" y="10354"/>
                        <a:pt x="15014" y="10438"/>
                      </a:cubicBezTo>
                      <a:cubicBezTo>
                        <a:pt x="15683" y="10645"/>
                        <a:pt x="16373" y="10826"/>
                        <a:pt x="17062" y="10987"/>
                      </a:cubicBezTo>
                      <a:cubicBezTo>
                        <a:pt x="15750" y="11923"/>
                        <a:pt x="14533" y="12974"/>
                        <a:pt x="13422" y="14125"/>
                      </a:cubicBezTo>
                      <a:cubicBezTo>
                        <a:pt x="13362" y="13455"/>
                        <a:pt x="13241" y="12793"/>
                        <a:pt x="13168" y="12124"/>
                      </a:cubicBezTo>
                      <a:cubicBezTo>
                        <a:pt x="13134" y="11756"/>
                        <a:pt x="12833" y="10017"/>
                        <a:pt x="13107" y="9836"/>
                      </a:cubicBezTo>
                      <a:cubicBezTo>
                        <a:pt x="13129" y="9821"/>
                        <a:pt x="13162" y="9814"/>
                        <a:pt x="13206" y="9814"/>
                      </a:cubicBezTo>
                      <a:close/>
                      <a:moveTo>
                        <a:pt x="44600" y="9923"/>
                      </a:moveTo>
                      <a:cubicBezTo>
                        <a:pt x="44640" y="9950"/>
                        <a:pt x="44681" y="9970"/>
                        <a:pt x="44721" y="9996"/>
                      </a:cubicBezTo>
                      <a:cubicBezTo>
                        <a:pt x="44379" y="10893"/>
                        <a:pt x="44487" y="11903"/>
                        <a:pt x="44052" y="12773"/>
                      </a:cubicBezTo>
                      <a:cubicBezTo>
                        <a:pt x="43838" y="13208"/>
                        <a:pt x="43523" y="13589"/>
                        <a:pt x="43182" y="13924"/>
                      </a:cubicBezTo>
                      <a:cubicBezTo>
                        <a:pt x="43035" y="14058"/>
                        <a:pt x="42887" y="14198"/>
                        <a:pt x="42734" y="14325"/>
                      </a:cubicBezTo>
                      <a:cubicBezTo>
                        <a:pt x="42582" y="14447"/>
                        <a:pt x="42442" y="14637"/>
                        <a:pt x="42325" y="14637"/>
                      </a:cubicBezTo>
                      <a:cubicBezTo>
                        <a:pt x="42281" y="14637"/>
                        <a:pt x="42241" y="14611"/>
                        <a:pt x="42205" y="14546"/>
                      </a:cubicBezTo>
                      <a:cubicBezTo>
                        <a:pt x="42051" y="14252"/>
                        <a:pt x="42299" y="13509"/>
                        <a:pt x="42379" y="13195"/>
                      </a:cubicBezTo>
                      <a:cubicBezTo>
                        <a:pt x="42486" y="12746"/>
                        <a:pt x="42660" y="12325"/>
                        <a:pt x="42867" y="11917"/>
                      </a:cubicBezTo>
                      <a:cubicBezTo>
                        <a:pt x="43289" y="11114"/>
                        <a:pt x="43904" y="10485"/>
                        <a:pt x="44600" y="9923"/>
                      </a:cubicBezTo>
                      <a:close/>
                      <a:moveTo>
                        <a:pt x="18299" y="10498"/>
                      </a:moveTo>
                      <a:cubicBezTo>
                        <a:pt x="19176" y="10993"/>
                        <a:pt x="19939" y="11642"/>
                        <a:pt x="20521" y="12465"/>
                      </a:cubicBezTo>
                      <a:cubicBezTo>
                        <a:pt x="20735" y="12760"/>
                        <a:pt x="21859" y="14573"/>
                        <a:pt x="21511" y="14807"/>
                      </a:cubicBezTo>
                      <a:cubicBezTo>
                        <a:pt x="21496" y="14817"/>
                        <a:pt x="21476" y="14822"/>
                        <a:pt x="21453" y="14822"/>
                      </a:cubicBezTo>
                      <a:cubicBezTo>
                        <a:pt x="21176" y="14822"/>
                        <a:pt x="20347" y="14189"/>
                        <a:pt x="20200" y="14078"/>
                      </a:cubicBezTo>
                      <a:cubicBezTo>
                        <a:pt x="19798" y="13770"/>
                        <a:pt x="19444" y="13409"/>
                        <a:pt x="19156" y="13001"/>
                      </a:cubicBezTo>
                      <a:cubicBezTo>
                        <a:pt x="18627" y="12265"/>
                        <a:pt x="18360" y="11435"/>
                        <a:pt x="18212" y="10552"/>
                      </a:cubicBezTo>
                      <a:cubicBezTo>
                        <a:pt x="18239" y="10532"/>
                        <a:pt x="18273" y="10518"/>
                        <a:pt x="18299" y="10498"/>
                      </a:cubicBezTo>
                      <a:close/>
                      <a:moveTo>
                        <a:pt x="38405" y="7367"/>
                      </a:moveTo>
                      <a:cubicBezTo>
                        <a:pt x="40546" y="7929"/>
                        <a:pt x="42573" y="8772"/>
                        <a:pt x="44460" y="9843"/>
                      </a:cubicBezTo>
                      <a:cubicBezTo>
                        <a:pt x="42774" y="10900"/>
                        <a:pt x="41891" y="12934"/>
                        <a:pt x="41984" y="14901"/>
                      </a:cubicBezTo>
                      <a:cubicBezTo>
                        <a:pt x="40399" y="13957"/>
                        <a:pt x="38679" y="13235"/>
                        <a:pt x="36853" y="12760"/>
                      </a:cubicBezTo>
                      <a:cubicBezTo>
                        <a:pt x="37328" y="12566"/>
                        <a:pt x="37736" y="11502"/>
                        <a:pt x="37849" y="11194"/>
                      </a:cubicBezTo>
                      <a:cubicBezTo>
                        <a:pt x="38318" y="9983"/>
                        <a:pt x="38371" y="8652"/>
                        <a:pt x="38405" y="7367"/>
                      </a:cubicBezTo>
                      <a:close/>
                      <a:moveTo>
                        <a:pt x="24488" y="7635"/>
                      </a:moveTo>
                      <a:lnTo>
                        <a:pt x="24488" y="7635"/>
                      </a:lnTo>
                      <a:cubicBezTo>
                        <a:pt x="23665" y="9675"/>
                        <a:pt x="24789" y="11950"/>
                        <a:pt x="26776" y="12813"/>
                      </a:cubicBezTo>
                      <a:lnTo>
                        <a:pt x="26790" y="12813"/>
                      </a:lnTo>
                      <a:cubicBezTo>
                        <a:pt x="25030" y="13288"/>
                        <a:pt x="23358" y="14004"/>
                        <a:pt x="21825" y="14914"/>
                      </a:cubicBezTo>
                      <a:cubicBezTo>
                        <a:pt x="21411" y="12980"/>
                        <a:pt x="20226" y="11355"/>
                        <a:pt x="18527" y="10358"/>
                      </a:cubicBezTo>
                      <a:cubicBezTo>
                        <a:pt x="20367" y="9207"/>
                        <a:pt x="22367" y="8290"/>
                        <a:pt x="24488" y="7635"/>
                      </a:cubicBezTo>
                      <a:close/>
                      <a:moveTo>
                        <a:pt x="11488" y="8183"/>
                      </a:moveTo>
                      <a:lnTo>
                        <a:pt x="11488" y="8183"/>
                      </a:lnTo>
                      <a:cubicBezTo>
                        <a:pt x="13609" y="8939"/>
                        <a:pt x="15724" y="9702"/>
                        <a:pt x="17838" y="10458"/>
                      </a:cubicBezTo>
                      <a:cubicBezTo>
                        <a:pt x="17684" y="10558"/>
                        <a:pt x="17530" y="10666"/>
                        <a:pt x="17376" y="10766"/>
                      </a:cubicBezTo>
                      <a:cubicBezTo>
                        <a:pt x="17363" y="10752"/>
                        <a:pt x="17343" y="10739"/>
                        <a:pt x="17309" y="10732"/>
                      </a:cubicBezTo>
                      <a:cubicBezTo>
                        <a:pt x="15817" y="10384"/>
                        <a:pt x="14359" y="9930"/>
                        <a:pt x="12927" y="9368"/>
                      </a:cubicBezTo>
                      <a:cubicBezTo>
                        <a:pt x="12913" y="9361"/>
                        <a:pt x="12898" y="9358"/>
                        <a:pt x="12883" y="9358"/>
                      </a:cubicBezTo>
                      <a:cubicBezTo>
                        <a:pt x="12810" y="9358"/>
                        <a:pt x="12740" y="9435"/>
                        <a:pt x="12740" y="9508"/>
                      </a:cubicBezTo>
                      <a:cubicBezTo>
                        <a:pt x="12760" y="11074"/>
                        <a:pt x="12800" y="12786"/>
                        <a:pt x="13261" y="14299"/>
                      </a:cubicBezTo>
                      <a:cubicBezTo>
                        <a:pt x="13034" y="14539"/>
                        <a:pt x="12806" y="14787"/>
                        <a:pt x="12586" y="15041"/>
                      </a:cubicBezTo>
                      <a:cubicBezTo>
                        <a:pt x="12331" y="12733"/>
                        <a:pt x="11970" y="10451"/>
                        <a:pt x="11488" y="8183"/>
                      </a:cubicBezTo>
                      <a:close/>
                      <a:moveTo>
                        <a:pt x="11134" y="8096"/>
                      </a:moveTo>
                      <a:cubicBezTo>
                        <a:pt x="11368" y="9187"/>
                        <a:pt x="11575" y="10277"/>
                        <a:pt x="11756" y="11375"/>
                      </a:cubicBezTo>
                      <a:cubicBezTo>
                        <a:pt x="11850" y="11917"/>
                        <a:pt x="11930" y="12459"/>
                        <a:pt x="12010" y="13001"/>
                      </a:cubicBezTo>
                      <a:cubicBezTo>
                        <a:pt x="12057" y="13375"/>
                        <a:pt x="12445" y="14687"/>
                        <a:pt x="12064" y="14961"/>
                      </a:cubicBezTo>
                      <a:cubicBezTo>
                        <a:pt x="11975" y="15028"/>
                        <a:pt x="11798" y="15050"/>
                        <a:pt x="11590" y="15050"/>
                      </a:cubicBezTo>
                      <a:cubicBezTo>
                        <a:pt x="11174" y="15050"/>
                        <a:pt x="10630" y="14961"/>
                        <a:pt x="10398" y="14961"/>
                      </a:cubicBezTo>
                      <a:cubicBezTo>
                        <a:pt x="9842" y="14968"/>
                        <a:pt x="9294" y="14974"/>
                        <a:pt x="8739" y="14988"/>
                      </a:cubicBezTo>
                      <a:cubicBezTo>
                        <a:pt x="7534" y="15014"/>
                        <a:pt x="6330" y="15061"/>
                        <a:pt x="5132" y="15121"/>
                      </a:cubicBezTo>
                      <a:cubicBezTo>
                        <a:pt x="6785" y="12499"/>
                        <a:pt x="8812" y="10130"/>
                        <a:pt x="11134" y="8096"/>
                      </a:cubicBezTo>
                      <a:close/>
                      <a:moveTo>
                        <a:pt x="50153" y="14372"/>
                      </a:moveTo>
                      <a:lnTo>
                        <a:pt x="50153" y="14372"/>
                      </a:lnTo>
                      <a:cubicBezTo>
                        <a:pt x="49719" y="16212"/>
                        <a:pt x="48334" y="17651"/>
                        <a:pt x="46494" y="18112"/>
                      </a:cubicBezTo>
                      <a:cubicBezTo>
                        <a:pt x="47256" y="16399"/>
                        <a:pt x="48548" y="15282"/>
                        <a:pt x="50153" y="14372"/>
                      </a:cubicBezTo>
                      <a:close/>
                      <a:moveTo>
                        <a:pt x="26803" y="13108"/>
                      </a:moveTo>
                      <a:lnTo>
                        <a:pt x="26803" y="13108"/>
                      </a:lnTo>
                      <a:cubicBezTo>
                        <a:pt x="26007" y="13656"/>
                        <a:pt x="25532" y="14600"/>
                        <a:pt x="25378" y="15576"/>
                      </a:cubicBezTo>
                      <a:cubicBezTo>
                        <a:pt x="25264" y="16312"/>
                        <a:pt x="25258" y="17289"/>
                        <a:pt x="25405" y="18219"/>
                      </a:cubicBezTo>
                      <a:cubicBezTo>
                        <a:pt x="25010" y="17490"/>
                        <a:pt x="24515" y="16821"/>
                        <a:pt x="23826" y="16326"/>
                      </a:cubicBezTo>
                      <a:cubicBezTo>
                        <a:pt x="23204" y="15871"/>
                        <a:pt x="22477" y="15633"/>
                        <a:pt x="21749" y="15633"/>
                      </a:cubicBezTo>
                      <a:cubicBezTo>
                        <a:pt x="21544" y="15633"/>
                        <a:pt x="21339" y="15652"/>
                        <a:pt x="21136" y="15690"/>
                      </a:cubicBezTo>
                      <a:cubicBezTo>
                        <a:pt x="22856" y="14546"/>
                        <a:pt x="24763" y="13663"/>
                        <a:pt x="26803" y="13108"/>
                      </a:cubicBezTo>
                      <a:close/>
                      <a:moveTo>
                        <a:pt x="44901" y="10103"/>
                      </a:moveTo>
                      <a:cubicBezTo>
                        <a:pt x="46808" y="11241"/>
                        <a:pt x="48554" y="12619"/>
                        <a:pt x="50100" y="14205"/>
                      </a:cubicBezTo>
                      <a:cubicBezTo>
                        <a:pt x="48294" y="14854"/>
                        <a:pt x="46895" y="16486"/>
                        <a:pt x="46179" y="18219"/>
                      </a:cubicBezTo>
                      <a:cubicBezTo>
                        <a:pt x="45912" y="17945"/>
                        <a:pt x="45631" y="17671"/>
                        <a:pt x="45350" y="17410"/>
                      </a:cubicBezTo>
                      <a:cubicBezTo>
                        <a:pt x="45269" y="17303"/>
                        <a:pt x="45182" y="17202"/>
                        <a:pt x="45082" y="17102"/>
                      </a:cubicBezTo>
                      <a:cubicBezTo>
                        <a:pt x="44868" y="16868"/>
                        <a:pt x="44620" y="16680"/>
                        <a:pt x="44353" y="16547"/>
                      </a:cubicBezTo>
                      <a:cubicBezTo>
                        <a:pt x="43677" y="15998"/>
                        <a:pt x="42961" y="15489"/>
                        <a:pt x="42218" y="15034"/>
                      </a:cubicBezTo>
                      <a:cubicBezTo>
                        <a:pt x="42921" y="14493"/>
                        <a:pt x="43657" y="13931"/>
                        <a:pt x="44119" y="13154"/>
                      </a:cubicBezTo>
                      <a:cubicBezTo>
                        <a:pt x="44667" y="12244"/>
                        <a:pt x="44687" y="11120"/>
                        <a:pt x="44901" y="10103"/>
                      </a:cubicBezTo>
                      <a:close/>
                      <a:moveTo>
                        <a:pt x="31922" y="12425"/>
                      </a:moveTo>
                      <a:cubicBezTo>
                        <a:pt x="33300" y="12425"/>
                        <a:pt x="34645" y="12572"/>
                        <a:pt x="35943" y="12840"/>
                      </a:cubicBezTo>
                      <a:cubicBezTo>
                        <a:pt x="33869" y="13201"/>
                        <a:pt x="32992" y="16179"/>
                        <a:pt x="32872" y="18246"/>
                      </a:cubicBezTo>
                      <a:cubicBezTo>
                        <a:pt x="32437" y="15971"/>
                        <a:pt x="31406" y="12980"/>
                        <a:pt x="29045" y="12639"/>
                      </a:cubicBezTo>
                      <a:cubicBezTo>
                        <a:pt x="29988" y="12499"/>
                        <a:pt x="30945" y="12425"/>
                        <a:pt x="31922" y="12425"/>
                      </a:cubicBezTo>
                      <a:close/>
                      <a:moveTo>
                        <a:pt x="38217" y="13469"/>
                      </a:moveTo>
                      <a:lnTo>
                        <a:pt x="38217" y="13469"/>
                      </a:lnTo>
                      <a:cubicBezTo>
                        <a:pt x="40144" y="14131"/>
                        <a:pt x="41937" y="15081"/>
                        <a:pt x="43543" y="16279"/>
                      </a:cubicBezTo>
                      <a:cubicBezTo>
                        <a:pt x="43378" y="16252"/>
                        <a:pt x="43211" y="16238"/>
                        <a:pt x="43042" y="16238"/>
                      </a:cubicBezTo>
                      <a:cubicBezTo>
                        <a:pt x="42507" y="16238"/>
                        <a:pt x="41963" y="16374"/>
                        <a:pt x="41469" y="16634"/>
                      </a:cubicBezTo>
                      <a:cubicBezTo>
                        <a:pt x="40492" y="17142"/>
                        <a:pt x="39810" y="17992"/>
                        <a:pt x="39295" y="18942"/>
                      </a:cubicBezTo>
                      <a:cubicBezTo>
                        <a:pt x="39596" y="17891"/>
                        <a:pt x="39756" y="16801"/>
                        <a:pt x="39529" y="15704"/>
                      </a:cubicBezTo>
                      <a:cubicBezTo>
                        <a:pt x="39355" y="14827"/>
                        <a:pt x="38900" y="14011"/>
                        <a:pt x="38217" y="13469"/>
                      </a:cubicBezTo>
                      <a:close/>
                      <a:moveTo>
                        <a:pt x="12612" y="15596"/>
                      </a:moveTo>
                      <a:cubicBezTo>
                        <a:pt x="12612" y="15596"/>
                        <a:pt x="12619" y="15603"/>
                        <a:pt x="12626" y="15610"/>
                      </a:cubicBezTo>
                      <a:cubicBezTo>
                        <a:pt x="13475" y="15918"/>
                        <a:pt x="14245" y="16306"/>
                        <a:pt x="14927" y="16908"/>
                      </a:cubicBezTo>
                      <a:cubicBezTo>
                        <a:pt x="15416" y="17349"/>
                        <a:pt x="16292" y="18152"/>
                        <a:pt x="16406" y="18841"/>
                      </a:cubicBezTo>
                      <a:cubicBezTo>
                        <a:pt x="16432" y="19016"/>
                        <a:pt x="16437" y="19059"/>
                        <a:pt x="16391" y="19059"/>
                      </a:cubicBezTo>
                      <a:cubicBezTo>
                        <a:pt x="16354" y="19059"/>
                        <a:pt x="16284" y="19031"/>
                        <a:pt x="16165" y="19022"/>
                      </a:cubicBezTo>
                      <a:cubicBezTo>
                        <a:pt x="15984" y="19015"/>
                        <a:pt x="15777" y="18928"/>
                        <a:pt x="15610" y="18875"/>
                      </a:cubicBezTo>
                      <a:cubicBezTo>
                        <a:pt x="15121" y="18721"/>
                        <a:pt x="14646" y="18514"/>
                        <a:pt x="14225" y="18233"/>
                      </a:cubicBezTo>
                      <a:cubicBezTo>
                        <a:pt x="13295" y="17617"/>
                        <a:pt x="12693" y="16694"/>
                        <a:pt x="12612" y="15596"/>
                      </a:cubicBezTo>
                      <a:close/>
                      <a:moveTo>
                        <a:pt x="18065" y="10652"/>
                      </a:moveTo>
                      <a:cubicBezTo>
                        <a:pt x="18192" y="12673"/>
                        <a:pt x="19711" y="14399"/>
                        <a:pt x="21585" y="15061"/>
                      </a:cubicBezTo>
                      <a:cubicBezTo>
                        <a:pt x="21049" y="15389"/>
                        <a:pt x="20534" y="15744"/>
                        <a:pt x="20032" y="16118"/>
                      </a:cubicBezTo>
                      <a:cubicBezTo>
                        <a:pt x="19952" y="16172"/>
                        <a:pt x="19872" y="16225"/>
                        <a:pt x="19791" y="16292"/>
                      </a:cubicBezTo>
                      <a:cubicBezTo>
                        <a:pt x="19704" y="16359"/>
                        <a:pt x="19624" y="16426"/>
                        <a:pt x="19544" y="16506"/>
                      </a:cubicBezTo>
                      <a:cubicBezTo>
                        <a:pt x="18540" y="17309"/>
                        <a:pt x="17617" y="18213"/>
                        <a:pt x="16794" y="19196"/>
                      </a:cubicBezTo>
                      <a:cubicBezTo>
                        <a:pt x="16051" y="17403"/>
                        <a:pt x="14573" y="15931"/>
                        <a:pt x="12686" y="15389"/>
                      </a:cubicBezTo>
                      <a:lnTo>
                        <a:pt x="12659" y="15389"/>
                      </a:lnTo>
                      <a:cubicBezTo>
                        <a:pt x="14225" y="13563"/>
                        <a:pt x="16051" y="11970"/>
                        <a:pt x="18065" y="10652"/>
                      </a:cubicBezTo>
                      <a:close/>
                      <a:moveTo>
                        <a:pt x="55693" y="14399"/>
                      </a:moveTo>
                      <a:lnTo>
                        <a:pt x="55693" y="14399"/>
                      </a:lnTo>
                      <a:cubicBezTo>
                        <a:pt x="55245" y="16085"/>
                        <a:pt x="54797" y="17764"/>
                        <a:pt x="54362" y="19450"/>
                      </a:cubicBezTo>
                      <a:cubicBezTo>
                        <a:pt x="53526" y="17938"/>
                        <a:pt x="52535" y="16526"/>
                        <a:pt x="51418" y="15229"/>
                      </a:cubicBezTo>
                      <a:cubicBezTo>
                        <a:pt x="52836" y="14914"/>
                        <a:pt x="54255" y="14626"/>
                        <a:pt x="55693" y="14399"/>
                      </a:cubicBezTo>
                      <a:close/>
                      <a:moveTo>
                        <a:pt x="29613" y="16687"/>
                      </a:moveTo>
                      <a:cubicBezTo>
                        <a:pt x="30943" y="16687"/>
                        <a:pt x="32056" y="17738"/>
                        <a:pt x="32209" y="19116"/>
                      </a:cubicBezTo>
                      <a:cubicBezTo>
                        <a:pt x="32116" y="19116"/>
                        <a:pt x="32015" y="19109"/>
                        <a:pt x="31922" y="19109"/>
                      </a:cubicBezTo>
                      <a:cubicBezTo>
                        <a:pt x="30202" y="19109"/>
                        <a:pt x="28570" y="19450"/>
                        <a:pt x="27071" y="20066"/>
                      </a:cubicBezTo>
                      <a:cubicBezTo>
                        <a:pt x="26930" y="18647"/>
                        <a:pt x="27318" y="17242"/>
                        <a:pt x="28877" y="16794"/>
                      </a:cubicBezTo>
                      <a:cubicBezTo>
                        <a:pt x="29127" y="16722"/>
                        <a:pt x="29373" y="16687"/>
                        <a:pt x="29613" y="16687"/>
                      </a:cubicBezTo>
                      <a:close/>
                      <a:moveTo>
                        <a:pt x="11723" y="16078"/>
                      </a:moveTo>
                      <a:lnTo>
                        <a:pt x="11723" y="16078"/>
                      </a:lnTo>
                      <a:cubicBezTo>
                        <a:pt x="10692" y="17390"/>
                        <a:pt x="9789" y="18808"/>
                        <a:pt x="9020" y="20307"/>
                      </a:cubicBezTo>
                      <a:cubicBezTo>
                        <a:pt x="8230" y="18982"/>
                        <a:pt x="7340" y="17771"/>
                        <a:pt x="6638" y="16386"/>
                      </a:cubicBezTo>
                      <a:cubicBezTo>
                        <a:pt x="8330" y="16266"/>
                        <a:pt x="10043" y="16259"/>
                        <a:pt x="11723" y="16078"/>
                      </a:cubicBezTo>
                      <a:close/>
                      <a:moveTo>
                        <a:pt x="28395" y="12947"/>
                      </a:moveTo>
                      <a:cubicBezTo>
                        <a:pt x="28402" y="12947"/>
                        <a:pt x="28409" y="12947"/>
                        <a:pt x="28416" y="12947"/>
                      </a:cubicBezTo>
                      <a:cubicBezTo>
                        <a:pt x="31574" y="12960"/>
                        <a:pt x="32343" y="16694"/>
                        <a:pt x="32698" y="19136"/>
                      </a:cubicBezTo>
                      <a:cubicBezTo>
                        <a:pt x="32631" y="19136"/>
                        <a:pt x="32564" y="19129"/>
                        <a:pt x="32497" y="19122"/>
                      </a:cubicBezTo>
                      <a:cubicBezTo>
                        <a:pt x="32336" y="17606"/>
                        <a:pt x="31136" y="16420"/>
                        <a:pt x="29638" y="16420"/>
                      </a:cubicBezTo>
                      <a:cubicBezTo>
                        <a:pt x="29458" y="16420"/>
                        <a:pt x="29273" y="16437"/>
                        <a:pt x="29085" y="16473"/>
                      </a:cubicBezTo>
                      <a:cubicBezTo>
                        <a:pt x="27506" y="16781"/>
                        <a:pt x="26268" y="18560"/>
                        <a:pt x="26937" y="20119"/>
                      </a:cubicBezTo>
                      <a:cubicBezTo>
                        <a:pt x="26756" y="20200"/>
                        <a:pt x="26582" y="20280"/>
                        <a:pt x="26408" y="20360"/>
                      </a:cubicBezTo>
                      <a:cubicBezTo>
                        <a:pt x="25260" y="18190"/>
                        <a:pt x="24864" y="12947"/>
                        <a:pt x="28395" y="12947"/>
                      </a:cubicBezTo>
                      <a:close/>
                      <a:moveTo>
                        <a:pt x="56958" y="13221"/>
                      </a:moveTo>
                      <a:cubicBezTo>
                        <a:pt x="56349" y="15643"/>
                        <a:pt x="55660" y="18045"/>
                        <a:pt x="54884" y="20420"/>
                      </a:cubicBezTo>
                      <a:cubicBezTo>
                        <a:pt x="54783" y="20226"/>
                        <a:pt x="54676" y="20026"/>
                        <a:pt x="54569" y="19825"/>
                      </a:cubicBezTo>
                      <a:cubicBezTo>
                        <a:pt x="54576" y="19818"/>
                        <a:pt x="54583" y="19805"/>
                        <a:pt x="54589" y="19792"/>
                      </a:cubicBezTo>
                      <a:cubicBezTo>
                        <a:pt x="55084" y="17952"/>
                        <a:pt x="55560" y="16098"/>
                        <a:pt x="56041" y="14258"/>
                      </a:cubicBezTo>
                      <a:cubicBezTo>
                        <a:pt x="56071" y="14144"/>
                        <a:pt x="55988" y="14068"/>
                        <a:pt x="55889" y="14068"/>
                      </a:cubicBezTo>
                      <a:cubicBezTo>
                        <a:pt x="55877" y="14068"/>
                        <a:pt x="55866" y="14069"/>
                        <a:pt x="55854" y="14071"/>
                      </a:cubicBezTo>
                      <a:cubicBezTo>
                        <a:pt x="54315" y="14305"/>
                        <a:pt x="52783" y="14600"/>
                        <a:pt x="51271" y="14994"/>
                      </a:cubicBezTo>
                      <a:cubicBezTo>
                        <a:pt x="51257" y="15001"/>
                        <a:pt x="51251" y="15008"/>
                        <a:pt x="51237" y="15014"/>
                      </a:cubicBezTo>
                      <a:cubicBezTo>
                        <a:pt x="51030" y="14780"/>
                        <a:pt x="50823" y="14553"/>
                        <a:pt x="50608" y="14325"/>
                      </a:cubicBezTo>
                      <a:cubicBezTo>
                        <a:pt x="52729" y="13957"/>
                        <a:pt x="54844" y="13589"/>
                        <a:pt x="56958" y="13221"/>
                      </a:cubicBezTo>
                      <a:close/>
                      <a:moveTo>
                        <a:pt x="57319" y="13088"/>
                      </a:moveTo>
                      <a:cubicBezTo>
                        <a:pt x="59005" y="15356"/>
                        <a:pt x="60397" y="17851"/>
                        <a:pt x="61434" y="20527"/>
                      </a:cubicBezTo>
                      <a:cubicBezTo>
                        <a:pt x="59670" y="20413"/>
                        <a:pt x="57911" y="20362"/>
                        <a:pt x="56148" y="20362"/>
                      </a:cubicBezTo>
                      <a:cubicBezTo>
                        <a:pt x="55845" y="20362"/>
                        <a:pt x="55542" y="20364"/>
                        <a:pt x="55238" y="20367"/>
                      </a:cubicBezTo>
                      <a:cubicBezTo>
                        <a:pt x="56014" y="17965"/>
                        <a:pt x="56710" y="15536"/>
                        <a:pt x="57319" y="13088"/>
                      </a:cubicBezTo>
                      <a:close/>
                      <a:moveTo>
                        <a:pt x="35666" y="17073"/>
                      </a:moveTo>
                      <a:cubicBezTo>
                        <a:pt x="35873" y="17073"/>
                        <a:pt x="36091" y="17106"/>
                        <a:pt x="36317" y="17175"/>
                      </a:cubicBezTo>
                      <a:cubicBezTo>
                        <a:pt x="37843" y="17644"/>
                        <a:pt x="38010" y="19203"/>
                        <a:pt x="37816" y="20554"/>
                      </a:cubicBezTo>
                      <a:cubicBezTo>
                        <a:pt x="36478" y="19858"/>
                        <a:pt x="35013" y="19390"/>
                        <a:pt x="33460" y="19203"/>
                      </a:cubicBezTo>
                      <a:cubicBezTo>
                        <a:pt x="33687" y="18059"/>
                        <a:pt x="34522" y="17073"/>
                        <a:pt x="35666" y="17073"/>
                      </a:cubicBezTo>
                      <a:close/>
                      <a:moveTo>
                        <a:pt x="36309" y="13094"/>
                      </a:moveTo>
                      <a:cubicBezTo>
                        <a:pt x="36558" y="13094"/>
                        <a:pt x="36825" y="13134"/>
                        <a:pt x="37113" y="13221"/>
                      </a:cubicBezTo>
                      <a:cubicBezTo>
                        <a:pt x="40392" y="14218"/>
                        <a:pt x="39214" y="18393"/>
                        <a:pt x="38365" y="20661"/>
                      </a:cubicBezTo>
                      <a:cubicBezTo>
                        <a:pt x="38324" y="20768"/>
                        <a:pt x="38398" y="20842"/>
                        <a:pt x="38485" y="20862"/>
                      </a:cubicBezTo>
                      <a:cubicBezTo>
                        <a:pt x="38485" y="20882"/>
                        <a:pt x="38472" y="20895"/>
                        <a:pt x="38472" y="20916"/>
                      </a:cubicBezTo>
                      <a:cubicBezTo>
                        <a:pt x="38338" y="20842"/>
                        <a:pt x="38211" y="20762"/>
                        <a:pt x="38077" y="20688"/>
                      </a:cubicBezTo>
                      <a:cubicBezTo>
                        <a:pt x="38318" y="19109"/>
                        <a:pt x="38077" y="17343"/>
                        <a:pt x="36270" y="16868"/>
                      </a:cubicBezTo>
                      <a:cubicBezTo>
                        <a:pt x="36082" y="16818"/>
                        <a:pt x="35892" y="16795"/>
                        <a:pt x="35703" y="16795"/>
                      </a:cubicBezTo>
                      <a:cubicBezTo>
                        <a:pt x="34437" y="16795"/>
                        <a:pt x="33262" y="17854"/>
                        <a:pt x="33280" y="19176"/>
                      </a:cubicBezTo>
                      <a:lnTo>
                        <a:pt x="33280" y="19183"/>
                      </a:lnTo>
                      <a:cubicBezTo>
                        <a:pt x="33193" y="19176"/>
                        <a:pt x="33106" y="19169"/>
                        <a:pt x="33012" y="19163"/>
                      </a:cubicBezTo>
                      <a:cubicBezTo>
                        <a:pt x="33019" y="19143"/>
                        <a:pt x="33019" y="19122"/>
                        <a:pt x="33019" y="19102"/>
                      </a:cubicBezTo>
                      <a:cubicBezTo>
                        <a:pt x="33019" y="19096"/>
                        <a:pt x="33012" y="19082"/>
                        <a:pt x="33012" y="19069"/>
                      </a:cubicBezTo>
                      <a:lnTo>
                        <a:pt x="33012" y="19062"/>
                      </a:lnTo>
                      <a:cubicBezTo>
                        <a:pt x="33249" y="17194"/>
                        <a:pt x="33808" y="13094"/>
                        <a:pt x="36309" y="13094"/>
                      </a:cubicBezTo>
                      <a:close/>
                      <a:moveTo>
                        <a:pt x="10823" y="15287"/>
                      </a:moveTo>
                      <a:cubicBezTo>
                        <a:pt x="11337" y="15287"/>
                        <a:pt x="11851" y="15290"/>
                        <a:pt x="12365" y="15295"/>
                      </a:cubicBezTo>
                      <a:cubicBezTo>
                        <a:pt x="12204" y="15489"/>
                        <a:pt x="12044" y="15683"/>
                        <a:pt x="11883" y="15884"/>
                      </a:cubicBezTo>
                      <a:cubicBezTo>
                        <a:pt x="11863" y="15837"/>
                        <a:pt x="11823" y="15804"/>
                        <a:pt x="11756" y="15797"/>
                      </a:cubicBezTo>
                      <a:cubicBezTo>
                        <a:pt x="11522" y="15788"/>
                        <a:pt x="11287" y="15784"/>
                        <a:pt x="11051" y="15784"/>
                      </a:cubicBezTo>
                      <a:cubicBezTo>
                        <a:pt x="9505" y="15784"/>
                        <a:pt x="7923" y="15958"/>
                        <a:pt x="6390" y="16092"/>
                      </a:cubicBezTo>
                      <a:cubicBezTo>
                        <a:pt x="6270" y="16098"/>
                        <a:pt x="6203" y="16212"/>
                        <a:pt x="6256" y="16326"/>
                      </a:cubicBezTo>
                      <a:cubicBezTo>
                        <a:pt x="6965" y="17771"/>
                        <a:pt x="7782" y="19343"/>
                        <a:pt x="8919" y="20507"/>
                      </a:cubicBezTo>
                      <a:cubicBezTo>
                        <a:pt x="8805" y="20742"/>
                        <a:pt x="8692" y="20982"/>
                        <a:pt x="8578" y="21223"/>
                      </a:cubicBezTo>
                      <a:lnTo>
                        <a:pt x="8558" y="21223"/>
                      </a:lnTo>
                      <a:cubicBezTo>
                        <a:pt x="8536" y="21218"/>
                        <a:pt x="8515" y="21208"/>
                        <a:pt x="8493" y="21208"/>
                      </a:cubicBezTo>
                      <a:cubicBezTo>
                        <a:pt x="8488" y="21208"/>
                        <a:pt x="8483" y="21209"/>
                        <a:pt x="8478" y="21210"/>
                      </a:cubicBezTo>
                      <a:cubicBezTo>
                        <a:pt x="8491" y="21183"/>
                        <a:pt x="8491" y="21156"/>
                        <a:pt x="8471" y="21130"/>
                      </a:cubicBezTo>
                      <a:cubicBezTo>
                        <a:pt x="7313" y="19263"/>
                        <a:pt x="6183" y="17403"/>
                        <a:pt x="5266" y="15409"/>
                      </a:cubicBezTo>
                      <a:cubicBezTo>
                        <a:pt x="7115" y="15325"/>
                        <a:pt x="8969" y="15287"/>
                        <a:pt x="10823" y="15287"/>
                      </a:cubicBezTo>
                      <a:close/>
                      <a:moveTo>
                        <a:pt x="4945" y="15416"/>
                      </a:moveTo>
                      <a:cubicBezTo>
                        <a:pt x="5868" y="17456"/>
                        <a:pt x="6945" y="19464"/>
                        <a:pt x="8324" y="21230"/>
                      </a:cubicBezTo>
                      <a:cubicBezTo>
                        <a:pt x="6169" y="21618"/>
                        <a:pt x="4015" y="21959"/>
                        <a:pt x="1834" y="22153"/>
                      </a:cubicBezTo>
                      <a:cubicBezTo>
                        <a:pt x="2610" y="19778"/>
                        <a:pt x="3660" y="17517"/>
                        <a:pt x="4945" y="15416"/>
                      </a:cubicBezTo>
                      <a:close/>
                      <a:moveTo>
                        <a:pt x="23445" y="19500"/>
                      </a:moveTo>
                      <a:cubicBezTo>
                        <a:pt x="24294" y="19500"/>
                        <a:pt x="25059" y="20095"/>
                        <a:pt x="25539" y="20822"/>
                      </a:cubicBezTo>
                      <a:cubicBezTo>
                        <a:pt x="24441" y="21457"/>
                        <a:pt x="23445" y="22247"/>
                        <a:pt x="22581" y="23170"/>
                      </a:cubicBezTo>
                      <a:cubicBezTo>
                        <a:pt x="21411" y="22401"/>
                        <a:pt x="21357" y="20260"/>
                        <a:pt x="22668" y="19671"/>
                      </a:cubicBezTo>
                      <a:cubicBezTo>
                        <a:pt x="22931" y="19553"/>
                        <a:pt x="23192" y="19500"/>
                        <a:pt x="23445" y="19500"/>
                      </a:cubicBezTo>
                      <a:close/>
                      <a:moveTo>
                        <a:pt x="50374" y="14493"/>
                      </a:moveTo>
                      <a:cubicBezTo>
                        <a:pt x="52020" y="16239"/>
                        <a:pt x="53432" y="18213"/>
                        <a:pt x="54536" y="20367"/>
                      </a:cubicBezTo>
                      <a:cubicBezTo>
                        <a:pt x="54385" y="20335"/>
                        <a:pt x="54233" y="20319"/>
                        <a:pt x="54079" y="20319"/>
                      </a:cubicBezTo>
                      <a:cubicBezTo>
                        <a:pt x="52417" y="20319"/>
                        <a:pt x="50627" y="22099"/>
                        <a:pt x="49739" y="23324"/>
                      </a:cubicBezTo>
                      <a:cubicBezTo>
                        <a:pt x="48862" y="21511"/>
                        <a:pt x="47711" y="19858"/>
                        <a:pt x="46347" y="18400"/>
                      </a:cubicBezTo>
                      <a:cubicBezTo>
                        <a:pt x="48334" y="17998"/>
                        <a:pt x="49919" y="16460"/>
                        <a:pt x="50374" y="14493"/>
                      </a:cubicBezTo>
                      <a:close/>
                      <a:moveTo>
                        <a:pt x="54361" y="20564"/>
                      </a:moveTo>
                      <a:cubicBezTo>
                        <a:pt x="54410" y="20564"/>
                        <a:pt x="54460" y="20565"/>
                        <a:pt x="54509" y="20568"/>
                      </a:cubicBezTo>
                      <a:cubicBezTo>
                        <a:pt x="53111" y="21718"/>
                        <a:pt x="51840" y="22996"/>
                        <a:pt x="50033" y="23384"/>
                      </a:cubicBezTo>
                      <a:cubicBezTo>
                        <a:pt x="51002" y="22091"/>
                        <a:pt x="52677" y="20564"/>
                        <a:pt x="54361" y="20564"/>
                      </a:cubicBezTo>
                      <a:close/>
                      <a:moveTo>
                        <a:pt x="12425" y="15663"/>
                      </a:moveTo>
                      <a:cubicBezTo>
                        <a:pt x="12505" y="17858"/>
                        <a:pt x="14720" y="18982"/>
                        <a:pt x="16667" y="19343"/>
                      </a:cubicBezTo>
                      <a:cubicBezTo>
                        <a:pt x="15590" y="20648"/>
                        <a:pt x="14673" y="22093"/>
                        <a:pt x="13957" y="23645"/>
                      </a:cubicBezTo>
                      <a:cubicBezTo>
                        <a:pt x="12715" y="22403"/>
                        <a:pt x="11253" y="21106"/>
                        <a:pt x="9487" y="21106"/>
                      </a:cubicBezTo>
                      <a:cubicBezTo>
                        <a:pt x="9304" y="21106"/>
                        <a:pt x="9116" y="21120"/>
                        <a:pt x="8926" y="21150"/>
                      </a:cubicBezTo>
                      <a:cubicBezTo>
                        <a:pt x="9856" y="19169"/>
                        <a:pt x="11040" y="17329"/>
                        <a:pt x="12425" y="15663"/>
                      </a:cubicBezTo>
                      <a:close/>
                      <a:moveTo>
                        <a:pt x="21681" y="15929"/>
                      </a:moveTo>
                      <a:cubicBezTo>
                        <a:pt x="22503" y="15929"/>
                        <a:pt x="23334" y="16267"/>
                        <a:pt x="23973" y="16848"/>
                      </a:cubicBezTo>
                      <a:cubicBezTo>
                        <a:pt x="25057" y="17824"/>
                        <a:pt x="25552" y="19216"/>
                        <a:pt x="26034" y="20554"/>
                      </a:cubicBezTo>
                      <a:cubicBezTo>
                        <a:pt x="25953" y="20594"/>
                        <a:pt x="25873" y="20635"/>
                        <a:pt x="25793" y="20675"/>
                      </a:cubicBezTo>
                      <a:cubicBezTo>
                        <a:pt x="25245" y="19850"/>
                        <a:pt x="24335" y="19209"/>
                        <a:pt x="23393" y="19209"/>
                      </a:cubicBezTo>
                      <a:cubicBezTo>
                        <a:pt x="22967" y="19209"/>
                        <a:pt x="22535" y="19340"/>
                        <a:pt x="22126" y="19644"/>
                      </a:cubicBezTo>
                      <a:cubicBezTo>
                        <a:pt x="21551" y="20073"/>
                        <a:pt x="21330" y="20735"/>
                        <a:pt x="21417" y="21437"/>
                      </a:cubicBezTo>
                      <a:cubicBezTo>
                        <a:pt x="21491" y="22100"/>
                        <a:pt x="21772" y="23036"/>
                        <a:pt x="22434" y="23324"/>
                      </a:cubicBezTo>
                      <a:cubicBezTo>
                        <a:pt x="22334" y="23431"/>
                        <a:pt x="22234" y="23552"/>
                        <a:pt x="22133" y="23665"/>
                      </a:cubicBezTo>
                      <a:cubicBezTo>
                        <a:pt x="20253" y="22173"/>
                        <a:pt x="17349" y="19035"/>
                        <a:pt x="19718" y="16734"/>
                      </a:cubicBezTo>
                      <a:cubicBezTo>
                        <a:pt x="19892" y="16593"/>
                        <a:pt x="20066" y="16453"/>
                        <a:pt x="20246" y="16319"/>
                      </a:cubicBezTo>
                      <a:cubicBezTo>
                        <a:pt x="20692" y="16052"/>
                        <a:pt x="21185" y="15929"/>
                        <a:pt x="21681" y="15929"/>
                      </a:cubicBezTo>
                      <a:close/>
                      <a:moveTo>
                        <a:pt x="9502" y="21372"/>
                      </a:moveTo>
                      <a:cubicBezTo>
                        <a:pt x="10328" y="21372"/>
                        <a:pt x="11131" y="21658"/>
                        <a:pt x="11850" y="22127"/>
                      </a:cubicBezTo>
                      <a:cubicBezTo>
                        <a:pt x="12285" y="22414"/>
                        <a:pt x="12679" y="22742"/>
                        <a:pt x="13054" y="23090"/>
                      </a:cubicBezTo>
                      <a:cubicBezTo>
                        <a:pt x="13435" y="23438"/>
                        <a:pt x="14031" y="23726"/>
                        <a:pt x="13161" y="23806"/>
                      </a:cubicBezTo>
                      <a:cubicBezTo>
                        <a:pt x="13016" y="23819"/>
                        <a:pt x="12872" y="23826"/>
                        <a:pt x="12730" y="23826"/>
                      </a:cubicBezTo>
                      <a:cubicBezTo>
                        <a:pt x="11100" y="23826"/>
                        <a:pt x="9664" y="22964"/>
                        <a:pt x="8692" y="21672"/>
                      </a:cubicBezTo>
                      <a:cubicBezTo>
                        <a:pt x="8725" y="21591"/>
                        <a:pt x="8752" y="21518"/>
                        <a:pt x="8792" y="21444"/>
                      </a:cubicBezTo>
                      <a:cubicBezTo>
                        <a:pt x="9030" y="21395"/>
                        <a:pt x="9267" y="21372"/>
                        <a:pt x="9502" y="21372"/>
                      </a:cubicBezTo>
                      <a:close/>
                      <a:moveTo>
                        <a:pt x="41106" y="20017"/>
                      </a:moveTo>
                      <a:cubicBezTo>
                        <a:pt x="41675" y="20017"/>
                        <a:pt x="42257" y="20266"/>
                        <a:pt x="42700" y="20788"/>
                      </a:cubicBezTo>
                      <a:cubicBezTo>
                        <a:pt x="43710" y="21973"/>
                        <a:pt x="43356" y="23558"/>
                        <a:pt x="42506" y="24716"/>
                      </a:cubicBezTo>
                      <a:cubicBezTo>
                        <a:pt x="41616" y="23418"/>
                        <a:pt x="40506" y="22294"/>
                        <a:pt x="39214" y="21397"/>
                      </a:cubicBezTo>
                      <a:cubicBezTo>
                        <a:pt x="39228" y="21391"/>
                        <a:pt x="39234" y="21377"/>
                        <a:pt x="39241" y="21364"/>
                      </a:cubicBezTo>
                      <a:cubicBezTo>
                        <a:pt x="39574" y="20486"/>
                        <a:pt x="40327" y="20017"/>
                        <a:pt x="41106" y="20017"/>
                      </a:cubicBezTo>
                      <a:close/>
                      <a:moveTo>
                        <a:pt x="45885" y="18333"/>
                      </a:moveTo>
                      <a:lnTo>
                        <a:pt x="45885" y="18333"/>
                      </a:lnTo>
                      <a:cubicBezTo>
                        <a:pt x="47705" y="20200"/>
                        <a:pt x="49150" y="22428"/>
                        <a:pt x="50107" y="24896"/>
                      </a:cubicBezTo>
                      <a:cubicBezTo>
                        <a:pt x="49585" y="24355"/>
                        <a:pt x="48896" y="23980"/>
                        <a:pt x="48106" y="23826"/>
                      </a:cubicBezTo>
                      <a:cubicBezTo>
                        <a:pt x="47797" y="23768"/>
                        <a:pt x="47490" y="23741"/>
                        <a:pt x="47185" y="23741"/>
                      </a:cubicBezTo>
                      <a:cubicBezTo>
                        <a:pt x="45917" y="23741"/>
                        <a:pt x="44695" y="24200"/>
                        <a:pt x="43530" y="24729"/>
                      </a:cubicBezTo>
                      <a:cubicBezTo>
                        <a:pt x="45095" y="22983"/>
                        <a:pt x="46761" y="20534"/>
                        <a:pt x="45885" y="18333"/>
                      </a:cubicBezTo>
                      <a:close/>
                      <a:moveTo>
                        <a:pt x="43036" y="16551"/>
                      </a:moveTo>
                      <a:cubicBezTo>
                        <a:pt x="43487" y="16551"/>
                        <a:pt x="43928" y="16659"/>
                        <a:pt x="44319" y="16888"/>
                      </a:cubicBezTo>
                      <a:cubicBezTo>
                        <a:pt x="44560" y="17082"/>
                        <a:pt x="44794" y="17289"/>
                        <a:pt x="45028" y="17497"/>
                      </a:cubicBezTo>
                      <a:cubicBezTo>
                        <a:pt x="45089" y="17577"/>
                        <a:pt x="45149" y="17657"/>
                        <a:pt x="45202" y="17744"/>
                      </a:cubicBezTo>
                      <a:cubicBezTo>
                        <a:pt x="46929" y="20447"/>
                        <a:pt x="44553" y="23217"/>
                        <a:pt x="42754" y="25097"/>
                      </a:cubicBezTo>
                      <a:lnTo>
                        <a:pt x="42667" y="24950"/>
                      </a:lnTo>
                      <a:cubicBezTo>
                        <a:pt x="43717" y="23552"/>
                        <a:pt x="44058" y="21464"/>
                        <a:pt x="42519" y="20246"/>
                      </a:cubicBezTo>
                      <a:cubicBezTo>
                        <a:pt x="42113" y="19925"/>
                        <a:pt x="41603" y="19768"/>
                        <a:pt x="41100" y="19768"/>
                      </a:cubicBezTo>
                      <a:cubicBezTo>
                        <a:pt x="40179" y="19768"/>
                        <a:pt x="39280" y="20295"/>
                        <a:pt x="39081" y="21304"/>
                      </a:cubicBezTo>
                      <a:cubicBezTo>
                        <a:pt x="38933" y="21203"/>
                        <a:pt x="38786" y="21110"/>
                        <a:pt x="38632" y="21016"/>
                      </a:cubicBezTo>
                      <a:cubicBezTo>
                        <a:pt x="39261" y="19638"/>
                        <a:pt x="39823" y="18112"/>
                        <a:pt x="41108" y="17202"/>
                      </a:cubicBezTo>
                      <a:cubicBezTo>
                        <a:pt x="41695" y="16781"/>
                        <a:pt x="42377" y="16551"/>
                        <a:pt x="43036" y="16551"/>
                      </a:cubicBezTo>
                      <a:close/>
                      <a:moveTo>
                        <a:pt x="59922" y="21511"/>
                      </a:moveTo>
                      <a:lnTo>
                        <a:pt x="59922" y="21511"/>
                      </a:lnTo>
                      <a:cubicBezTo>
                        <a:pt x="58851" y="22742"/>
                        <a:pt x="57767" y="23966"/>
                        <a:pt x="56717" y="25211"/>
                      </a:cubicBezTo>
                      <a:cubicBezTo>
                        <a:pt x="56389" y="24013"/>
                        <a:pt x="55981" y="22849"/>
                        <a:pt x="55493" y="21725"/>
                      </a:cubicBezTo>
                      <a:cubicBezTo>
                        <a:pt x="56971" y="21685"/>
                        <a:pt x="58450" y="21585"/>
                        <a:pt x="59922" y="21511"/>
                      </a:cubicBezTo>
                      <a:close/>
                      <a:moveTo>
                        <a:pt x="7962" y="22675"/>
                      </a:moveTo>
                      <a:cubicBezTo>
                        <a:pt x="7548" y="23752"/>
                        <a:pt x="7200" y="24863"/>
                        <a:pt x="6932" y="26000"/>
                      </a:cubicBezTo>
                      <a:cubicBezTo>
                        <a:pt x="5895" y="25198"/>
                        <a:pt x="4905" y="24375"/>
                        <a:pt x="3988" y="23438"/>
                      </a:cubicBezTo>
                      <a:cubicBezTo>
                        <a:pt x="5313" y="23184"/>
                        <a:pt x="6638" y="22936"/>
                        <a:pt x="7962" y="22675"/>
                      </a:cubicBezTo>
                      <a:close/>
                      <a:moveTo>
                        <a:pt x="56061" y="20681"/>
                      </a:moveTo>
                      <a:cubicBezTo>
                        <a:pt x="57786" y="20681"/>
                        <a:pt x="59506" y="20736"/>
                        <a:pt x="61226" y="20842"/>
                      </a:cubicBezTo>
                      <a:cubicBezTo>
                        <a:pt x="59868" y="22755"/>
                        <a:pt x="58470" y="24636"/>
                        <a:pt x="57018" y="26475"/>
                      </a:cubicBezTo>
                      <a:cubicBezTo>
                        <a:pt x="56944" y="26128"/>
                        <a:pt x="56864" y="25786"/>
                        <a:pt x="56777" y="25452"/>
                      </a:cubicBezTo>
                      <a:cubicBezTo>
                        <a:pt x="56797" y="25445"/>
                        <a:pt x="56824" y="25438"/>
                        <a:pt x="56837" y="25418"/>
                      </a:cubicBezTo>
                      <a:cubicBezTo>
                        <a:pt x="58015" y="24114"/>
                        <a:pt x="59159" y="22782"/>
                        <a:pt x="60317" y="21457"/>
                      </a:cubicBezTo>
                      <a:cubicBezTo>
                        <a:pt x="60382" y="21385"/>
                        <a:pt x="60345" y="21236"/>
                        <a:pt x="60230" y="21236"/>
                      </a:cubicBezTo>
                      <a:cubicBezTo>
                        <a:pt x="60228" y="21236"/>
                        <a:pt x="60225" y="21237"/>
                        <a:pt x="60223" y="21237"/>
                      </a:cubicBezTo>
                      <a:cubicBezTo>
                        <a:pt x="58631" y="21310"/>
                        <a:pt x="57038" y="21344"/>
                        <a:pt x="55452" y="21457"/>
                      </a:cubicBezTo>
                      <a:cubicBezTo>
                        <a:pt x="55426" y="21457"/>
                        <a:pt x="55406" y="21471"/>
                        <a:pt x="55386" y="21484"/>
                      </a:cubicBezTo>
                      <a:cubicBezTo>
                        <a:pt x="55265" y="21217"/>
                        <a:pt x="55145" y="20949"/>
                        <a:pt x="55011" y="20688"/>
                      </a:cubicBezTo>
                      <a:lnTo>
                        <a:pt x="55018" y="20688"/>
                      </a:lnTo>
                      <a:cubicBezTo>
                        <a:pt x="55366" y="20684"/>
                        <a:pt x="55714" y="20681"/>
                        <a:pt x="56061" y="20681"/>
                      </a:cubicBezTo>
                      <a:close/>
                      <a:moveTo>
                        <a:pt x="8397" y="21498"/>
                      </a:moveTo>
                      <a:cubicBezTo>
                        <a:pt x="8404" y="21504"/>
                        <a:pt x="8417" y="21504"/>
                        <a:pt x="8424" y="21511"/>
                      </a:cubicBezTo>
                      <a:cubicBezTo>
                        <a:pt x="8411" y="21531"/>
                        <a:pt x="8411" y="21551"/>
                        <a:pt x="8417" y="21578"/>
                      </a:cubicBezTo>
                      <a:cubicBezTo>
                        <a:pt x="8310" y="21825"/>
                        <a:pt x="8203" y="22080"/>
                        <a:pt x="8096" y="22334"/>
                      </a:cubicBezTo>
                      <a:cubicBezTo>
                        <a:pt x="6611" y="22615"/>
                        <a:pt x="5126" y="22909"/>
                        <a:pt x="3640" y="23197"/>
                      </a:cubicBezTo>
                      <a:cubicBezTo>
                        <a:pt x="3527" y="23217"/>
                        <a:pt x="3500" y="23371"/>
                        <a:pt x="3573" y="23451"/>
                      </a:cubicBezTo>
                      <a:cubicBezTo>
                        <a:pt x="4577" y="24482"/>
                        <a:pt x="5668" y="25458"/>
                        <a:pt x="6865" y="26261"/>
                      </a:cubicBezTo>
                      <a:lnTo>
                        <a:pt x="6872" y="26261"/>
                      </a:lnTo>
                      <a:cubicBezTo>
                        <a:pt x="6812" y="26522"/>
                        <a:pt x="6758" y="26783"/>
                        <a:pt x="6705" y="27051"/>
                      </a:cubicBezTo>
                      <a:cubicBezTo>
                        <a:pt x="4958" y="25719"/>
                        <a:pt x="3393" y="24187"/>
                        <a:pt x="2028" y="22468"/>
                      </a:cubicBezTo>
                      <a:cubicBezTo>
                        <a:pt x="4162" y="22267"/>
                        <a:pt x="6303" y="21973"/>
                        <a:pt x="8397" y="21498"/>
                      </a:cubicBezTo>
                      <a:close/>
                      <a:moveTo>
                        <a:pt x="54723" y="20735"/>
                      </a:moveTo>
                      <a:cubicBezTo>
                        <a:pt x="55613" y="22548"/>
                        <a:pt x="56289" y="24475"/>
                        <a:pt x="56730" y="26496"/>
                      </a:cubicBezTo>
                      <a:cubicBezTo>
                        <a:pt x="56717" y="26489"/>
                        <a:pt x="56704" y="26482"/>
                        <a:pt x="56690" y="26482"/>
                      </a:cubicBezTo>
                      <a:cubicBezTo>
                        <a:pt x="54763" y="26596"/>
                        <a:pt x="52964" y="27198"/>
                        <a:pt x="51365" y="28282"/>
                      </a:cubicBezTo>
                      <a:cubicBezTo>
                        <a:pt x="51291" y="27874"/>
                        <a:pt x="51204" y="27479"/>
                        <a:pt x="51104" y="27084"/>
                      </a:cubicBezTo>
                      <a:cubicBezTo>
                        <a:pt x="51083" y="26884"/>
                        <a:pt x="51050" y="26683"/>
                        <a:pt x="50997" y="26475"/>
                      </a:cubicBezTo>
                      <a:cubicBezTo>
                        <a:pt x="50930" y="26221"/>
                        <a:pt x="50836" y="25987"/>
                        <a:pt x="50722" y="25760"/>
                      </a:cubicBezTo>
                      <a:cubicBezTo>
                        <a:pt x="50488" y="25050"/>
                        <a:pt x="50214" y="24361"/>
                        <a:pt x="49906" y="23685"/>
                      </a:cubicBezTo>
                      <a:cubicBezTo>
                        <a:pt x="51846" y="23344"/>
                        <a:pt x="53285" y="22006"/>
                        <a:pt x="54723" y="20735"/>
                      </a:cubicBezTo>
                      <a:close/>
                      <a:moveTo>
                        <a:pt x="8598" y="21879"/>
                      </a:moveTo>
                      <a:cubicBezTo>
                        <a:pt x="9497" y="23272"/>
                        <a:pt x="11130" y="24031"/>
                        <a:pt x="12761" y="24031"/>
                      </a:cubicBezTo>
                      <a:cubicBezTo>
                        <a:pt x="13120" y="24031"/>
                        <a:pt x="13479" y="23994"/>
                        <a:pt x="13830" y="23920"/>
                      </a:cubicBezTo>
                      <a:lnTo>
                        <a:pt x="13830" y="23920"/>
                      </a:lnTo>
                      <a:cubicBezTo>
                        <a:pt x="13215" y="25305"/>
                        <a:pt x="12753" y="26783"/>
                        <a:pt x="12472" y="28315"/>
                      </a:cubicBezTo>
                      <a:cubicBezTo>
                        <a:pt x="11371" y="27468"/>
                        <a:pt x="9944" y="26925"/>
                        <a:pt x="8531" y="26925"/>
                      </a:cubicBezTo>
                      <a:cubicBezTo>
                        <a:pt x="8004" y="26925"/>
                        <a:pt x="7478" y="27001"/>
                        <a:pt x="6972" y="27165"/>
                      </a:cubicBezTo>
                      <a:cubicBezTo>
                        <a:pt x="7327" y="25325"/>
                        <a:pt x="7875" y="23558"/>
                        <a:pt x="8598" y="21879"/>
                      </a:cubicBezTo>
                      <a:close/>
                      <a:moveTo>
                        <a:pt x="56677" y="26750"/>
                      </a:moveTo>
                      <a:cubicBezTo>
                        <a:pt x="55478" y="27815"/>
                        <a:pt x="54121" y="28508"/>
                        <a:pt x="52579" y="28508"/>
                      </a:cubicBezTo>
                      <a:cubicBezTo>
                        <a:pt x="52271" y="28508"/>
                        <a:pt x="51955" y="28480"/>
                        <a:pt x="51632" y="28422"/>
                      </a:cubicBezTo>
                      <a:cubicBezTo>
                        <a:pt x="53151" y="27426"/>
                        <a:pt x="54850" y="26857"/>
                        <a:pt x="56677" y="26750"/>
                      </a:cubicBezTo>
                      <a:close/>
                      <a:moveTo>
                        <a:pt x="61574" y="20909"/>
                      </a:moveTo>
                      <a:cubicBezTo>
                        <a:pt x="62498" y="23384"/>
                        <a:pt x="63120" y="26007"/>
                        <a:pt x="63394" y="28730"/>
                      </a:cubicBezTo>
                      <a:cubicBezTo>
                        <a:pt x="61387" y="28008"/>
                        <a:pt x="59373" y="27285"/>
                        <a:pt x="57366" y="26556"/>
                      </a:cubicBezTo>
                      <a:cubicBezTo>
                        <a:pt x="58818" y="24709"/>
                        <a:pt x="60223" y="22822"/>
                        <a:pt x="61574" y="20909"/>
                      </a:cubicBezTo>
                      <a:close/>
                      <a:moveTo>
                        <a:pt x="8703" y="27209"/>
                      </a:moveTo>
                      <a:cubicBezTo>
                        <a:pt x="9054" y="27209"/>
                        <a:pt x="9408" y="27239"/>
                        <a:pt x="9776" y="27312"/>
                      </a:cubicBezTo>
                      <a:cubicBezTo>
                        <a:pt x="10284" y="27412"/>
                        <a:pt x="10786" y="27586"/>
                        <a:pt x="11247" y="27807"/>
                      </a:cubicBezTo>
                      <a:cubicBezTo>
                        <a:pt x="11415" y="27894"/>
                        <a:pt x="11595" y="27981"/>
                        <a:pt x="11749" y="28088"/>
                      </a:cubicBezTo>
                      <a:cubicBezTo>
                        <a:pt x="11970" y="28228"/>
                        <a:pt x="12285" y="28329"/>
                        <a:pt x="12097" y="28516"/>
                      </a:cubicBezTo>
                      <a:cubicBezTo>
                        <a:pt x="11876" y="28744"/>
                        <a:pt x="11053" y="28744"/>
                        <a:pt x="10793" y="28750"/>
                      </a:cubicBezTo>
                      <a:cubicBezTo>
                        <a:pt x="10703" y="28755"/>
                        <a:pt x="10613" y="28758"/>
                        <a:pt x="10523" y="28758"/>
                      </a:cubicBezTo>
                      <a:cubicBezTo>
                        <a:pt x="10123" y="28758"/>
                        <a:pt x="9722" y="28709"/>
                        <a:pt x="9334" y="28616"/>
                      </a:cubicBezTo>
                      <a:cubicBezTo>
                        <a:pt x="8458" y="28409"/>
                        <a:pt x="7701" y="27967"/>
                        <a:pt x="7032" y="27392"/>
                      </a:cubicBezTo>
                      <a:cubicBezTo>
                        <a:pt x="7603" y="27285"/>
                        <a:pt x="8148" y="27209"/>
                        <a:pt x="8703" y="27209"/>
                      </a:cubicBezTo>
                      <a:close/>
                      <a:moveTo>
                        <a:pt x="20377" y="24323"/>
                      </a:moveTo>
                      <a:cubicBezTo>
                        <a:pt x="20730" y="24323"/>
                        <a:pt x="21083" y="24390"/>
                        <a:pt x="21411" y="24528"/>
                      </a:cubicBezTo>
                      <a:cubicBezTo>
                        <a:pt x="21431" y="24535"/>
                        <a:pt x="21444" y="24542"/>
                        <a:pt x="21464" y="24542"/>
                      </a:cubicBezTo>
                      <a:cubicBezTo>
                        <a:pt x="20474" y="25940"/>
                        <a:pt x="19751" y="27546"/>
                        <a:pt x="19390" y="29279"/>
                      </a:cubicBezTo>
                      <a:cubicBezTo>
                        <a:pt x="18326" y="28543"/>
                        <a:pt x="17436" y="27533"/>
                        <a:pt x="17838" y="26114"/>
                      </a:cubicBezTo>
                      <a:cubicBezTo>
                        <a:pt x="18153" y="24982"/>
                        <a:pt x="19265" y="24323"/>
                        <a:pt x="20377" y="24323"/>
                      </a:cubicBezTo>
                      <a:close/>
                      <a:moveTo>
                        <a:pt x="1693" y="22581"/>
                      </a:moveTo>
                      <a:cubicBezTo>
                        <a:pt x="3072" y="24314"/>
                        <a:pt x="4637" y="25853"/>
                        <a:pt x="6383" y="27205"/>
                      </a:cubicBezTo>
                      <a:cubicBezTo>
                        <a:pt x="4463" y="28342"/>
                        <a:pt x="2456" y="29279"/>
                        <a:pt x="348" y="30021"/>
                      </a:cubicBezTo>
                      <a:cubicBezTo>
                        <a:pt x="502" y="27446"/>
                        <a:pt x="964" y="24957"/>
                        <a:pt x="1693" y="22581"/>
                      </a:cubicBezTo>
                      <a:close/>
                      <a:moveTo>
                        <a:pt x="17213" y="22351"/>
                      </a:moveTo>
                      <a:cubicBezTo>
                        <a:pt x="18902" y="22351"/>
                        <a:pt x="20880" y="23165"/>
                        <a:pt x="21886" y="23973"/>
                      </a:cubicBezTo>
                      <a:cubicBezTo>
                        <a:pt x="21792" y="24094"/>
                        <a:pt x="21698" y="24214"/>
                        <a:pt x="21605" y="24341"/>
                      </a:cubicBezTo>
                      <a:cubicBezTo>
                        <a:pt x="21591" y="24321"/>
                        <a:pt x="21578" y="24308"/>
                        <a:pt x="21544" y="24294"/>
                      </a:cubicBezTo>
                      <a:cubicBezTo>
                        <a:pt x="21167" y="24134"/>
                        <a:pt x="20763" y="24056"/>
                        <a:pt x="20360" y="24056"/>
                      </a:cubicBezTo>
                      <a:cubicBezTo>
                        <a:pt x="19221" y="24056"/>
                        <a:pt x="18097" y="24679"/>
                        <a:pt x="17657" y="25806"/>
                      </a:cubicBezTo>
                      <a:cubicBezTo>
                        <a:pt x="17149" y="27104"/>
                        <a:pt x="17891" y="29138"/>
                        <a:pt x="19357" y="29439"/>
                      </a:cubicBezTo>
                      <a:cubicBezTo>
                        <a:pt x="19316" y="29633"/>
                        <a:pt x="19283" y="29827"/>
                        <a:pt x="19256" y="30021"/>
                      </a:cubicBezTo>
                      <a:cubicBezTo>
                        <a:pt x="16647" y="29680"/>
                        <a:pt x="13817" y="27419"/>
                        <a:pt x="14332" y="24502"/>
                      </a:cubicBezTo>
                      <a:cubicBezTo>
                        <a:pt x="14611" y="22912"/>
                        <a:pt x="15812" y="22351"/>
                        <a:pt x="17213" y="22351"/>
                      </a:cubicBezTo>
                      <a:close/>
                      <a:moveTo>
                        <a:pt x="44021" y="26119"/>
                      </a:moveTo>
                      <a:cubicBezTo>
                        <a:pt x="45022" y="26119"/>
                        <a:pt x="46117" y="27006"/>
                        <a:pt x="46547" y="27834"/>
                      </a:cubicBezTo>
                      <a:cubicBezTo>
                        <a:pt x="47270" y="29225"/>
                        <a:pt x="45885" y="30496"/>
                        <a:pt x="44694" y="30965"/>
                      </a:cubicBezTo>
                      <a:cubicBezTo>
                        <a:pt x="44567" y="29285"/>
                        <a:pt x="44119" y="27693"/>
                        <a:pt x="43403" y="26248"/>
                      </a:cubicBezTo>
                      <a:cubicBezTo>
                        <a:pt x="43600" y="26159"/>
                        <a:pt x="43808" y="26119"/>
                        <a:pt x="44021" y="26119"/>
                      </a:cubicBezTo>
                      <a:close/>
                      <a:moveTo>
                        <a:pt x="57292" y="27934"/>
                      </a:moveTo>
                      <a:lnTo>
                        <a:pt x="57292" y="27934"/>
                      </a:lnTo>
                      <a:cubicBezTo>
                        <a:pt x="58503" y="28315"/>
                        <a:pt x="59708" y="28697"/>
                        <a:pt x="60919" y="29078"/>
                      </a:cubicBezTo>
                      <a:cubicBezTo>
                        <a:pt x="59775" y="29754"/>
                        <a:pt x="58637" y="30456"/>
                        <a:pt x="57593" y="31279"/>
                      </a:cubicBezTo>
                      <a:cubicBezTo>
                        <a:pt x="57567" y="30142"/>
                        <a:pt x="57466" y="29025"/>
                        <a:pt x="57292" y="27934"/>
                      </a:cubicBezTo>
                      <a:close/>
                      <a:moveTo>
                        <a:pt x="47176" y="24060"/>
                      </a:moveTo>
                      <a:cubicBezTo>
                        <a:pt x="47265" y="24060"/>
                        <a:pt x="47354" y="24062"/>
                        <a:pt x="47444" y="24067"/>
                      </a:cubicBezTo>
                      <a:cubicBezTo>
                        <a:pt x="48842" y="24147"/>
                        <a:pt x="50033" y="24890"/>
                        <a:pt x="50542" y="26141"/>
                      </a:cubicBezTo>
                      <a:cubicBezTo>
                        <a:pt x="50615" y="26382"/>
                        <a:pt x="50682" y="26616"/>
                        <a:pt x="50749" y="26850"/>
                      </a:cubicBezTo>
                      <a:cubicBezTo>
                        <a:pt x="51398" y="30276"/>
                        <a:pt x="47290" y="31286"/>
                        <a:pt x="44727" y="31634"/>
                      </a:cubicBezTo>
                      <a:cubicBezTo>
                        <a:pt x="44721" y="31453"/>
                        <a:pt x="44714" y="31273"/>
                        <a:pt x="44701" y="31092"/>
                      </a:cubicBezTo>
                      <a:lnTo>
                        <a:pt x="44701" y="31092"/>
                      </a:lnTo>
                      <a:cubicBezTo>
                        <a:pt x="44736" y="31095"/>
                        <a:pt x="44772" y="31096"/>
                        <a:pt x="44808" y="31096"/>
                      </a:cubicBezTo>
                      <a:cubicBezTo>
                        <a:pt x="46147" y="31096"/>
                        <a:pt x="47391" y="29180"/>
                        <a:pt x="46935" y="27967"/>
                      </a:cubicBezTo>
                      <a:cubicBezTo>
                        <a:pt x="46559" y="26970"/>
                        <a:pt x="45241" y="25821"/>
                        <a:pt x="44056" y="25821"/>
                      </a:cubicBezTo>
                      <a:cubicBezTo>
                        <a:pt x="43787" y="25821"/>
                        <a:pt x="43525" y="25880"/>
                        <a:pt x="43282" y="26014"/>
                      </a:cubicBezTo>
                      <a:cubicBezTo>
                        <a:pt x="43168" y="25800"/>
                        <a:pt x="43055" y="25579"/>
                        <a:pt x="42928" y="25371"/>
                      </a:cubicBezTo>
                      <a:lnTo>
                        <a:pt x="42934" y="25371"/>
                      </a:lnTo>
                      <a:cubicBezTo>
                        <a:pt x="44267" y="24733"/>
                        <a:pt x="45672" y="24060"/>
                        <a:pt x="47176" y="24060"/>
                      </a:cubicBezTo>
                      <a:close/>
                      <a:moveTo>
                        <a:pt x="6410" y="28971"/>
                      </a:moveTo>
                      <a:cubicBezTo>
                        <a:pt x="6303" y="29941"/>
                        <a:pt x="6243" y="30925"/>
                        <a:pt x="6243" y="31922"/>
                      </a:cubicBezTo>
                      <a:cubicBezTo>
                        <a:pt x="6243" y="32075"/>
                        <a:pt x="6243" y="32223"/>
                        <a:pt x="6250" y="32370"/>
                      </a:cubicBezTo>
                      <a:cubicBezTo>
                        <a:pt x="5259" y="31674"/>
                        <a:pt x="4216" y="31052"/>
                        <a:pt x="3205" y="30403"/>
                      </a:cubicBezTo>
                      <a:cubicBezTo>
                        <a:pt x="4269" y="29928"/>
                        <a:pt x="5340" y="29446"/>
                        <a:pt x="6410" y="28971"/>
                      </a:cubicBezTo>
                      <a:close/>
                      <a:moveTo>
                        <a:pt x="57092" y="26803"/>
                      </a:moveTo>
                      <a:lnTo>
                        <a:pt x="57092" y="26803"/>
                      </a:lnTo>
                      <a:cubicBezTo>
                        <a:pt x="59099" y="27526"/>
                        <a:pt x="61106" y="28248"/>
                        <a:pt x="63113" y="28978"/>
                      </a:cubicBezTo>
                      <a:cubicBezTo>
                        <a:pt x="61387" y="30289"/>
                        <a:pt x="59554" y="31440"/>
                        <a:pt x="57614" y="32423"/>
                      </a:cubicBezTo>
                      <a:cubicBezTo>
                        <a:pt x="57614" y="32417"/>
                        <a:pt x="57607" y="32410"/>
                        <a:pt x="57600" y="32397"/>
                      </a:cubicBezTo>
                      <a:cubicBezTo>
                        <a:pt x="57600" y="32243"/>
                        <a:pt x="57607" y="32082"/>
                        <a:pt x="57607" y="31922"/>
                      </a:cubicBezTo>
                      <a:cubicBezTo>
                        <a:pt x="57607" y="31781"/>
                        <a:pt x="57600" y="31641"/>
                        <a:pt x="57600" y="31493"/>
                      </a:cubicBezTo>
                      <a:cubicBezTo>
                        <a:pt x="58845" y="30717"/>
                        <a:pt x="60056" y="29894"/>
                        <a:pt x="61327" y="29158"/>
                      </a:cubicBezTo>
                      <a:cubicBezTo>
                        <a:pt x="61434" y="29098"/>
                        <a:pt x="61407" y="28938"/>
                        <a:pt x="61293" y="28904"/>
                      </a:cubicBezTo>
                      <a:cubicBezTo>
                        <a:pt x="59942" y="28469"/>
                        <a:pt x="58590" y="28041"/>
                        <a:pt x="57239" y="27613"/>
                      </a:cubicBezTo>
                      <a:cubicBezTo>
                        <a:pt x="57192" y="27345"/>
                        <a:pt x="57145" y="27071"/>
                        <a:pt x="57092" y="26803"/>
                      </a:cubicBezTo>
                      <a:close/>
                      <a:moveTo>
                        <a:pt x="56811" y="26870"/>
                      </a:moveTo>
                      <a:cubicBezTo>
                        <a:pt x="57145" y="28503"/>
                        <a:pt x="57319" y="30189"/>
                        <a:pt x="57319" y="31922"/>
                      </a:cubicBezTo>
                      <a:cubicBezTo>
                        <a:pt x="57319" y="32002"/>
                        <a:pt x="57319" y="32082"/>
                        <a:pt x="57319" y="32156"/>
                      </a:cubicBezTo>
                      <a:cubicBezTo>
                        <a:pt x="56785" y="31782"/>
                        <a:pt x="56115" y="31637"/>
                        <a:pt x="55405" y="31637"/>
                      </a:cubicBezTo>
                      <a:cubicBezTo>
                        <a:pt x="54094" y="31637"/>
                        <a:pt x="52651" y="32131"/>
                        <a:pt x="51692" y="32591"/>
                      </a:cubicBezTo>
                      <a:cubicBezTo>
                        <a:pt x="51699" y="32370"/>
                        <a:pt x="51706" y="32142"/>
                        <a:pt x="51706" y="31922"/>
                      </a:cubicBezTo>
                      <a:cubicBezTo>
                        <a:pt x="51706" y="30811"/>
                        <a:pt x="51612" y="29720"/>
                        <a:pt x="51431" y="28657"/>
                      </a:cubicBezTo>
                      <a:lnTo>
                        <a:pt x="51431" y="28657"/>
                      </a:lnTo>
                      <a:cubicBezTo>
                        <a:pt x="51813" y="28734"/>
                        <a:pt x="52209" y="28773"/>
                        <a:pt x="52609" y="28773"/>
                      </a:cubicBezTo>
                      <a:cubicBezTo>
                        <a:pt x="54206" y="28773"/>
                        <a:pt x="55853" y="28149"/>
                        <a:pt x="56811" y="26870"/>
                      </a:cubicBezTo>
                      <a:close/>
                      <a:moveTo>
                        <a:pt x="18868" y="17456"/>
                      </a:moveTo>
                      <a:cubicBezTo>
                        <a:pt x="18493" y="18266"/>
                        <a:pt x="18453" y="19216"/>
                        <a:pt x="18795" y="20066"/>
                      </a:cubicBezTo>
                      <a:cubicBezTo>
                        <a:pt x="19196" y="21063"/>
                        <a:pt x="20019" y="22207"/>
                        <a:pt x="20949" y="23016"/>
                      </a:cubicBezTo>
                      <a:cubicBezTo>
                        <a:pt x="19863" y="22465"/>
                        <a:pt x="18474" y="22045"/>
                        <a:pt x="17221" y="22045"/>
                      </a:cubicBezTo>
                      <a:cubicBezTo>
                        <a:pt x="15951" y="22045"/>
                        <a:pt x="14821" y="22477"/>
                        <a:pt x="14285" y="23639"/>
                      </a:cubicBezTo>
                      <a:cubicBezTo>
                        <a:pt x="14205" y="23806"/>
                        <a:pt x="14145" y="23987"/>
                        <a:pt x="14091" y="24181"/>
                      </a:cubicBezTo>
                      <a:cubicBezTo>
                        <a:pt x="13429" y="26710"/>
                        <a:pt x="15402" y="29091"/>
                        <a:pt x="17731" y="29941"/>
                      </a:cubicBezTo>
                      <a:cubicBezTo>
                        <a:pt x="15509" y="29988"/>
                        <a:pt x="13067" y="31125"/>
                        <a:pt x="12472" y="33220"/>
                      </a:cubicBezTo>
                      <a:cubicBezTo>
                        <a:pt x="12438" y="32791"/>
                        <a:pt x="12425" y="32356"/>
                        <a:pt x="12425" y="31922"/>
                      </a:cubicBezTo>
                      <a:cubicBezTo>
                        <a:pt x="12425" y="28958"/>
                        <a:pt x="13087" y="26154"/>
                        <a:pt x="14278" y="23639"/>
                      </a:cubicBezTo>
                      <a:cubicBezTo>
                        <a:pt x="15389" y="21284"/>
                        <a:pt x="16955" y="19183"/>
                        <a:pt x="18868" y="17456"/>
                      </a:cubicBezTo>
                      <a:close/>
                      <a:moveTo>
                        <a:pt x="6631" y="27432"/>
                      </a:moveTo>
                      <a:lnTo>
                        <a:pt x="6631" y="27432"/>
                      </a:lnTo>
                      <a:cubicBezTo>
                        <a:pt x="6564" y="27820"/>
                        <a:pt x="6504" y="28215"/>
                        <a:pt x="6450" y="28610"/>
                      </a:cubicBezTo>
                      <a:cubicBezTo>
                        <a:pt x="6430" y="28610"/>
                        <a:pt x="6410" y="28616"/>
                        <a:pt x="6390" y="28623"/>
                      </a:cubicBezTo>
                      <a:cubicBezTo>
                        <a:pt x="5186" y="29165"/>
                        <a:pt x="3995" y="29700"/>
                        <a:pt x="2797" y="30242"/>
                      </a:cubicBezTo>
                      <a:cubicBezTo>
                        <a:pt x="2683" y="30289"/>
                        <a:pt x="2704" y="30456"/>
                        <a:pt x="2797" y="30510"/>
                      </a:cubicBezTo>
                      <a:cubicBezTo>
                        <a:pt x="3948" y="31219"/>
                        <a:pt x="5072" y="31995"/>
                        <a:pt x="6250" y="32651"/>
                      </a:cubicBezTo>
                      <a:cubicBezTo>
                        <a:pt x="6256" y="32885"/>
                        <a:pt x="6270" y="33119"/>
                        <a:pt x="6283" y="33347"/>
                      </a:cubicBezTo>
                      <a:cubicBezTo>
                        <a:pt x="4349" y="32430"/>
                        <a:pt x="2489" y="31420"/>
                        <a:pt x="703" y="30249"/>
                      </a:cubicBezTo>
                      <a:cubicBezTo>
                        <a:pt x="2770" y="29500"/>
                        <a:pt x="4744" y="28556"/>
                        <a:pt x="6631" y="27432"/>
                      </a:cubicBezTo>
                      <a:close/>
                      <a:moveTo>
                        <a:pt x="55412" y="31912"/>
                      </a:moveTo>
                      <a:cubicBezTo>
                        <a:pt x="56137" y="31912"/>
                        <a:pt x="56814" y="32072"/>
                        <a:pt x="57312" y="32497"/>
                      </a:cubicBezTo>
                      <a:cubicBezTo>
                        <a:pt x="57312" y="32557"/>
                        <a:pt x="57306" y="32611"/>
                        <a:pt x="57306" y="32671"/>
                      </a:cubicBezTo>
                      <a:cubicBezTo>
                        <a:pt x="56370" y="33148"/>
                        <a:pt x="55406" y="33444"/>
                        <a:pt x="54450" y="33444"/>
                      </a:cubicBezTo>
                      <a:cubicBezTo>
                        <a:pt x="53637" y="33444"/>
                        <a:pt x="52828" y="33230"/>
                        <a:pt x="52047" y="32731"/>
                      </a:cubicBezTo>
                      <a:cubicBezTo>
                        <a:pt x="52939" y="32330"/>
                        <a:pt x="54240" y="31912"/>
                        <a:pt x="55412" y="31912"/>
                      </a:cubicBezTo>
                      <a:close/>
                      <a:moveTo>
                        <a:pt x="6905" y="27539"/>
                      </a:moveTo>
                      <a:cubicBezTo>
                        <a:pt x="7884" y="28495"/>
                        <a:pt x="9212" y="28980"/>
                        <a:pt x="10551" y="28980"/>
                      </a:cubicBezTo>
                      <a:cubicBezTo>
                        <a:pt x="11180" y="28980"/>
                        <a:pt x="11812" y="28873"/>
                        <a:pt x="12412" y="28657"/>
                      </a:cubicBezTo>
                      <a:lnTo>
                        <a:pt x="12412" y="28657"/>
                      </a:lnTo>
                      <a:cubicBezTo>
                        <a:pt x="12231" y="29720"/>
                        <a:pt x="12137" y="30811"/>
                        <a:pt x="12137" y="31922"/>
                      </a:cubicBezTo>
                      <a:cubicBezTo>
                        <a:pt x="12137" y="32443"/>
                        <a:pt x="12164" y="32959"/>
                        <a:pt x="12204" y="33467"/>
                      </a:cubicBezTo>
                      <a:cubicBezTo>
                        <a:pt x="11299" y="33073"/>
                        <a:pt x="10348" y="32744"/>
                        <a:pt x="9353" y="32744"/>
                      </a:cubicBezTo>
                      <a:cubicBezTo>
                        <a:pt x="9333" y="32744"/>
                        <a:pt x="9314" y="32744"/>
                        <a:pt x="9294" y="32745"/>
                      </a:cubicBezTo>
                      <a:cubicBezTo>
                        <a:pt x="8792" y="32751"/>
                        <a:pt x="8277" y="32845"/>
                        <a:pt x="7809" y="33046"/>
                      </a:cubicBezTo>
                      <a:cubicBezTo>
                        <a:pt x="7728" y="33086"/>
                        <a:pt x="7086" y="33494"/>
                        <a:pt x="6771" y="33741"/>
                      </a:cubicBezTo>
                      <a:cubicBezTo>
                        <a:pt x="6725" y="33701"/>
                        <a:pt x="6678" y="33675"/>
                        <a:pt x="6631" y="33634"/>
                      </a:cubicBezTo>
                      <a:lnTo>
                        <a:pt x="6624" y="33634"/>
                      </a:lnTo>
                      <a:cubicBezTo>
                        <a:pt x="6638" y="33581"/>
                        <a:pt x="6624" y="33527"/>
                        <a:pt x="6577" y="33494"/>
                      </a:cubicBezTo>
                      <a:cubicBezTo>
                        <a:pt x="6544" y="32972"/>
                        <a:pt x="6524" y="32450"/>
                        <a:pt x="6524" y="31922"/>
                      </a:cubicBezTo>
                      <a:cubicBezTo>
                        <a:pt x="6524" y="30430"/>
                        <a:pt x="6658" y="28964"/>
                        <a:pt x="6905" y="27539"/>
                      </a:cubicBezTo>
                      <a:close/>
                      <a:moveTo>
                        <a:pt x="9335" y="33000"/>
                      </a:moveTo>
                      <a:cubicBezTo>
                        <a:pt x="10009" y="33000"/>
                        <a:pt x="10694" y="33151"/>
                        <a:pt x="11314" y="33373"/>
                      </a:cubicBezTo>
                      <a:cubicBezTo>
                        <a:pt x="11636" y="33487"/>
                        <a:pt x="12157" y="33501"/>
                        <a:pt x="11957" y="33909"/>
                      </a:cubicBezTo>
                      <a:cubicBezTo>
                        <a:pt x="11876" y="34069"/>
                        <a:pt x="11455" y="34203"/>
                        <a:pt x="11308" y="34270"/>
                      </a:cubicBezTo>
                      <a:cubicBezTo>
                        <a:pt x="10772" y="34511"/>
                        <a:pt x="10210" y="34645"/>
                        <a:pt x="9628" y="34665"/>
                      </a:cubicBezTo>
                      <a:cubicBezTo>
                        <a:pt x="9578" y="34667"/>
                        <a:pt x="9527" y="34667"/>
                        <a:pt x="9477" y="34667"/>
                      </a:cubicBezTo>
                      <a:cubicBezTo>
                        <a:pt x="8573" y="34667"/>
                        <a:pt x="7747" y="34383"/>
                        <a:pt x="7006" y="33895"/>
                      </a:cubicBezTo>
                      <a:cubicBezTo>
                        <a:pt x="7153" y="33775"/>
                        <a:pt x="7293" y="33628"/>
                        <a:pt x="7394" y="33554"/>
                      </a:cubicBezTo>
                      <a:cubicBezTo>
                        <a:pt x="7977" y="33156"/>
                        <a:pt x="8651" y="33000"/>
                        <a:pt x="9335" y="33000"/>
                      </a:cubicBezTo>
                      <a:close/>
                      <a:moveTo>
                        <a:pt x="51050" y="28135"/>
                      </a:moveTo>
                      <a:cubicBezTo>
                        <a:pt x="51291" y="29359"/>
                        <a:pt x="51418" y="30630"/>
                        <a:pt x="51418" y="31922"/>
                      </a:cubicBezTo>
                      <a:cubicBezTo>
                        <a:pt x="51418" y="33032"/>
                        <a:pt x="51324" y="34123"/>
                        <a:pt x="51144" y="35187"/>
                      </a:cubicBezTo>
                      <a:cubicBezTo>
                        <a:pt x="51023" y="34250"/>
                        <a:pt x="50501" y="33373"/>
                        <a:pt x="49725" y="32758"/>
                      </a:cubicBezTo>
                      <a:cubicBezTo>
                        <a:pt x="48769" y="31989"/>
                        <a:pt x="47604" y="31708"/>
                        <a:pt x="46420" y="31708"/>
                      </a:cubicBezTo>
                      <a:cubicBezTo>
                        <a:pt x="47624" y="31473"/>
                        <a:pt x="48802" y="31092"/>
                        <a:pt x="49752" y="30276"/>
                      </a:cubicBezTo>
                      <a:cubicBezTo>
                        <a:pt x="50428" y="29700"/>
                        <a:pt x="50876" y="28951"/>
                        <a:pt x="51050" y="28135"/>
                      </a:cubicBezTo>
                      <a:close/>
                      <a:moveTo>
                        <a:pt x="19065" y="31064"/>
                      </a:moveTo>
                      <a:cubicBezTo>
                        <a:pt x="19091" y="31064"/>
                        <a:pt x="19117" y="31065"/>
                        <a:pt x="19142" y="31065"/>
                      </a:cubicBezTo>
                      <a:cubicBezTo>
                        <a:pt x="19122" y="31346"/>
                        <a:pt x="19109" y="31634"/>
                        <a:pt x="19109" y="31922"/>
                      </a:cubicBezTo>
                      <a:cubicBezTo>
                        <a:pt x="19109" y="33039"/>
                        <a:pt x="19256" y="34123"/>
                        <a:pt x="19524" y="35160"/>
                      </a:cubicBezTo>
                      <a:cubicBezTo>
                        <a:pt x="19132" y="35212"/>
                        <a:pt x="18738" y="35286"/>
                        <a:pt x="18349" y="35286"/>
                      </a:cubicBezTo>
                      <a:cubicBezTo>
                        <a:pt x="17989" y="35286"/>
                        <a:pt x="17634" y="35222"/>
                        <a:pt x="17289" y="35019"/>
                      </a:cubicBezTo>
                      <a:cubicBezTo>
                        <a:pt x="16694" y="34671"/>
                        <a:pt x="16346" y="33976"/>
                        <a:pt x="16326" y="33293"/>
                      </a:cubicBezTo>
                      <a:cubicBezTo>
                        <a:pt x="16273" y="31744"/>
                        <a:pt x="17734" y="31064"/>
                        <a:pt x="19065" y="31064"/>
                      </a:cubicBezTo>
                      <a:close/>
                      <a:moveTo>
                        <a:pt x="44701" y="32818"/>
                      </a:moveTo>
                      <a:cubicBezTo>
                        <a:pt x="44717" y="32829"/>
                        <a:pt x="44738" y="32840"/>
                        <a:pt x="44763" y="32840"/>
                      </a:cubicBezTo>
                      <a:cubicBezTo>
                        <a:pt x="44769" y="32840"/>
                        <a:pt x="44775" y="32839"/>
                        <a:pt x="44781" y="32838"/>
                      </a:cubicBezTo>
                      <a:cubicBezTo>
                        <a:pt x="44840" y="32832"/>
                        <a:pt x="44897" y="32829"/>
                        <a:pt x="44953" y="32829"/>
                      </a:cubicBezTo>
                      <a:cubicBezTo>
                        <a:pt x="46115" y="32829"/>
                        <a:pt x="46740" y="34048"/>
                        <a:pt x="46447" y="35126"/>
                      </a:cubicBezTo>
                      <a:cubicBezTo>
                        <a:pt x="46313" y="35601"/>
                        <a:pt x="46066" y="36110"/>
                        <a:pt x="45664" y="36418"/>
                      </a:cubicBezTo>
                      <a:cubicBezTo>
                        <a:pt x="45363" y="36649"/>
                        <a:pt x="45047" y="36727"/>
                        <a:pt x="44718" y="36727"/>
                      </a:cubicBezTo>
                      <a:cubicBezTo>
                        <a:pt x="44449" y="36727"/>
                        <a:pt x="44171" y="36675"/>
                        <a:pt x="43884" y="36612"/>
                      </a:cubicBezTo>
                      <a:cubicBezTo>
                        <a:pt x="43878" y="36608"/>
                        <a:pt x="43871" y="36607"/>
                        <a:pt x="43864" y="36607"/>
                      </a:cubicBezTo>
                      <a:cubicBezTo>
                        <a:pt x="43858" y="36607"/>
                        <a:pt x="43851" y="36608"/>
                        <a:pt x="43844" y="36612"/>
                      </a:cubicBezTo>
                      <a:cubicBezTo>
                        <a:pt x="44306" y="35421"/>
                        <a:pt x="44607" y="34150"/>
                        <a:pt x="44701" y="32818"/>
                      </a:cubicBezTo>
                      <a:close/>
                      <a:moveTo>
                        <a:pt x="63434" y="29138"/>
                      </a:moveTo>
                      <a:cubicBezTo>
                        <a:pt x="63515" y="30055"/>
                        <a:pt x="63555" y="30985"/>
                        <a:pt x="63555" y="31922"/>
                      </a:cubicBezTo>
                      <a:cubicBezTo>
                        <a:pt x="63555" y="33574"/>
                        <a:pt x="63428" y="35193"/>
                        <a:pt x="63187" y="36772"/>
                      </a:cubicBezTo>
                      <a:cubicBezTo>
                        <a:pt x="63020" y="36598"/>
                        <a:pt x="62779" y="36465"/>
                        <a:pt x="62605" y="36324"/>
                      </a:cubicBezTo>
                      <a:cubicBezTo>
                        <a:pt x="62029" y="35876"/>
                        <a:pt x="61454" y="35421"/>
                        <a:pt x="60872" y="34973"/>
                      </a:cubicBezTo>
                      <a:cubicBezTo>
                        <a:pt x="59882" y="34196"/>
                        <a:pt x="58905" y="33373"/>
                        <a:pt x="57854" y="32684"/>
                      </a:cubicBezTo>
                      <a:cubicBezTo>
                        <a:pt x="59821" y="31674"/>
                        <a:pt x="61681" y="30490"/>
                        <a:pt x="63434" y="29138"/>
                      </a:cubicBezTo>
                      <a:close/>
                      <a:moveTo>
                        <a:pt x="19129" y="30256"/>
                      </a:moveTo>
                      <a:cubicBezTo>
                        <a:pt x="19163" y="30262"/>
                        <a:pt x="19196" y="30262"/>
                        <a:pt x="19223" y="30262"/>
                      </a:cubicBezTo>
                      <a:cubicBezTo>
                        <a:pt x="19196" y="30476"/>
                        <a:pt x="19169" y="30691"/>
                        <a:pt x="19156" y="30905"/>
                      </a:cubicBezTo>
                      <a:cubicBezTo>
                        <a:pt x="18948" y="30845"/>
                        <a:pt x="18737" y="30817"/>
                        <a:pt x="18528" y="30817"/>
                      </a:cubicBezTo>
                      <a:cubicBezTo>
                        <a:pt x="17218" y="30817"/>
                        <a:pt x="15983" y="31926"/>
                        <a:pt x="16018" y="33293"/>
                      </a:cubicBezTo>
                      <a:cubicBezTo>
                        <a:pt x="16060" y="34810"/>
                        <a:pt x="17242" y="35576"/>
                        <a:pt x="18539" y="35576"/>
                      </a:cubicBezTo>
                      <a:cubicBezTo>
                        <a:pt x="18890" y="35576"/>
                        <a:pt x="19250" y="35520"/>
                        <a:pt x="19597" y="35407"/>
                      </a:cubicBezTo>
                      <a:cubicBezTo>
                        <a:pt x="19651" y="35588"/>
                        <a:pt x="19704" y="35762"/>
                        <a:pt x="19758" y="35936"/>
                      </a:cubicBezTo>
                      <a:cubicBezTo>
                        <a:pt x="18366" y="36210"/>
                        <a:pt x="17028" y="36839"/>
                        <a:pt x="15596" y="36839"/>
                      </a:cubicBezTo>
                      <a:cubicBezTo>
                        <a:pt x="15591" y="36839"/>
                        <a:pt x="15586" y="36839"/>
                        <a:pt x="15581" y="36839"/>
                      </a:cubicBezTo>
                      <a:cubicBezTo>
                        <a:pt x="13915" y="36839"/>
                        <a:pt x="12566" y="35790"/>
                        <a:pt x="12653" y="34049"/>
                      </a:cubicBezTo>
                      <a:cubicBezTo>
                        <a:pt x="12726" y="32631"/>
                        <a:pt x="13703" y="31540"/>
                        <a:pt x="14941" y="30945"/>
                      </a:cubicBezTo>
                      <a:cubicBezTo>
                        <a:pt x="16279" y="30296"/>
                        <a:pt x="17691" y="30316"/>
                        <a:pt x="19129" y="30256"/>
                      </a:cubicBezTo>
                      <a:close/>
                      <a:moveTo>
                        <a:pt x="328" y="30403"/>
                      </a:moveTo>
                      <a:cubicBezTo>
                        <a:pt x="2222" y="31661"/>
                        <a:pt x="4216" y="32798"/>
                        <a:pt x="6303" y="33715"/>
                      </a:cubicBezTo>
                      <a:cubicBezTo>
                        <a:pt x="6303" y="33755"/>
                        <a:pt x="6310" y="33795"/>
                        <a:pt x="6310" y="33842"/>
                      </a:cubicBezTo>
                      <a:cubicBezTo>
                        <a:pt x="4336" y="34852"/>
                        <a:pt x="2516" y="36485"/>
                        <a:pt x="870" y="37957"/>
                      </a:cubicBezTo>
                      <a:cubicBezTo>
                        <a:pt x="489" y="36003"/>
                        <a:pt x="288" y="33989"/>
                        <a:pt x="288" y="31922"/>
                      </a:cubicBezTo>
                      <a:cubicBezTo>
                        <a:pt x="288" y="31413"/>
                        <a:pt x="302" y="30905"/>
                        <a:pt x="328" y="30403"/>
                      </a:cubicBezTo>
                      <a:close/>
                      <a:moveTo>
                        <a:pt x="46444" y="32037"/>
                      </a:moveTo>
                      <a:cubicBezTo>
                        <a:pt x="47410" y="32037"/>
                        <a:pt x="48364" y="32234"/>
                        <a:pt x="49203" y="32771"/>
                      </a:cubicBezTo>
                      <a:cubicBezTo>
                        <a:pt x="50441" y="33561"/>
                        <a:pt x="51184" y="34999"/>
                        <a:pt x="50729" y="36458"/>
                      </a:cubicBezTo>
                      <a:cubicBezTo>
                        <a:pt x="50301" y="37822"/>
                        <a:pt x="48807" y="38409"/>
                        <a:pt x="47255" y="38409"/>
                      </a:cubicBezTo>
                      <a:cubicBezTo>
                        <a:pt x="45846" y="38409"/>
                        <a:pt x="44388" y="37925"/>
                        <a:pt x="43637" y="37100"/>
                      </a:cubicBezTo>
                      <a:cubicBezTo>
                        <a:pt x="43684" y="36993"/>
                        <a:pt x="43730" y="36879"/>
                        <a:pt x="43777" y="36772"/>
                      </a:cubicBezTo>
                      <a:cubicBezTo>
                        <a:pt x="43791" y="36786"/>
                        <a:pt x="43804" y="36799"/>
                        <a:pt x="43831" y="36806"/>
                      </a:cubicBezTo>
                      <a:cubicBezTo>
                        <a:pt x="44155" y="36901"/>
                        <a:pt x="44483" y="36974"/>
                        <a:pt x="44803" y="36974"/>
                      </a:cubicBezTo>
                      <a:cubicBezTo>
                        <a:pt x="45157" y="36974"/>
                        <a:pt x="45502" y="36885"/>
                        <a:pt x="45818" y="36638"/>
                      </a:cubicBezTo>
                      <a:cubicBezTo>
                        <a:pt x="46320" y="36244"/>
                        <a:pt x="46654" y="35575"/>
                        <a:pt x="46768" y="34952"/>
                      </a:cubicBezTo>
                      <a:cubicBezTo>
                        <a:pt x="46978" y="33762"/>
                        <a:pt x="46218" y="32534"/>
                        <a:pt x="44973" y="32534"/>
                      </a:cubicBezTo>
                      <a:cubicBezTo>
                        <a:pt x="44911" y="32534"/>
                        <a:pt x="44846" y="32537"/>
                        <a:pt x="44781" y="32544"/>
                      </a:cubicBezTo>
                      <a:cubicBezTo>
                        <a:pt x="44754" y="32551"/>
                        <a:pt x="44734" y="32557"/>
                        <a:pt x="44714" y="32571"/>
                      </a:cubicBezTo>
                      <a:cubicBezTo>
                        <a:pt x="44721" y="32443"/>
                        <a:pt x="44721" y="32323"/>
                        <a:pt x="44727" y="32203"/>
                      </a:cubicBezTo>
                      <a:cubicBezTo>
                        <a:pt x="44741" y="32203"/>
                        <a:pt x="44757" y="32206"/>
                        <a:pt x="44774" y="32206"/>
                      </a:cubicBezTo>
                      <a:cubicBezTo>
                        <a:pt x="44783" y="32206"/>
                        <a:pt x="44792" y="32205"/>
                        <a:pt x="44801" y="32203"/>
                      </a:cubicBezTo>
                      <a:cubicBezTo>
                        <a:pt x="45340" y="32101"/>
                        <a:pt x="45894" y="32037"/>
                        <a:pt x="46444" y="32037"/>
                      </a:cubicBezTo>
                      <a:close/>
                      <a:moveTo>
                        <a:pt x="57527" y="33956"/>
                      </a:moveTo>
                      <a:cubicBezTo>
                        <a:pt x="58771" y="34879"/>
                        <a:pt x="60022" y="35809"/>
                        <a:pt x="61273" y="36732"/>
                      </a:cubicBezTo>
                      <a:cubicBezTo>
                        <a:pt x="59654" y="37160"/>
                        <a:pt x="58069" y="37803"/>
                        <a:pt x="56684" y="38746"/>
                      </a:cubicBezTo>
                      <a:cubicBezTo>
                        <a:pt x="57112" y="37201"/>
                        <a:pt x="57393" y="35601"/>
                        <a:pt x="57527" y="33956"/>
                      </a:cubicBezTo>
                      <a:close/>
                      <a:moveTo>
                        <a:pt x="6464" y="35327"/>
                      </a:moveTo>
                      <a:cubicBezTo>
                        <a:pt x="6658" y="36752"/>
                        <a:pt x="6959" y="38130"/>
                        <a:pt x="7374" y="39469"/>
                      </a:cubicBezTo>
                      <a:cubicBezTo>
                        <a:pt x="6096" y="38713"/>
                        <a:pt x="4477" y="38311"/>
                        <a:pt x="3058" y="37816"/>
                      </a:cubicBezTo>
                      <a:cubicBezTo>
                        <a:pt x="4142" y="36893"/>
                        <a:pt x="5326" y="36163"/>
                        <a:pt x="6464" y="35327"/>
                      </a:cubicBezTo>
                      <a:close/>
                      <a:moveTo>
                        <a:pt x="51686" y="32818"/>
                      </a:moveTo>
                      <a:lnTo>
                        <a:pt x="51692" y="32832"/>
                      </a:lnTo>
                      <a:cubicBezTo>
                        <a:pt x="52518" y="33418"/>
                        <a:pt x="53600" y="33761"/>
                        <a:pt x="54663" y="33761"/>
                      </a:cubicBezTo>
                      <a:cubicBezTo>
                        <a:pt x="55625" y="33761"/>
                        <a:pt x="56571" y="33480"/>
                        <a:pt x="57299" y="32845"/>
                      </a:cubicBezTo>
                      <a:lnTo>
                        <a:pt x="57299" y="32845"/>
                      </a:lnTo>
                      <a:cubicBezTo>
                        <a:pt x="57219" y="35220"/>
                        <a:pt x="56804" y="37508"/>
                        <a:pt x="56108" y="39669"/>
                      </a:cubicBezTo>
                      <a:cubicBezTo>
                        <a:pt x="55464" y="38160"/>
                        <a:pt x="53526" y="37849"/>
                        <a:pt x="51887" y="37849"/>
                      </a:cubicBezTo>
                      <a:cubicBezTo>
                        <a:pt x="51500" y="37849"/>
                        <a:pt x="51129" y="37867"/>
                        <a:pt x="50796" y="37890"/>
                      </a:cubicBezTo>
                      <a:lnTo>
                        <a:pt x="50782" y="37890"/>
                      </a:lnTo>
                      <a:cubicBezTo>
                        <a:pt x="51298" y="36277"/>
                        <a:pt x="51605" y="34578"/>
                        <a:pt x="51686" y="32818"/>
                      </a:cubicBezTo>
                      <a:close/>
                      <a:moveTo>
                        <a:pt x="57587" y="32778"/>
                      </a:moveTo>
                      <a:cubicBezTo>
                        <a:pt x="57607" y="32785"/>
                        <a:pt x="57620" y="32785"/>
                        <a:pt x="57640" y="32785"/>
                      </a:cubicBezTo>
                      <a:cubicBezTo>
                        <a:pt x="58490" y="33567"/>
                        <a:pt x="59440" y="34263"/>
                        <a:pt x="60350" y="34979"/>
                      </a:cubicBezTo>
                      <a:cubicBezTo>
                        <a:pt x="60778" y="35320"/>
                        <a:pt x="61213" y="35662"/>
                        <a:pt x="61641" y="35996"/>
                      </a:cubicBezTo>
                      <a:cubicBezTo>
                        <a:pt x="61882" y="36190"/>
                        <a:pt x="62123" y="36378"/>
                        <a:pt x="62364" y="36565"/>
                      </a:cubicBezTo>
                      <a:cubicBezTo>
                        <a:pt x="62464" y="36638"/>
                        <a:pt x="62558" y="36719"/>
                        <a:pt x="62652" y="36792"/>
                      </a:cubicBezTo>
                      <a:cubicBezTo>
                        <a:pt x="62732" y="36946"/>
                        <a:pt x="62819" y="37020"/>
                        <a:pt x="62913" y="37020"/>
                      </a:cubicBezTo>
                      <a:cubicBezTo>
                        <a:pt x="62892" y="37073"/>
                        <a:pt x="62892" y="37140"/>
                        <a:pt x="62926" y="37187"/>
                      </a:cubicBezTo>
                      <a:cubicBezTo>
                        <a:pt x="61608" y="37568"/>
                        <a:pt x="60317" y="38137"/>
                        <a:pt x="59059" y="38693"/>
                      </a:cubicBezTo>
                      <a:cubicBezTo>
                        <a:pt x="58410" y="38980"/>
                        <a:pt x="57761" y="39281"/>
                        <a:pt x="57125" y="39602"/>
                      </a:cubicBezTo>
                      <a:cubicBezTo>
                        <a:pt x="56904" y="39709"/>
                        <a:pt x="56530" y="39837"/>
                        <a:pt x="56289" y="40037"/>
                      </a:cubicBezTo>
                      <a:cubicBezTo>
                        <a:pt x="56396" y="39716"/>
                        <a:pt x="56503" y="39388"/>
                        <a:pt x="56597" y="39054"/>
                      </a:cubicBezTo>
                      <a:cubicBezTo>
                        <a:pt x="58209" y="38130"/>
                        <a:pt x="59835" y="37374"/>
                        <a:pt x="61655" y="36940"/>
                      </a:cubicBezTo>
                      <a:cubicBezTo>
                        <a:pt x="61795" y="36913"/>
                        <a:pt x="61788" y="36739"/>
                        <a:pt x="61695" y="36665"/>
                      </a:cubicBezTo>
                      <a:cubicBezTo>
                        <a:pt x="60337" y="35655"/>
                        <a:pt x="58985" y="34645"/>
                        <a:pt x="57627" y="33641"/>
                      </a:cubicBezTo>
                      <a:cubicBezTo>
                        <a:pt x="57600" y="33621"/>
                        <a:pt x="57573" y="33614"/>
                        <a:pt x="57547" y="33614"/>
                      </a:cubicBezTo>
                      <a:cubicBezTo>
                        <a:pt x="57567" y="33333"/>
                        <a:pt x="57580" y="33059"/>
                        <a:pt x="57587" y="32778"/>
                      </a:cubicBezTo>
                      <a:close/>
                      <a:moveTo>
                        <a:pt x="51975" y="38101"/>
                      </a:moveTo>
                      <a:cubicBezTo>
                        <a:pt x="53626" y="38101"/>
                        <a:pt x="55273" y="38448"/>
                        <a:pt x="55968" y="40091"/>
                      </a:cubicBezTo>
                      <a:cubicBezTo>
                        <a:pt x="55948" y="40158"/>
                        <a:pt x="55921" y="40231"/>
                        <a:pt x="55901" y="40298"/>
                      </a:cubicBezTo>
                      <a:cubicBezTo>
                        <a:pt x="55024" y="40178"/>
                        <a:pt x="54195" y="40144"/>
                        <a:pt x="53352" y="39790"/>
                      </a:cubicBezTo>
                      <a:cubicBezTo>
                        <a:pt x="52462" y="39422"/>
                        <a:pt x="51699" y="38853"/>
                        <a:pt x="51063" y="38130"/>
                      </a:cubicBezTo>
                      <a:cubicBezTo>
                        <a:pt x="51363" y="38113"/>
                        <a:pt x="51669" y="38101"/>
                        <a:pt x="51975" y="38101"/>
                      </a:cubicBezTo>
                      <a:close/>
                      <a:moveTo>
                        <a:pt x="6330" y="34089"/>
                      </a:moveTo>
                      <a:cubicBezTo>
                        <a:pt x="6357" y="34411"/>
                        <a:pt x="6390" y="34725"/>
                        <a:pt x="6430" y="35033"/>
                      </a:cubicBezTo>
                      <a:cubicBezTo>
                        <a:pt x="5039" y="35655"/>
                        <a:pt x="3754" y="36752"/>
                        <a:pt x="2630" y="37756"/>
                      </a:cubicBezTo>
                      <a:cubicBezTo>
                        <a:pt x="2536" y="37843"/>
                        <a:pt x="2597" y="37990"/>
                        <a:pt x="2697" y="38023"/>
                      </a:cubicBezTo>
                      <a:cubicBezTo>
                        <a:pt x="4182" y="38552"/>
                        <a:pt x="5775" y="39355"/>
                        <a:pt x="7327" y="39609"/>
                      </a:cubicBezTo>
                      <a:cubicBezTo>
                        <a:pt x="7331" y="39610"/>
                        <a:pt x="7336" y="39610"/>
                        <a:pt x="7340" y="39610"/>
                      </a:cubicBezTo>
                      <a:cubicBezTo>
                        <a:pt x="7367" y="39610"/>
                        <a:pt x="7389" y="39593"/>
                        <a:pt x="7400" y="39576"/>
                      </a:cubicBezTo>
                      <a:cubicBezTo>
                        <a:pt x="7494" y="39850"/>
                        <a:pt x="7588" y="40131"/>
                        <a:pt x="7681" y="40399"/>
                      </a:cubicBezTo>
                      <a:cubicBezTo>
                        <a:pt x="5420" y="39917"/>
                        <a:pt x="3239" y="39174"/>
                        <a:pt x="1158" y="38157"/>
                      </a:cubicBezTo>
                      <a:cubicBezTo>
                        <a:pt x="2824" y="36719"/>
                        <a:pt x="4664" y="35508"/>
                        <a:pt x="6330" y="34089"/>
                      </a:cubicBezTo>
                      <a:close/>
                      <a:moveTo>
                        <a:pt x="12244" y="33976"/>
                      </a:moveTo>
                      <a:cubicBezTo>
                        <a:pt x="12412" y="35595"/>
                        <a:pt x="12780" y="37154"/>
                        <a:pt x="13315" y="38632"/>
                      </a:cubicBezTo>
                      <a:cubicBezTo>
                        <a:pt x="12918" y="38507"/>
                        <a:pt x="12528" y="38450"/>
                        <a:pt x="12146" y="38450"/>
                      </a:cubicBezTo>
                      <a:cubicBezTo>
                        <a:pt x="10605" y="38450"/>
                        <a:pt x="9196" y="39372"/>
                        <a:pt x="8049" y="40466"/>
                      </a:cubicBezTo>
                      <a:cubicBezTo>
                        <a:pt x="8036" y="40466"/>
                        <a:pt x="8023" y="40459"/>
                        <a:pt x="8003" y="40459"/>
                      </a:cubicBezTo>
                      <a:cubicBezTo>
                        <a:pt x="7280" y="38438"/>
                        <a:pt x="6805" y="36297"/>
                        <a:pt x="6618" y="34083"/>
                      </a:cubicBezTo>
                      <a:cubicBezTo>
                        <a:pt x="6684" y="34083"/>
                        <a:pt x="6745" y="34063"/>
                        <a:pt x="6812" y="34029"/>
                      </a:cubicBezTo>
                      <a:cubicBezTo>
                        <a:pt x="7572" y="34618"/>
                        <a:pt x="8501" y="34899"/>
                        <a:pt x="9435" y="34899"/>
                      </a:cubicBezTo>
                      <a:cubicBezTo>
                        <a:pt x="10431" y="34899"/>
                        <a:pt x="11433" y="34580"/>
                        <a:pt x="12244" y="33976"/>
                      </a:cubicBezTo>
                      <a:close/>
                      <a:moveTo>
                        <a:pt x="12141" y="38692"/>
                      </a:moveTo>
                      <a:cubicBezTo>
                        <a:pt x="12156" y="38692"/>
                        <a:pt x="12170" y="38692"/>
                        <a:pt x="12184" y="38693"/>
                      </a:cubicBezTo>
                      <a:cubicBezTo>
                        <a:pt x="12425" y="38699"/>
                        <a:pt x="12860" y="38679"/>
                        <a:pt x="13074" y="38813"/>
                      </a:cubicBezTo>
                      <a:cubicBezTo>
                        <a:pt x="13328" y="38980"/>
                        <a:pt x="13322" y="38846"/>
                        <a:pt x="13101" y="39168"/>
                      </a:cubicBezTo>
                      <a:cubicBezTo>
                        <a:pt x="12659" y="39817"/>
                        <a:pt x="11569" y="40271"/>
                        <a:pt x="10846" y="40472"/>
                      </a:cubicBezTo>
                      <a:cubicBezTo>
                        <a:pt x="10406" y="40591"/>
                        <a:pt x="9977" y="40642"/>
                        <a:pt x="9548" y="40642"/>
                      </a:cubicBezTo>
                      <a:cubicBezTo>
                        <a:pt x="9156" y="40642"/>
                        <a:pt x="8764" y="40599"/>
                        <a:pt x="8364" y="40526"/>
                      </a:cubicBezTo>
                      <a:cubicBezTo>
                        <a:pt x="9013" y="39917"/>
                        <a:pt x="9715" y="39368"/>
                        <a:pt x="10552" y="39027"/>
                      </a:cubicBezTo>
                      <a:cubicBezTo>
                        <a:pt x="11060" y="38818"/>
                        <a:pt x="11588" y="38692"/>
                        <a:pt x="12141" y="38692"/>
                      </a:cubicBezTo>
                      <a:close/>
                      <a:moveTo>
                        <a:pt x="20153" y="36980"/>
                      </a:moveTo>
                      <a:cubicBezTo>
                        <a:pt x="20715" y="38271"/>
                        <a:pt x="21471" y="39449"/>
                        <a:pt x="22401" y="40479"/>
                      </a:cubicBezTo>
                      <a:cubicBezTo>
                        <a:pt x="22387" y="40486"/>
                        <a:pt x="22381" y="40486"/>
                        <a:pt x="22367" y="40492"/>
                      </a:cubicBezTo>
                      <a:cubicBezTo>
                        <a:pt x="21834" y="40936"/>
                        <a:pt x="21112" y="41197"/>
                        <a:pt x="20411" y="41197"/>
                      </a:cubicBezTo>
                      <a:cubicBezTo>
                        <a:pt x="19633" y="41197"/>
                        <a:pt x="18883" y="40877"/>
                        <a:pt x="18447" y="40131"/>
                      </a:cubicBezTo>
                      <a:cubicBezTo>
                        <a:pt x="17604" y="38686"/>
                        <a:pt x="19189" y="37709"/>
                        <a:pt x="20153" y="36980"/>
                      </a:cubicBezTo>
                      <a:close/>
                      <a:moveTo>
                        <a:pt x="12833" y="35903"/>
                      </a:moveTo>
                      <a:lnTo>
                        <a:pt x="12833" y="35903"/>
                      </a:lnTo>
                      <a:cubicBezTo>
                        <a:pt x="13194" y="36424"/>
                        <a:pt x="13730" y="36819"/>
                        <a:pt x="14405" y="37013"/>
                      </a:cubicBezTo>
                      <a:cubicBezTo>
                        <a:pt x="14789" y="37122"/>
                        <a:pt x="15172" y="37167"/>
                        <a:pt x="15554" y="37167"/>
                      </a:cubicBezTo>
                      <a:cubicBezTo>
                        <a:pt x="16091" y="37167"/>
                        <a:pt x="16627" y="37078"/>
                        <a:pt x="17162" y="36953"/>
                      </a:cubicBezTo>
                      <a:lnTo>
                        <a:pt x="17162" y="36953"/>
                      </a:lnTo>
                      <a:cubicBezTo>
                        <a:pt x="15616" y="37930"/>
                        <a:pt x="14472" y="39556"/>
                        <a:pt x="14847" y="41322"/>
                      </a:cubicBezTo>
                      <a:cubicBezTo>
                        <a:pt x="13924" y="39649"/>
                        <a:pt x="13235" y="37829"/>
                        <a:pt x="12833" y="35903"/>
                      </a:cubicBezTo>
                      <a:close/>
                      <a:moveTo>
                        <a:pt x="43255" y="37890"/>
                      </a:moveTo>
                      <a:cubicBezTo>
                        <a:pt x="43991" y="38994"/>
                        <a:pt x="44112" y="40506"/>
                        <a:pt x="43363" y="41663"/>
                      </a:cubicBezTo>
                      <a:cubicBezTo>
                        <a:pt x="42942" y="42314"/>
                        <a:pt x="42219" y="42721"/>
                        <a:pt x="41522" y="42721"/>
                      </a:cubicBezTo>
                      <a:cubicBezTo>
                        <a:pt x="40964" y="42721"/>
                        <a:pt x="40424" y="42461"/>
                        <a:pt x="40071" y="41857"/>
                      </a:cubicBezTo>
                      <a:cubicBezTo>
                        <a:pt x="40057" y="41844"/>
                        <a:pt x="40051" y="41830"/>
                        <a:pt x="40044" y="41824"/>
                      </a:cubicBezTo>
                      <a:cubicBezTo>
                        <a:pt x="41355" y="40747"/>
                        <a:pt x="42453" y="39408"/>
                        <a:pt x="43255" y="37890"/>
                      </a:cubicBezTo>
                      <a:close/>
                      <a:moveTo>
                        <a:pt x="50682" y="37241"/>
                      </a:moveTo>
                      <a:lnTo>
                        <a:pt x="50682" y="37241"/>
                      </a:lnTo>
                      <a:cubicBezTo>
                        <a:pt x="50073" y="39388"/>
                        <a:pt x="49103" y="41382"/>
                        <a:pt x="47845" y="43155"/>
                      </a:cubicBezTo>
                      <a:cubicBezTo>
                        <a:pt x="47986" y="42326"/>
                        <a:pt x="47812" y="41422"/>
                        <a:pt x="47444" y="40673"/>
                      </a:cubicBezTo>
                      <a:cubicBezTo>
                        <a:pt x="46989" y="39763"/>
                        <a:pt x="46246" y="39027"/>
                        <a:pt x="45417" y="38405"/>
                      </a:cubicBezTo>
                      <a:lnTo>
                        <a:pt x="45417" y="38405"/>
                      </a:lnTo>
                      <a:cubicBezTo>
                        <a:pt x="46039" y="38565"/>
                        <a:pt x="46701" y="38606"/>
                        <a:pt x="47337" y="38606"/>
                      </a:cubicBezTo>
                      <a:cubicBezTo>
                        <a:pt x="48628" y="38606"/>
                        <a:pt x="49966" y="38304"/>
                        <a:pt x="50682" y="37241"/>
                      </a:cubicBezTo>
                      <a:close/>
                      <a:moveTo>
                        <a:pt x="19865" y="36237"/>
                      </a:moveTo>
                      <a:cubicBezTo>
                        <a:pt x="19932" y="36431"/>
                        <a:pt x="20006" y="36618"/>
                        <a:pt x="20079" y="36806"/>
                      </a:cubicBezTo>
                      <a:lnTo>
                        <a:pt x="20059" y="36806"/>
                      </a:lnTo>
                      <a:cubicBezTo>
                        <a:pt x="18701" y="37441"/>
                        <a:pt x="17195" y="38960"/>
                        <a:pt x="18319" y="40479"/>
                      </a:cubicBezTo>
                      <a:cubicBezTo>
                        <a:pt x="18841" y="41185"/>
                        <a:pt x="19622" y="41500"/>
                        <a:pt x="20421" y="41500"/>
                      </a:cubicBezTo>
                      <a:cubicBezTo>
                        <a:pt x="21191" y="41500"/>
                        <a:pt x="21977" y="41208"/>
                        <a:pt x="22568" y="40693"/>
                      </a:cubicBezTo>
                      <a:cubicBezTo>
                        <a:pt x="22575" y="40686"/>
                        <a:pt x="22575" y="40680"/>
                        <a:pt x="22581" y="40673"/>
                      </a:cubicBezTo>
                      <a:cubicBezTo>
                        <a:pt x="22642" y="40740"/>
                        <a:pt x="22702" y="40800"/>
                        <a:pt x="22762" y="40867"/>
                      </a:cubicBezTo>
                      <a:cubicBezTo>
                        <a:pt x="21626" y="41946"/>
                        <a:pt x="19452" y="43492"/>
                        <a:pt x="17665" y="43492"/>
                      </a:cubicBezTo>
                      <a:cubicBezTo>
                        <a:pt x="16938" y="43492"/>
                        <a:pt x="16274" y="43235"/>
                        <a:pt x="15770" y="42586"/>
                      </a:cubicBezTo>
                      <a:cubicBezTo>
                        <a:pt x="15770" y="42526"/>
                        <a:pt x="15737" y="42473"/>
                        <a:pt x="15683" y="42466"/>
                      </a:cubicBezTo>
                      <a:cubicBezTo>
                        <a:pt x="15576" y="42305"/>
                        <a:pt x="15476" y="42138"/>
                        <a:pt x="15382" y="41937"/>
                      </a:cubicBezTo>
                      <a:cubicBezTo>
                        <a:pt x="14787" y="40633"/>
                        <a:pt x="15222" y="39181"/>
                        <a:pt x="16138" y="38137"/>
                      </a:cubicBezTo>
                      <a:cubicBezTo>
                        <a:pt x="16821" y="37361"/>
                        <a:pt x="17677" y="36940"/>
                        <a:pt x="18574" y="36565"/>
                      </a:cubicBezTo>
                      <a:cubicBezTo>
                        <a:pt x="19009" y="36438"/>
                        <a:pt x="19437" y="36324"/>
                        <a:pt x="19865" y="36237"/>
                      </a:cubicBezTo>
                      <a:close/>
                      <a:moveTo>
                        <a:pt x="31922" y="19397"/>
                      </a:moveTo>
                      <a:cubicBezTo>
                        <a:pt x="38826" y="19397"/>
                        <a:pt x="44446" y="25017"/>
                        <a:pt x="44446" y="31922"/>
                      </a:cubicBezTo>
                      <a:cubicBezTo>
                        <a:pt x="44446" y="38826"/>
                        <a:pt x="38826" y="44446"/>
                        <a:pt x="31922" y="44446"/>
                      </a:cubicBezTo>
                      <a:cubicBezTo>
                        <a:pt x="26489" y="44446"/>
                        <a:pt x="21852" y="40967"/>
                        <a:pt x="20126" y="36117"/>
                      </a:cubicBezTo>
                      <a:cubicBezTo>
                        <a:pt x="20139" y="36056"/>
                        <a:pt x="20119" y="35976"/>
                        <a:pt x="20059" y="35929"/>
                      </a:cubicBezTo>
                      <a:cubicBezTo>
                        <a:pt x="19985" y="35708"/>
                        <a:pt x="19919" y="35488"/>
                        <a:pt x="19852" y="35260"/>
                      </a:cubicBezTo>
                      <a:cubicBezTo>
                        <a:pt x="19865" y="35220"/>
                        <a:pt x="19852" y="35173"/>
                        <a:pt x="19818" y="35146"/>
                      </a:cubicBezTo>
                      <a:cubicBezTo>
                        <a:pt x="19544" y="34116"/>
                        <a:pt x="19397" y="33039"/>
                        <a:pt x="19397" y="31922"/>
                      </a:cubicBezTo>
                      <a:cubicBezTo>
                        <a:pt x="19397" y="25017"/>
                        <a:pt x="25017" y="19397"/>
                        <a:pt x="31922" y="19397"/>
                      </a:cubicBezTo>
                      <a:close/>
                      <a:moveTo>
                        <a:pt x="8096" y="41503"/>
                      </a:moveTo>
                      <a:cubicBezTo>
                        <a:pt x="8524" y="42566"/>
                        <a:pt x="9020" y="43590"/>
                        <a:pt x="9582" y="44574"/>
                      </a:cubicBezTo>
                      <a:cubicBezTo>
                        <a:pt x="8391" y="44373"/>
                        <a:pt x="7166" y="44299"/>
                        <a:pt x="5969" y="44186"/>
                      </a:cubicBezTo>
                      <a:cubicBezTo>
                        <a:pt x="6684" y="43302"/>
                        <a:pt x="7414" y="42419"/>
                        <a:pt x="8096" y="41503"/>
                      </a:cubicBezTo>
                      <a:close/>
                      <a:moveTo>
                        <a:pt x="13489" y="39101"/>
                      </a:moveTo>
                      <a:cubicBezTo>
                        <a:pt x="13971" y="40325"/>
                        <a:pt x="14566" y="41489"/>
                        <a:pt x="15262" y="42580"/>
                      </a:cubicBezTo>
                      <a:cubicBezTo>
                        <a:pt x="13455" y="43189"/>
                        <a:pt x="11662" y="43884"/>
                        <a:pt x="10364" y="45330"/>
                      </a:cubicBezTo>
                      <a:cubicBezTo>
                        <a:pt x="9468" y="43898"/>
                        <a:pt x="8712" y="42372"/>
                        <a:pt x="8116" y="40773"/>
                      </a:cubicBezTo>
                      <a:cubicBezTo>
                        <a:pt x="8143" y="40740"/>
                        <a:pt x="8176" y="40713"/>
                        <a:pt x="8203" y="40686"/>
                      </a:cubicBezTo>
                      <a:cubicBezTo>
                        <a:pt x="8643" y="40828"/>
                        <a:pt x="9097" y="40895"/>
                        <a:pt x="9552" y="40895"/>
                      </a:cubicBezTo>
                      <a:cubicBezTo>
                        <a:pt x="11026" y="40895"/>
                        <a:pt x="12502" y="40195"/>
                        <a:pt x="13489" y="39101"/>
                      </a:cubicBezTo>
                      <a:close/>
                      <a:moveTo>
                        <a:pt x="964" y="38438"/>
                      </a:moveTo>
                      <a:lnTo>
                        <a:pt x="964" y="38438"/>
                      </a:lnTo>
                      <a:cubicBezTo>
                        <a:pt x="3072" y="39455"/>
                        <a:pt x="5266" y="40218"/>
                        <a:pt x="7554" y="40720"/>
                      </a:cubicBezTo>
                      <a:cubicBezTo>
                        <a:pt x="6143" y="42292"/>
                        <a:pt x="4738" y="43858"/>
                        <a:pt x="3326" y="45430"/>
                      </a:cubicBezTo>
                      <a:cubicBezTo>
                        <a:pt x="2275" y="43229"/>
                        <a:pt x="1479" y="40887"/>
                        <a:pt x="964" y="38438"/>
                      </a:cubicBezTo>
                      <a:close/>
                      <a:moveTo>
                        <a:pt x="15389" y="42814"/>
                      </a:moveTo>
                      <a:cubicBezTo>
                        <a:pt x="14432" y="44607"/>
                        <a:pt x="12666" y="45557"/>
                        <a:pt x="10672" y="45684"/>
                      </a:cubicBezTo>
                      <a:cubicBezTo>
                        <a:pt x="10647" y="45634"/>
                        <a:pt x="10604" y="45590"/>
                        <a:pt x="10544" y="45590"/>
                      </a:cubicBezTo>
                      <a:cubicBezTo>
                        <a:pt x="10540" y="45590"/>
                        <a:pt x="10536" y="45590"/>
                        <a:pt x="10532" y="45591"/>
                      </a:cubicBezTo>
                      <a:lnTo>
                        <a:pt x="10525" y="45591"/>
                      </a:lnTo>
                      <a:cubicBezTo>
                        <a:pt x="10525" y="45591"/>
                        <a:pt x="10525" y="45591"/>
                        <a:pt x="10525" y="45584"/>
                      </a:cubicBezTo>
                      <a:cubicBezTo>
                        <a:pt x="11796" y="44139"/>
                        <a:pt x="13603" y="43423"/>
                        <a:pt x="15389" y="42814"/>
                      </a:cubicBezTo>
                      <a:close/>
                      <a:moveTo>
                        <a:pt x="7855" y="40887"/>
                      </a:moveTo>
                      <a:cubicBezTo>
                        <a:pt x="7889" y="40987"/>
                        <a:pt x="7929" y="41081"/>
                        <a:pt x="7969" y="41181"/>
                      </a:cubicBezTo>
                      <a:cubicBezTo>
                        <a:pt x="7962" y="41188"/>
                        <a:pt x="7962" y="41188"/>
                        <a:pt x="7956" y="41188"/>
                      </a:cubicBezTo>
                      <a:cubicBezTo>
                        <a:pt x="7119" y="42165"/>
                        <a:pt x="6343" y="43195"/>
                        <a:pt x="5540" y="44206"/>
                      </a:cubicBezTo>
                      <a:cubicBezTo>
                        <a:pt x="5447" y="44319"/>
                        <a:pt x="5507" y="44467"/>
                        <a:pt x="5654" y="44480"/>
                      </a:cubicBezTo>
                      <a:cubicBezTo>
                        <a:pt x="6999" y="44607"/>
                        <a:pt x="8371" y="44801"/>
                        <a:pt x="9722" y="44821"/>
                      </a:cubicBezTo>
                      <a:cubicBezTo>
                        <a:pt x="9876" y="45082"/>
                        <a:pt x="10030" y="45343"/>
                        <a:pt x="10197" y="45597"/>
                      </a:cubicBezTo>
                      <a:cubicBezTo>
                        <a:pt x="10197" y="45604"/>
                        <a:pt x="10197" y="45604"/>
                        <a:pt x="10197" y="45611"/>
                      </a:cubicBezTo>
                      <a:cubicBezTo>
                        <a:pt x="9282" y="45656"/>
                        <a:pt x="8376" y="45687"/>
                        <a:pt x="7472" y="45687"/>
                      </a:cubicBezTo>
                      <a:cubicBezTo>
                        <a:pt x="6232" y="45687"/>
                        <a:pt x="4997" y="45629"/>
                        <a:pt x="3747" y="45470"/>
                      </a:cubicBezTo>
                      <a:cubicBezTo>
                        <a:pt x="5112" y="43945"/>
                        <a:pt x="6484" y="42412"/>
                        <a:pt x="7855" y="40887"/>
                      </a:cubicBezTo>
                      <a:close/>
                      <a:moveTo>
                        <a:pt x="23806" y="41824"/>
                      </a:moveTo>
                      <a:cubicBezTo>
                        <a:pt x="24910" y="42727"/>
                        <a:pt x="26168" y="43456"/>
                        <a:pt x="27532" y="43958"/>
                      </a:cubicBezTo>
                      <a:cubicBezTo>
                        <a:pt x="27315" y="45156"/>
                        <a:pt x="26326" y="46041"/>
                        <a:pt x="25203" y="46041"/>
                      </a:cubicBezTo>
                      <a:cubicBezTo>
                        <a:pt x="24840" y="46041"/>
                        <a:pt x="24463" y="45949"/>
                        <a:pt x="24094" y="45744"/>
                      </a:cubicBezTo>
                      <a:cubicBezTo>
                        <a:pt x="22528" y="44868"/>
                        <a:pt x="22662" y="42968"/>
                        <a:pt x="23799" y="41824"/>
                      </a:cubicBezTo>
                      <a:close/>
                      <a:moveTo>
                        <a:pt x="39141" y="42499"/>
                      </a:moveTo>
                      <a:cubicBezTo>
                        <a:pt x="39141" y="42506"/>
                        <a:pt x="39141" y="42513"/>
                        <a:pt x="39147" y="42526"/>
                      </a:cubicBezTo>
                      <a:cubicBezTo>
                        <a:pt x="39589" y="43864"/>
                        <a:pt x="39609" y="45423"/>
                        <a:pt x="38171" y="46153"/>
                      </a:cubicBezTo>
                      <a:cubicBezTo>
                        <a:pt x="37855" y="46310"/>
                        <a:pt x="37538" y="46382"/>
                        <a:pt x="37234" y="46382"/>
                      </a:cubicBezTo>
                      <a:cubicBezTo>
                        <a:pt x="36155" y="46382"/>
                        <a:pt x="35224" y="45489"/>
                        <a:pt x="34999" y="44373"/>
                      </a:cubicBezTo>
                      <a:cubicBezTo>
                        <a:pt x="34999" y="44366"/>
                        <a:pt x="34993" y="44366"/>
                        <a:pt x="34993" y="44359"/>
                      </a:cubicBezTo>
                      <a:cubicBezTo>
                        <a:pt x="36498" y="43985"/>
                        <a:pt x="37896" y="43349"/>
                        <a:pt x="39141" y="42499"/>
                      </a:cubicBezTo>
                      <a:close/>
                      <a:moveTo>
                        <a:pt x="55539" y="42004"/>
                      </a:moveTo>
                      <a:cubicBezTo>
                        <a:pt x="55881" y="42740"/>
                        <a:pt x="56249" y="43463"/>
                        <a:pt x="56603" y="44192"/>
                      </a:cubicBezTo>
                      <a:cubicBezTo>
                        <a:pt x="56730" y="44446"/>
                        <a:pt x="57848" y="46306"/>
                        <a:pt x="57734" y="46507"/>
                      </a:cubicBezTo>
                      <a:cubicBezTo>
                        <a:pt x="57646" y="46674"/>
                        <a:pt x="57230" y="46720"/>
                        <a:pt x="56767" y="46720"/>
                      </a:cubicBezTo>
                      <a:cubicBezTo>
                        <a:pt x="56211" y="46720"/>
                        <a:pt x="55587" y="46654"/>
                        <a:pt x="55379" y="46654"/>
                      </a:cubicBezTo>
                      <a:cubicBezTo>
                        <a:pt x="54934" y="46654"/>
                        <a:pt x="54486" y="46642"/>
                        <a:pt x="54039" y="46642"/>
                      </a:cubicBezTo>
                      <a:cubicBezTo>
                        <a:pt x="53667" y="46642"/>
                        <a:pt x="53294" y="46651"/>
                        <a:pt x="52923" y="46681"/>
                      </a:cubicBezTo>
                      <a:cubicBezTo>
                        <a:pt x="53954" y="45229"/>
                        <a:pt x="54830" y="43657"/>
                        <a:pt x="55539" y="42004"/>
                      </a:cubicBezTo>
                      <a:close/>
                      <a:moveTo>
                        <a:pt x="50709" y="38117"/>
                      </a:moveTo>
                      <a:cubicBezTo>
                        <a:pt x="51717" y="39353"/>
                        <a:pt x="53522" y="40541"/>
                        <a:pt x="55240" y="40541"/>
                      </a:cubicBezTo>
                      <a:cubicBezTo>
                        <a:pt x="55437" y="40541"/>
                        <a:pt x="55633" y="40525"/>
                        <a:pt x="55827" y="40492"/>
                      </a:cubicBezTo>
                      <a:lnTo>
                        <a:pt x="55827" y="40492"/>
                      </a:lnTo>
                      <a:cubicBezTo>
                        <a:pt x="54917" y="43021"/>
                        <a:pt x="53619" y="45363"/>
                        <a:pt x="52000" y="47451"/>
                      </a:cubicBezTo>
                      <a:cubicBezTo>
                        <a:pt x="51753" y="46715"/>
                        <a:pt x="51324" y="46059"/>
                        <a:pt x="50702" y="45570"/>
                      </a:cubicBezTo>
                      <a:cubicBezTo>
                        <a:pt x="49772" y="44841"/>
                        <a:pt x="48568" y="44614"/>
                        <a:pt x="47531" y="44085"/>
                      </a:cubicBezTo>
                      <a:cubicBezTo>
                        <a:pt x="47544" y="44065"/>
                        <a:pt x="47551" y="44038"/>
                        <a:pt x="47564" y="44018"/>
                      </a:cubicBezTo>
                      <a:cubicBezTo>
                        <a:pt x="48922" y="42259"/>
                        <a:pt x="50000" y="40271"/>
                        <a:pt x="50709" y="38117"/>
                      </a:cubicBezTo>
                      <a:close/>
                      <a:moveTo>
                        <a:pt x="63066" y="37455"/>
                      </a:moveTo>
                      <a:lnTo>
                        <a:pt x="63066" y="37455"/>
                      </a:lnTo>
                      <a:cubicBezTo>
                        <a:pt x="62431" y="41054"/>
                        <a:pt x="61186" y="44440"/>
                        <a:pt x="59440" y="47511"/>
                      </a:cubicBezTo>
                      <a:cubicBezTo>
                        <a:pt x="59039" y="46507"/>
                        <a:pt x="58577" y="45530"/>
                        <a:pt x="58142" y="44547"/>
                      </a:cubicBezTo>
                      <a:cubicBezTo>
                        <a:pt x="57888" y="43985"/>
                        <a:pt x="57634" y="43423"/>
                        <a:pt x="57379" y="42854"/>
                      </a:cubicBezTo>
                      <a:cubicBezTo>
                        <a:pt x="57152" y="42352"/>
                        <a:pt x="56717" y="41703"/>
                        <a:pt x="56617" y="41161"/>
                      </a:cubicBezTo>
                      <a:cubicBezTo>
                        <a:pt x="56623" y="40840"/>
                        <a:pt x="56637" y="40519"/>
                        <a:pt x="56650" y="40198"/>
                      </a:cubicBezTo>
                      <a:lnTo>
                        <a:pt x="56965" y="40037"/>
                      </a:lnTo>
                      <a:cubicBezTo>
                        <a:pt x="57219" y="39843"/>
                        <a:pt x="57640" y="39703"/>
                        <a:pt x="57928" y="39569"/>
                      </a:cubicBezTo>
                      <a:cubicBezTo>
                        <a:pt x="58410" y="39335"/>
                        <a:pt x="58898" y="39114"/>
                        <a:pt x="59393" y="38900"/>
                      </a:cubicBezTo>
                      <a:cubicBezTo>
                        <a:pt x="60598" y="38371"/>
                        <a:pt x="61849" y="37957"/>
                        <a:pt x="63066" y="37455"/>
                      </a:cubicBezTo>
                      <a:close/>
                      <a:moveTo>
                        <a:pt x="29239" y="44446"/>
                      </a:moveTo>
                      <a:cubicBezTo>
                        <a:pt x="30108" y="44634"/>
                        <a:pt x="31005" y="44734"/>
                        <a:pt x="31922" y="44734"/>
                      </a:cubicBezTo>
                      <a:cubicBezTo>
                        <a:pt x="32437" y="44734"/>
                        <a:pt x="32945" y="44701"/>
                        <a:pt x="33447" y="44640"/>
                      </a:cubicBezTo>
                      <a:lnTo>
                        <a:pt x="33447" y="44640"/>
                      </a:lnTo>
                      <a:cubicBezTo>
                        <a:pt x="33447" y="44654"/>
                        <a:pt x="33440" y="44661"/>
                        <a:pt x="33447" y="44674"/>
                      </a:cubicBezTo>
                      <a:cubicBezTo>
                        <a:pt x="33637" y="46124"/>
                        <a:pt x="32643" y="47511"/>
                        <a:pt x="31190" y="47511"/>
                      </a:cubicBezTo>
                      <a:cubicBezTo>
                        <a:pt x="31060" y="47511"/>
                        <a:pt x="30927" y="47500"/>
                        <a:pt x="30791" y="47477"/>
                      </a:cubicBezTo>
                      <a:cubicBezTo>
                        <a:pt x="29265" y="47223"/>
                        <a:pt x="28804" y="45764"/>
                        <a:pt x="29239" y="44446"/>
                      </a:cubicBezTo>
                      <a:close/>
                      <a:moveTo>
                        <a:pt x="56075" y="40653"/>
                      </a:moveTo>
                      <a:cubicBezTo>
                        <a:pt x="56122" y="40887"/>
                        <a:pt x="56255" y="41121"/>
                        <a:pt x="56349" y="41315"/>
                      </a:cubicBezTo>
                      <a:cubicBezTo>
                        <a:pt x="56650" y="41991"/>
                        <a:pt x="56958" y="42673"/>
                        <a:pt x="57266" y="43349"/>
                      </a:cubicBezTo>
                      <a:cubicBezTo>
                        <a:pt x="57908" y="44768"/>
                        <a:pt x="58523" y="46213"/>
                        <a:pt x="59226" y="47604"/>
                      </a:cubicBezTo>
                      <a:cubicBezTo>
                        <a:pt x="56878" y="47658"/>
                        <a:pt x="54529" y="47691"/>
                        <a:pt x="52181" y="47691"/>
                      </a:cubicBezTo>
                      <a:cubicBezTo>
                        <a:pt x="52388" y="47417"/>
                        <a:pt x="52596" y="47143"/>
                        <a:pt x="52803" y="46862"/>
                      </a:cubicBezTo>
                      <a:cubicBezTo>
                        <a:pt x="53480" y="46928"/>
                        <a:pt x="54169" y="46948"/>
                        <a:pt x="54860" y="46948"/>
                      </a:cubicBezTo>
                      <a:cubicBezTo>
                        <a:pt x="55912" y="46948"/>
                        <a:pt x="56971" y="46902"/>
                        <a:pt x="58008" y="46902"/>
                      </a:cubicBezTo>
                      <a:cubicBezTo>
                        <a:pt x="58109" y="46902"/>
                        <a:pt x="58155" y="46795"/>
                        <a:pt x="58115" y="46715"/>
                      </a:cubicBezTo>
                      <a:cubicBezTo>
                        <a:pt x="57306" y="45062"/>
                        <a:pt x="56543" y="43376"/>
                        <a:pt x="55680" y="41757"/>
                      </a:cubicBezTo>
                      <a:cubicBezTo>
                        <a:pt x="55673" y="41743"/>
                        <a:pt x="55667" y="41737"/>
                        <a:pt x="55653" y="41730"/>
                      </a:cubicBezTo>
                      <a:cubicBezTo>
                        <a:pt x="55807" y="41375"/>
                        <a:pt x="55941" y="41014"/>
                        <a:pt x="56075" y="40653"/>
                      </a:cubicBezTo>
                      <a:close/>
                      <a:moveTo>
                        <a:pt x="47551" y="44380"/>
                      </a:moveTo>
                      <a:lnTo>
                        <a:pt x="47551" y="44380"/>
                      </a:lnTo>
                      <a:cubicBezTo>
                        <a:pt x="48294" y="44727"/>
                        <a:pt x="49083" y="44948"/>
                        <a:pt x="49812" y="45316"/>
                      </a:cubicBezTo>
                      <a:cubicBezTo>
                        <a:pt x="50816" y="45825"/>
                        <a:pt x="51472" y="46641"/>
                        <a:pt x="51813" y="47691"/>
                      </a:cubicBezTo>
                      <a:cubicBezTo>
                        <a:pt x="51806" y="47705"/>
                        <a:pt x="51799" y="47711"/>
                        <a:pt x="51786" y="47725"/>
                      </a:cubicBezTo>
                      <a:cubicBezTo>
                        <a:pt x="49872" y="47257"/>
                        <a:pt x="48280" y="46286"/>
                        <a:pt x="47551" y="44380"/>
                      </a:cubicBezTo>
                      <a:close/>
                      <a:moveTo>
                        <a:pt x="21605" y="42205"/>
                      </a:moveTo>
                      <a:cubicBezTo>
                        <a:pt x="21043" y="42908"/>
                        <a:pt x="20655" y="43751"/>
                        <a:pt x="20467" y="44640"/>
                      </a:cubicBezTo>
                      <a:cubicBezTo>
                        <a:pt x="20260" y="45671"/>
                        <a:pt x="20253" y="47069"/>
                        <a:pt x="20889" y="47986"/>
                      </a:cubicBezTo>
                      <a:cubicBezTo>
                        <a:pt x="19062" y="46728"/>
                        <a:pt x="17456" y="45162"/>
                        <a:pt x="16152" y="43369"/>
                      </a:cubicBezTo>
                      <a:lnTo>
                        <a:pt x="16152" y="43369"/>
                      </a:lnTo>
                      <a:cubicBezTo>
                        <a:pt x="16593" y="43661"/>
                        <a:pt x="17096" y="43785"/>
                        <a:pt x="17629" y="43785"/>
                      </a:cubicBezTo>
                      <a:cubicBezTo>
                        <a:pt x="18932" y="43785"/>
                        <a:pt x="20413" y="43045"/>
                        <a:pt x="21605" y="42205"/>
                      </a:cubicBezTo>
                      <a:close/>
                      <a:moveTo>
                        <a:pt x="23070" y="41168"/>
                      </a:moveTo>
                      <a:cubicBezTo>
                        <a:pt x="23257" y="41349"/>
                        <a:pt x="23445" y="41516"/>
                        <a:pt x="23645" y="41683"/>
                      </a:cubicBezTo>
                      <a:cubicBezTo>
                        <a:pt x="22140" y="42780"/>
                        <a:pt x="22341" y="45102"/>
                        <a:pt x="23946" y="45999"/>
                      </a:cubicBezTo>
                      <a:cubicBezTo>
                        <a:pt x="24357" y="46229"/>
                        <a:pt x="24786" y="46334"/>
                        <a:pt x="25201" y="46334"/>
                      </a:cubicBezTo>
                      <a:cubicBezTo>
                        <a:pt x="26450" y="46334"/>
                        <a:pt x="27586" y="45387"/>
                        <a:pt x="27807" y="44052"/>
                      </a:cubicBezTo>
                      <a:cubicBezTo>
                        <a:pt x="27974" y="44105"/>
                        <a:pt x="28135" y="44159"/>
                        <a:pt x="28302" y="44206"/>
                      </a:cubicBezTo>
                      <a:cubicBezTo>
                        <a:pt x="28282" y="44226"/>
                        <a:pt x="28262" y="44252"/>
                        <a:pt x="28248" y="44286"/>
                      </a:cubicBezTo>
                      <a:cubicBezTo>
                        <a:pt x="27654" y="46358"/>
                        <a:pt x="25770" y="48844"/>
                        <a:pt x="23477" y="48844"/>
                      </a:cubicBezTo>
                      <a:cubicBezTo>
                        <a:pt x="22958" y="48844"/>
                        <a:pt x="22417" y="48717"/>
                        <a:pt x="21866" y="48427"/>
                      </a:cubicBezTo>
                      <a:cubicBezTo>
                        <a:pt x="20467" y="47698"/>
                        <a:pt x="20487" y="45651"/>
                        <a:pt x="20855" y="44326"/>
                      </a:cubicBezTo>
                      <a:cubicBezTo>
                        <a:pt x="21210" y="43028"/>
                        <a:pt x="22019" y="41984"/>
                        <a:pt x="23070" y="41168"/>
                      </a:cubicBezTo>
                      <a:close/>
                      <a:moveTo>
                        <a:pt x="40211" y="43209"/>
                      </a:moveTo>
                      <a:cubicBezTo>
                        <a:pt x="41188" y="44199"/>
                        <a:pt x="42279" y="45136"/>
                        <a:pt x="43644" y="45470"/>
                      </a:cubicBezTo>
                      <a:cubicBezTo>
                        <a:pt x="43981" y="45552"/>
                        <a:pt x="44335" y="45595"/>
                        <a:pt x="44690" y="45595"/>
                      </a:cubicBezTo>
                      <a:cubicBezTo>
                        <a:pt x="45150" y="45595"/>
                        <a:pt x="45612" y="45522"/>
                        <a:pt x="46039" y="45363"/>
                      </a:cubicBezTo>
                      <a:lnTo>
                        <a:pt x="46039" y="45363"/>
                      </a:lnTo>
                      <a:cubicBezTo>
                        <a:pt x="44527" y="46942"/>
                        <a:pt x="42760" y="48267"/>
                        <a:pt x="40807" y="49277"/>
                      </a:cubicBezTo>
                      <a:cubicBezTo>
                        <a:pt x="41957" y="47765"/>
                        <a:pt x="41034" y="45015"/>
                        <a:pt x="40211" y="43209"/>
                      </a:cubicBezTo>
                      <a:close/>
                      <a:moveTo>
                        <a:pt x="43543" y="37308"/>
                      </a:moveTo>
                      <a:cubicBezTo>
                        <a:pt x="43550" y="37308"/>
                        <a:pt x="43550" y="37314"/>
                        <a:pt x="43557" y="37321"/>
                      </a:cubicBezTo>
                      <a:cubicBezTo>
                        <a:pt x="43483" y="37381"/>
                        <a:pt x="43456" y="37515"/>
                        <a:pt x="43563" y="37582"/>
                      </a:cubicBezTo>
                      <a:cubicBezTo>
                        <a:pt x="44620" y="38284"/>
                        <a:pt x="45738" y="38927"/>
                        <a:pt x="46554" y="39917"/>
                      </a:cubicBezTo>
                      <a:cubicBezTo>
                        <a:pt x="47511" y="41081"/>
                        <a:pt x="48033" y="42928"/>
                        <a:pt x="47036" y="44226"/>
                      </a:cubicBezTo>
                      <a:cubicBezTo>
                        <a:pt x="46996" y="44272"/>
                        <a:pt x="46962" y="44313"/>
                        <a:pt x="46922" y="44359"/>
                      </a:cubicBezTo>
                      <a:cubicBezTo>
                        <a:pt x="46353" y="45005"/>
                        <a:pt x="45534" y="45273"/>
                        <a:pt x="44700" y="45273"/>
                      </a:cubicBezTo>
                      <a:cubicBezTo>
                        <a:pt x="44151" y="45273"/>
                        <a:pt x="43596" y="45157"/>
                        <a:pt x="43102" y="44955"/>
                      </a:cubicBezTo>
                      <a:cubicBezTo>
                        <a:pt x="41757" y="44406"/>
                        <a:pt x="40740" y="43316"/>
                        <a:pt x="39756" y="42279"/>
                      </a:cubicBezTo>
                      <a:cubicBezTo>
                        <a:pt x="39724" y="42243"/>
                        <a:pt x="39688" y="42228"/>
                        <a:pt x="39654" y="42228"/>
                      </a:cubicBezTo>
                      <a:cubicBezTo>
                        <a:pt x="39623" y="42228"/>
                        <a:pt x="39594" y="42240"/>
                        <a:pt x="39569" y="42259"/>
                      </a:cubicBezTo>
                      <a:cubicBezTo>
                        <a:pt x="39502" y="42305"/>
                        <a:pt x="39469" y="42386"/>
                        <a:pt x="39509" y="42466"/>
                      </a:cubicBezTo>
                      <a:cubicBezTo>
                        <a:pt x="40432" y="44286"/>
                        <a:pt x="42580" y="49096"/>
                        <a:pt x="39254" y="49906"/>
                      </a:cubicBezTo>
                      <a:cubicBezTo>
                        <a:pt x="38969" y="49975"/>
                        <a:pt x="38701" y="50008"/>
                        <a:pt x="38447" y="50008"/>
                      </a:cubicBezTo>
                      <a:cubicBezTo>
                        <a:pt x="35856" y="50008"/>
                        <a:pt x="34852" y="46625"/>
                        <a:pt x="34303" y="44547"/>
                      </a:cubicBezTo>
                      <a:cubicBezTo>
                        <a:pt x="34297" y="44533"/>
                        <a:pt x="34290" y="44520"/>
                        <a:pt x="34283" y="44507"/>
                      </a:cubicBezTo>
                      <a:cubicBezTo>
                        <a:pt x="34451" y="44480"/>
                        <a:pt x="34618" y="44446"/>
                        <a:pt x="34785" y="44406"/>
                      </a:cubicBezTo>
                      <a:lnTo>
                        <a:pt x="34785" y="44406"/>
                      </a:lnTo>
                      <a:cubicBezTo>
                        <a:pt x="34785" y="44420"/>
                        <a:pt x="34778" y="44426"/>
                        <a:pt x="34778" y="44433"/>
                      </a:cubicBezTo>
                      <a:cubicBezTo>
                        <a:pt x="34948" y="45689"/>
                        <a:pt x="36035" y="46639"/>
                        <a:pt x="37243" y="46639"/>
                      </a:cubicBezTo>
                      <a:cubicBezTo>
                        <a:pt x="37509" y="46639"/>
                        <a:pt x="37781" y="46593"/>
                        <a:pt x="38050" y="46494"/>
                      </a:cubicBezTo>
                      <a:cubicBezTo>
                        <a:pt x="39723" y="45872"/>
                        <a:pt x="40097" y="43918"/>
                        <a:pt x="39368" y="42433"/>
                      </a:cubicBezTo>
                      <a:cubicBezTo>
                        <a:pt x="39355" y="42406"/>
                        <a:pt x="39335" y="42386"/>
                        <a:pt x="39308" y="42379"/>
                      </a:cubicBezTo>
                      <a:cubicBezTo>
                        <a:pt x="39382" y="42326"/>
                        <a:pt x="39462" y="42272"/>
                        <a:pt x="39535" y="42212"/>
                      </a:cubicBezTo>
                      <a:cubicBezTo>
                        <a:pt x="39656" y="42125"/>
                        <a:pt x="39770" y="42038"/>
                        <a:pt x="39890" y="41944"/>
                      </a:cubicBezTo>
                      <a:cubicBezTo>
                        <a:pt x="39890" y="41951"/>
                        <a:pt x="39890" y="41951"/>
                        <a:pt x="39890" y="41958"/>
                      </a:cubicBezTo>
                      <a:cubicBezTo>
                        <a:pt x="40207" y="42668"/>
                        <a:pt x="40881" y="42994"/>
                        <a:pt x="41581" y="42994"/>
                      </a:cubicBezTo>
                      <a:cubicBezTo>
                        <a:pt x="42152" y="42994"/>
                        <a:pt x="42740" y="42776"/>
                        <a:pt x="43162" y="42372"/>
                      </a:cubicBezTo>
                      <a:cubicBezTo>
                        <a:pt x="44319" y="41275"/>
                        <a:pt x="44607" y="38907"/>
                        <a:pt x="43429" y="37729"/>
                      </a:cubicBezTo>
                      <a:cubicBezTo>
                        <a:pt x="43409" y="37709"/>
                        <a:pt x="43376" y="37696"/>
                        <a:pt x="43349" y="37696"/>
                      </a:cubicBezTo>
                      <a:cubicBezTo>
                        <a:pt x="43416" y="37568"/>
                        <a:pt x="43483" y="37435"/>
                        <a:pt x="43543" y="37308"/>
                      </a:cubicBezTo>
                      <a:close/>
                      <a:moveTo>
                        <a:pt x="15563" y="43028"/>
                      </a:moveTo>
                      <a:cubicBezTo>
                        <a:pt x="16526" y="44446"/>
                        <a:pt x="17671" y="45731"/>
                        <a:pt x="18962" y="46855"/>
                      </a:cubicBezTo>
                      <a:cubicBezTo>
                        <a:pt x="17122" y="47270"/>
                        <a:pt x="15503" y="49170"/>
                        <a:pt x="15168" y="50990"/>
                      </a:cubicBezTo>
                      <a:cubicBezTo>
                        <a:pt x="13469" y="49498"/>
                        <a:pt x="11970" y="47772"/>
                        <a:pt x="10712" y="45872"/>
                      </a:cubicBezTo>
                      <a:lnTo>
                        <a:pt x="10712" y="45872"/>
                      </a:lnTo>
                      <a:cubicBezTo>
                        <a:pt x="10780" y="45874"/>
                        <a:pt x="10847" y="45876"/>
                        <a:pt x="10914" y="45876"/>
                      </a:cubicBezTo>
                      <a:cubicBezTo>
                        <a:pt x="12833" y="45876"/>
                        <a:pt x="14626" y="44689"/>
                        <a:pt x="15563" y="43028"/>
                      </a:cubicBezTo>
                      <a:close/>
                      <a:moveTo>
                        <a:pt x="28188" y="45450"/>
                      </a:moveTo>
                      <a:lnTo>
                        <a:pt x="28188" y="45450"/>
                      </a:lnTo>
                      <a:cubicBezTo>
                        <a:pt x="28081" y="47377"/>
                        <a:pt x="28028" y="50147"/>
                        <a:pt x="29399" y="51251"/>
                      </a:cubicBezTo>
                      <a:cubicBezTo>
                        <a:pt x="27298" y="50983"/>
                        <a:pt x="25298" y="50374"/>
                        <a:pt x="23451" y="49478"/>
                      </a:cubicBezTo>
                      <a:lnTo>
                        <a:pt x="23445" y="49478"/>
                      </a:lnTo>
                      <a:cubicBezTo>
                        <a:pt x="23130" y="49324"/>
                        <a:pt x="22816" y="49157"/>
                        <a:pt x="22501" y="48989"/>
                      </a:cubicBezTo>
                      <a:lnTo>
                        <a:pt x="22501" y="48989"/>
                      </a:lnTo>
                      <a:cubicBezTo>
                        <a:pt x="22774" y="49050"/>
                        <a:pt x="23055" y="49078"/>
                        <a:pt x="23337" y="49078"/>
                      </a:cubicBezTo>
                      <a:cubicBezTo>
                        <a:pt x="24179" y="49078"/>
                        <a:pt x="25037" y="48826"/>
                        <a:pt x="25733" y="48421"/>
                      </a:cubicBezTo>
                      <a:cubicBezTo>
                        <a:pt x="26890" y="47752"/>
                        <a:pt x="27673" y="46661"/>
                        <a:pt x="28188" y="45450"/>
                      </a:cubicBezTo>
                      <a:close/>
                      <a:moveTo>
                        <a:pt x="19076" y="47096"/>
                      </a:moveTo>
                      <a:lnTo>
                        <a:pt x="19076" y="47096"/>
                      </a:lnTo>
                      <a:cubicBezTo>
                        <a:pt x="18801" y="48019"/>
                        <a:pt x="18440" y="48909"/>
                        <a:pt x="17844" y="49665"/>
                      </a:cubicBezTo>
                      <a:cubicBezTo>
                        <a:pt x="17695" y="49853"/>
                        <a:pt x="16080" y="51268"/>
                        <a:pt x="15531" y="51268"/>
                      </a:cubicBezTo>
                      <a:cubicBezTo>
                        <a:pt x="15514" y="51268"/>
                        <a:pt x="15498" y="51267"/>
                        <a:pt x="15483" y="51264"/>
                      </a:cubicBezTo>
                      <a:cubicBezTo>
                        <a:pt x="15443" y="51224"/>
                        <a:pt x="15402" y="51197"/>
                        <a:pt x="15362" y="51164"/>
                      </a:cubicBezTo>
                      <a:cubicBezTo>
                        <a:pt x="15362" y="51157"/>
                        <a:pt x="15362" y="51150"/>
                        <a:pt x="15356" y="51150"/>
                      </a:cubicBezTo>
                      <a:cubicBezTo>
                        <a:pt x="15342" y="51097"/>
                        <a:pt x="15309" y="51084"/>
                        <a:pt x="15269" y="51084"/>
                      </a:cubicBezTo>
                      <a:cubicBezTo>
                        <a:pt x="15262" y="51070"/>
                        <a:pt x="15248" y="51063"/>
                        <a:pt x="15242" y="51057"/>
                      </a:cubicBezTo>
                      <a:cubicBezTo>
                        <a:pt x="15851" y="50261"/>
                        <a:pt x="16118" y="49270"/>
                        <a:pt x="16787" y="48494"/>
                      </a:cubicBezTo>
                      <a:cubicBezTo>
                        <a:pt x="17396" y="47792"/>
                        <a:pt x="18166" y="47283"/>
                        <a:pt x="19076" y="47096"/>
                      </a:cubicBezTo>
                      <a:close/>
                      <a:moveTo>
                        <a:pt x="28563" y="44286"/>
                      </a:moveTo>
                      <a:lnTo>
                        <a:pt x="28563" y="44286"/>
                      </a:lnTo>
                      <a:cubicBezTo>
                        <a:pt x="28730" y="44326"/>
                        <a:pt x="28897" y="44366"/>
                        <a:pt x="29065" y="44406"/>
                      </a:cubicBezTo>
                      <a:cubicBezTo>
                        <a:pt x="28202" y="45744"/>
                        <a:pt x="29272" y="47517"/>
                        <a:pt x="30757" y="47765"/>
                      </a:cubicBezTo>
                      <a:cubicBezTo>
                        <a:pt x="30901" y="47788"/>
                        <a:pt x="31041" y="47799"/>
                        <a:pt x="31179" y="47799"/>
                      </a:cubicBezTo>
                      <a:cubicBezTo>
                        <a:pt x="32805" y="47799"/>
                        <a:pt x="33937" y="46251"/>
                        <a:pt x="33721" y="44640"/>
                      </a:cubicBezTo>
                      <a:cubicBezTo>
                        <a:pt x="33721" y="44627"/>
                        <a:pt x="33715" y="44614"/>
                        <a:pt x="33708" y="44607"/>
                      </a:cubicBezTo>
                      <a:cubicBezTo>
                        <a:pt x="33795" y="44594"/>
                        <a:pt x="33882" y="44580"/>
                        <a:pt x="33969" y="44567"/>
                      </a:cubicBezTo>
                      <a:lnTo>
                        <a:pt x="33969" y="44574"/>
                      </a:lnTo>
                      <a:cubicBezTo>
                        <a:pt x="34176" y="45992"/>
                        <a:pt x="34417" y="47497"/>
                        <a:pt x="33982" y="48902"/>
                      </a:cubicBezTo>
                      <a:cubicBezTo>
                        <a:pt x="33601" y="50140"/>
                        <a:pt x="32510" y="51311"/>
                        <a:pt x="31152" y="51398"/>
                      </a:cubicBezTo>
                      <a:cubicBezTo>
                        <a:pt x="30931" y="51391"/>
                        <a:pt x="30717" y="51385"/>
                        <a:pt x="30503" y="51365"/>
                      </a:cubicBezTo>
                      <a:cubicBezTo>
                        <a:pt x="27780" y="50883"/>
                        <a:pt x="28496" y="46280"/>
                        <a:pt x="28570" y="44326"/>
                      </a:cubicBezTo>
                      <a:cubicBezTo>
                        <a:pt x="28570" y="44313"/>
                        <a:pt x="28570" y="44299"/>
                        <a:pt x="28563" y="44286"/>
                      </a:cubicBezTo>
                      <a:close/>
                      <a:moveTo>
                        <a:pt x="34457" y="46046"/>
                      </a:moveTo>
                      <a:cubicBezTo>
                        <a:pt x="35093" y="48053"/>
                        <a:pt x="36324" y="50267"/>
                        <a:pt x="38391" y="50314"/>
                      </a:cubicBezTo>
                      <a:cubicBezTo>
                        <a:pt x="36511" y="50976"/>
                        <a:pt x="34504" y="51358"/>
                        <a:pt x="32417" y="51411"/>
                      </a:cubicBezTo>
                      <a:cubicBezTo>
                        <a:pt x="34270" y="50542"/>
                        <a:pt x="34584" y="48133"/>
                        <a:pt x="34457" y="46046"/>
                      </a:cubicBezTo>
                      <a:close/>
                      <a:moveTo>
                        <a:pt x="11247" y="47136"/>
                      </a:moveTo>
                      <a:cubicBezTo>
                        <a:pt x="12070" y="48253"/>
                        <a:pt x="12980" y="49297"/>
                        <a:pt x="13971" y="50267"/>
                      </a:cubicBezTo>
                      <a:cubicBezTo>
                        <a:pt x="12679" y="50682"/>
                        <a:pt x="11381" y="51097"/>
                        <a:pt x="10090" y="51512"/>
                      </a:cubicBezTo>
                      <a:cubicBezTo>
                        <a:pt x="10619" y="50127"/>
                        <a:pt x="11127" y="48615"/>
                        <a:pt x="11247" y="47136"/>
                      </a:cubicBezTo>
                      <a:close/>
                      <a:moveTo>
                        <a:pt x="47303" y="44433"/>
                      </a:moveTo>
                      <a:cubicBezTo>
                        <a:pt x="47979" y="46193"/>
                        <a:pt x="49692" y="47805"/>
                        <a:pt x="51639" y="47905"/>
                      </a:cubicBezTo>
                      <a:cubicBezTo>
                        <a:pt x="50254" y="49612"/>
                        <a:pt x="48655" y="51130"/>
                        <a:pt x="46882" y="52428"/>
                      </a:cubicBezTo>
                      <a:cubicBezTo>
                        <a:pt x="46962" y="50528"/>
                        <a:pt x="44888" y="48989"/>
                        <a:pt x="43510" y="47946"/>
                      </a:cubicBezTo>
                      <a:cubicBezTo>
                        <a:pt x="44727" y="47062"/>
                        <a:pt x="45838" y="46046"/>
                        <a:pt x="46828" y="44915"/>
                      </a:cubicBezTo>
                      <a:cubicBezTo>
                        <a:pt x="46975" y="44801"/>
                        <a:pt x="47116" y="44667"/>
                        <a:pt x="47243" y="44513"/>
                      </a:cubicBezTo>
                      <a:cubicBezTo>
                        <a:pt x="47263" y="44487"/>
                        <a:pt x="47283" y="44460"/>
                        <a:pt x="47303" y="44433"/>
                      </a:cubicBezTo>
                      <a:close/>
                      <a:moveTo>
                        <a:pt x="3493" y="45785"/>
                      </a:moveTo>
                      <a:cubicBezTo>
                        <a:pt x="4854" y="45967"/>
                        <a:pt x="6243" y="46082"/>
                        <a:pt x="7627" y="46082"/>
                      </a:cubicBezTo>
                      <a:cubicBezTo>
                        <a:pt x="8482" y="46082"/>
                        <a:pt x="9334" y="46038"/>
                        <a:pt x="10177" y="45938"/>
                      </a:cubicBezTo>
                      <a:lnTo>
                        <a:pt x="10177" y="45938"/>
                      </a:lnTo>
                      <a:cubicBezTo>
                        <a:pt x="9448" y="48173"/>
                        <a:pt x="8892" y="50448"/>
                        <a:pt x="8049" y="52656"/>
                      </a:cubicBezTo>
                      <a:cubicBezTo>
                        <a:pt x="6250" y="50582"/>
                        <a:pt x="4711" y="48273"/>
                        <a:pt x="3493" y="45785"/>
                      </a:cubicBezTo>
                      <a:close/>
                      <a:moveTo>
                        <a:pt x="10418" y="45945"/>
                      </a:moveTo>
                      <a:cubicBezTo>
                        <a:pt x="10632" y="46266"/>
                        <a:pt x="10846" y="46581"/>
                        <a:pt x="11074" y="46895"/>
                      </a:cubicBezTo>
                      <a:cubicBezTo>
                        <a:pt x="10605" y="48521"/>
                        <a:pt x="10304" y="50133"/>
                        <a:pt x="9682" y="51712"/>
                      </a:cubicBezTo>
                      <a:cubicBezTo>
                        <a:pt x="9646" y="51814"/>
                        <a:pt x="9744" y="51911"/>
                        <a:pt x="9837" y="51911"/>
                      </a:cubicBezTo>
                      <a:cubicBezTo>
                        <a:pt x="9848" y="51911"/>
                        <a:pt x="9859" y="51909"/>
                        <a:pt x="9869" y="51906"/>
                      </a:cubicBezTo>
                      <a:cubicBezTo>
                        <a:pt x="11294" y="51452"/>
                        <a:pt x="12713" y="50997"/>
                        <a:pt x="14131" y="50542"/>
                      </a:cubicBezTo>
                      <a:cubicBezTo>
                        <a:pt x="14165" y="50535"/>
                        <a:pt x="14185" y="50515"/>
                        <a:pt x="14205" y="50495"/>
                      </a:cubicBezTo>
                      <a:cubicBezTo>
                        <a:pt x="14432" y="50716"/>
                        <a:pt x="14660" y="50923"/>
                        <a:pt x="14894" y="51130"/>
                      </a:cubicBezTo>
                      <a:cubicBezTo>
                        <a:pt x="13790" y="51431"/>
                        <a:pt x="12679" y="51759"/>
                        <a:pt x="11575" y="52074"/>
                      </a:cubicBezTo>
                      <a:cubicBezTo>
                        <a:pt x="11053" y="52221"/>
                        <a:pt x="10538" y="52382"/>
                        <a:pt x="10016" y="52515"/>
                      </a:cubicBezTo>
                      <a:cubicBezTo>
                        <a:pt x="9733" y="52583"/>
                        <a:pt x="9411" y="52709"/>
                        <a:pt x="9115" y="52709"/>
                      </a:cubicBezTo>
                      <a:cubicBezTo>
                        <a:pt x="9062" y="52709"/>
                        <a:pt x="9010" y="52705"/>
                        <a:pt x="8959" y="52696"/>
                      </a:cubicBezTo>
                      <a:cubicBezTo>
                        <a:pt x="8498" y="52622"/>
                        <a:pt x="8518" y="52589"/>
                        <a:pt x="8585" y="52161"/>
                      </a:cubicBezTo>
                      <a:cubicBezTo>
                        <a:pt x="8739" y="51184"/>
                        <a:pt x="9301" y="50133"/>
                        <a:pt x="9588" y="49177"/>
                      </a:cubicBezTo>
                      <a:cubicBezTo>
                        <a:pt x="9909" y="48120"/>
                        <a:pt x="10244" y="47036"/>
                        <a:pt x="10418" y="45945"/>
                      </a:cubicBezTo>
                      <a:close/>
                      <a:moveTo>
                        <a:pt x="43530" y="48300"/>
                      </a:moveTo>
                      <a:lnTo>
                        <a:pt x="43530" y="48300"/>
                      </a:lnTo>
                      <a:cubicBezTo>
                        <a:pt x="44975" y="49398"/>
                        <a:pt x="46547" y="50695"/>
                        <a:pt x="46628" y="52616"/>
                      </a:cubicBezTo>
                      <a:cubicBezTo>
                        <a:pt x="46574" y="52656"/>
                        <a:pt x="46527" y="52689"/>
                        <a:pt x="46474" y="52723"/>
                      </a:cubicBezTo>
                      <a:cubicBezTo>
                        <a:pt x="45711" y="52321"/>
                        <a:pt x="45089" y="51840"/>
                        <a:pt x="44600" y="51057"/>
                      </a:cubicBezTo>
                      <a:cubicBezTo>
                        <a:pt x="44072" y="50214"/>
                        <a:pt x="43784" y="49250"/>
                        <a:pt x="43530" y="48300"/>
                      </a:cubicBezTo>
                      <a:close/>
                      <a:moveTo>
                        <a:pt x="19336" y="47170"/>
                      </a:moveTo>
                      <a:cubicBezTo>
                        <a:pt x="20481" y="48120"/>
                        <a:pt x="21732" y="48936"/>
                        <a:pt x="23070" y="49612"/>
                      </a:cubicBezTo>
                      <a:cubicBezTo>
                        <a:pt x="21297" y="50568"/>
                        <a:pt x="20173" y="52502"/>
                        <a:pt x="20374" y="54536"/>
                      </a:cubicBezTo>
                      <a:cubicBezTo>
                        <a:pt x="18734" y="53693"/>
                        <a:pt x="17195" y="52683"/>
                        <a:pt x="15784" y="51518"/>
                      </a:cubicBezTo>
                      <a:cubicBezTo>
                        <a:pt x="16419" y="51365"/>
                        <a:pt x="17249" y="50716"/>
                        <a:pt x="17523" y="50455"/>
                      </a:cubicBezTo>
                      <a:cubicBezTo>
                        <a:pt x="18460" y="49578"/>
                        <a:pt x="18975" y="48381"/>
                        <a:pt x="19336" y="47170"/>
                      </a:cubicBezTo>
                      <a:close/>
                      <a:moveTo>
                        <a:pt x="23244" y="49799"/>
                      </a:moveTo>
                      <a:lnTo>
                        <a:pt x="23244" y="49799"/>
                      </a:lnTo>
                      <a:cubicBezTo>
                        <a:pt x="23097" y="51826"/>
                        <a:pt x="22060" y="53258"/>
                        <a:pt x="20561" y="54543"/>
                      </a:cubicBezTo>
                      <a:cubicBezTo>
                        <a:pt x="20487" y="52555"/>
                        <a:pt x="21477" y="50729"/>
                        <a:pt x="23244" y="49799"/>
                      </a:cubicBezTo>
                      <a:close/>
                      <a:moveTo>
                        <a:pt x="51960" y="47972"/>
                      </a:moveTo>
                      <a:cubicBezTo>
                        <a:pt x="52274" y="50241"/>
                        <a:pt x="52823" y="52462"/>
                        <a:pt x="53592" y="54623"/>
                      </a:cubicBezTo>
                      <a:cubicBezTo>
                        <a:pt x="51331" y="54094"/>
                        <a:pt x="49116" y="53445"/>
                        <a:pt x="46888" y="52783"/>
                      </a:cubicBezTo>
                      <a:cubicBezTo>
                        <a:pt x="47203" y="52555"/>
                        <a:pt x="47511" y="52321"/>
                        <a:pt x="47812" y="52080"/>
                      </a:cubicBezTo>
                      <a:cubicBezTo>
                        <a:pt x="49003" y="51144"/>
                        <a:pt x="50107" y="50100"/>
                        <a:pt x="51117" y="48969"/>
                      </a:cubicBezTo>
                      <a:cubicBezTo>
                        <a:pt x="51197" y="50435"/>
                        <a:pt x="51646" y="51913"/>
                        <a:pt x="52167" y="53278"/>
                      </a:cubicBezTo>
                      <a:cubicBezTo>
                        <a:pt x="50749" y="52877"/>
                        <a:pt x="49331" y="52428"/>
                        <a:pt x="47899" y="52080"/>
                      </a:cubicBezTo>
                      <a:cubicBezTo>
                        <a:pt x="47889" y="52077"/>
                        <a:pt x="47880" y="52075"/>
                        <a:pt x="47871" y="52075"/>
                      </a:cubicBezTo>
                      <a:cubicBezTo>
                        <a:pt x="47850" y="52075"/>
                        <a:pt x="47833" y="52084"/>
                        <a:pt x="47818" y="52094"/>
                      </a:cubicBezTo>
                      <a:cubicBezTo>
                        <a:pt x="47765" y="52134"/>
                        <a:pt x="47765" y="52228"/>
                        <a:pt x="47852" y="52261"/>
                      </a:cubicBezTo>
                      <a:cubicBezTo>
                        <a:pt x="49317" y="52796"/>
                        <a:pt x="50849" y="53198"/>
                        <a:pt x="52361" y="53619"/>
                      </a:cubicBezTo>
                      <a:cubicBezTo>
                        <a:pt x="52371" y="53622"/>
                        <a:pt x="52381" y="53624"/>
                        <a:pt x="52391" y="53624"/>
                      </a:cubicBezTo>
                      <a:cubicBezTo>
                        <a:pt x="52472" y="53624"/>
                        <a:pt x="52558" y="53535"/>
                        <a:pt x="52522" y="53452"/>
                      </a:cubicBezTo>
                      <a:cubicBezTo>
                        <a:pt x="51927" y="51913"/>
                        <a:pt x="51646" y="50374"/>
                        <a:pt x="51318" y="48769"/>
                      </a:cubicBezTo>
                      <a:cubicBezTo>
                        <a:pt x="51318" y="48762"/>
                        <a:pt x="51311" y="48755"/>
                        <a:pt x="51311" y="48749"/>
                      </a:cubicBezTo>
                      <a:cubicBezTo>
                        <a:pt x="51532" y="48494"/>
                        <a:pt x="51746" y="48233"/>
                        <a:pt x="51960" y="47972"/>
                      </a:cubicBezTo>
                      <a:close/>
                      <a:moveTo>
                        <a:pt x="59193" y="47932"/>
                      </a:moveTo>
                      <a:cubicBezTo>
                        <a:pt x="57741" y="50401"/>
                        <a:pt x="55954" y="52656"/>
                        <a:pt x="53914" y="54636"/>
                      </a:cubicBezTo>
                      <a:cubicBezTo>
                        <a:pt x="53519" y="53559"/>
                        <a:pt x="53178" y="52462"/>
                        <a:pt x="52897" y="51344"/>
                      </a:cubicBezTo>
                      <a:cubicBezTo>
                        <a:pt x="52770" y="50823"/>
                        <a:pt x="52656" y="50294"/>
                        <a:pt x="52549" y="49759"/>
                      </a:cubicBezTo>
                      <a:cubicBezTo>
                        <a:pt x="52489" y="49444"/>
                        <a:pt x="52147" y="48314"/>
                        <a:pt x="52368" y="48079"/>
                      </a:cubicBezTo>
                      <a:cubicBezTo>
                        <a:pt x="52468" y="47968"/>
                        <a:pt x="52699" y="47936"/>
                        <a:pt x="52959" y="47936"/>
                      </a:cubicBezTo>
                      <a:cubicBezTo>
                        <a:pt x="53305" y="47936"/>
                        <a:pt x="53703" y="47992"/>
                        <a:pt x="53914" y="47992"/>
                      </a:cubicBezTo>
                      <a:cubicBezTo>
                        <a:pt x="54522" y="47986"/>
                        <a:pt x="55131" y="47986"/>
                        <a:pt x="55740" y="47986"/>
                      </a:cubicBezTo>
                      <a:cubicBezTo>
                        <a:pt x="56891" y="47972"/>
                        <a:pt x="58042" y="47959"/>
                        <a:pt x="59193" y="47932"/>
                      </a:cubicBezTo>
                      <a:close/>
                      <a:moveTo>
                        <a:pt x="43209" y="48160"/>
                      </a:moveTo>
                      <a:cubicBezTo>
                        <a:pt x="43670" y="49846"/>
                        <a:pt x="44426" y="52241"/>
                        <a:pt x="46219" y="52897"/>
                      </a:cubicBezTo>
                      <a:cubicBezTo>
                        <a:pt x="44279" y="54228"/>
                        <a:pt x="42145" y="55292"/>
                        <a:pt x="39870" y="56041"/>
                      </a:cubicBezTo>
                      <a:cubicBezTo>
                        <a:pt x="39897" y="54114"/>
                        <a:pt x="39114" y="52248"/>
                        <a:pt x="37876" y="50789"/>
                      </a:cubicBezTo>
                      <a:cubicBezTo>
                        <a:pt x="39796" y="50180"/>
                        <a:pt x="41589" y="49284"/>
                        <a:pt x="43209" y="48160"/>
                      </a:cubicBezTo>
                      <a:close/>
                      <a:moveTo>
                        <a:pt x="37836" y="51110"/>
                      </a:moveTo>
                      <a:lnTo>
                        <a:pt x="37836" y="51110"/>
                      </a:lnTo>
                      <a:cubicBezTo>
                        <a:pt x="39007" y="52569"/>
                        <a:pt x="39529" y="54235"/>
                        <a:pt x="39629" y="56095"/>
                      </a:cubicBezTo>
                      <a:cubicBezTo>
                        <a:pt x="39582" y="56095"/>
                        <a:pt x="39535" y="56115"/>
                        <a:pt x="39509" y="56162"/>
                      </a:cubicBezTo>
                      <a:cubicBezTo>
                        <a:pt x="37970" y="54810"/>
                        <a:pt x="37642" y="53084"/>
                        <a:pt x="37836" y="51110"/>
                      </a:cubicBezTo>
                      <a:close/>
                      <a:moveTo>
                        <a:pt x="16152" y="52181"/>
                      </a:moveTo>
                      <a:cubicBezTo>
                        <a:pt x="16995" y="52836"/>
                        <a:pt x="17878" y="53439"/>
                        <a:pt x="18801" y="53994"/>
                      </a:cubicBezTo>
                      <a:cubicBezTo>
                        <a:pt x="17717" y="54783"/>
                        <a:pt x="16633" y="55580"/>
                        <a:pt x="15563" y="56389"/>
                      </a:cubicBezTo>
                      <a:cubicBezTo>
                        <a:pt x="15931" y="55051"/>
                        <a:pt x="16245" y="53566"/>
                        <a:pt x="16152" y="52181"/>
                      </a:cubicBezTo>
                      <a:close/>
                      <a:moveTo>
                        <a:pt x="23498" y="49819"/>
                      </a:moveTo>
                      <a:cubicBezTo>
                        <a:pt x="24729" y="50401"/>
                        <a:pt x="26027" y="50856"/>
                        <a:pt x="27385" y="51177"/>
                      </a:cubicBezTo>
                      <a:cubicBezTo>
                        <a:pt x="26074" y="52622"/>
                        <a:pt x="25452" y="54750"/>
                        <a:pt x="26074" y="56637"/>
                      </a:cubicBezTo>
                      <a:cubicBezTo>
                        <a:pt x="24201" y="56195"/>
                        <a:pt x="22414" y="55546"/>
                        <a:pt x="20735" y="54717"/>
                      </a:cubicBezTo>
                      <a:cubicBezTo>
                        <a:pt x="22414" y="53753"/>
                        <a:pt x="23364" y="51699"/>
                        <a:pt x="23498" y="49819"/>
                      </a:cubicBezTo>
                      <a:close/>
                      <a:moveTo>
                        <a:pt x="27438" y="51588"/>
                      </a:moveTo>
                      <a:cubicBezTo>
                        <a:pt x="27616" y="51588"/>
                        <a:pt x="27565" y="52167"/>
                        <a:pt x="27613" y="52589"/>
                      </a:cubicBezTo>
                      <a:cubicBezTo>
                        <a:pt x="27660" y="53051"/>
                        <a:pt x="27693" y="53512"/>
                        <a:pt x="27653" y="53974"/>
                      </a:cubicBezTo>
                      <a:cubicBezTo>
                        <a:pt x="27566" y="55051"/>
                        <a:pt x="27144" y="56041"/>
                        <a:pt x="26268" y="56670"/>
                      </a:cubicBezTo>
                      <a:cubicBezTo>
                        <a:pt x="25927" y="55011"/>
                        <a:pt x="26081" y="53338"/>
                        <a:pt x="27098" y="51906"/>
                      </a:cubicBezTo>
                      <a:cubicBezTo>
                        <a:pt x="27261" y="51679"/>
                        <a:pt x="27368" y="51588"/>
                        <a:pt x="27438" y="51588"/>
                      </a:cubicBezTo>
                      <a:close/>
                      <a:moveTo>
                        <a:pt x="32082" y="52019"/>
                      </a:moveTo>
                      <a:cubicBezTo>
                        <a:pt x="32091" y="52019"/>
                        <a:pt x="32100" y="52019"/>
                        <a:pt x="32109" y="52020"/>
                      </a:cubicBezTo>
                      <a:cubicBezTo>
                        <a:pt x="32330" y="52047"/>
                        <a:pt x="32631" y="53064"/>
                        <a:pt x="32684" y="53231"/>
                      </a:cubicBezTo>
                      <a:cubicBezTo>
                        <a:pt x="32818" y="53659"/>
                        <a:pt x="32885" y="54114"/>
                        <a:pt x="32898" y="54556"/>
                      </a:cubicBezTo>
                      <a:cubicBezTo>
                        <a:pt x="32925" y="55506"/>
                        <a:pt x="32664" y="56403"/>
                        <a:pt x="32176" y="57205"/>
                      </a:cubicBezTo>
                      <a:cubicBezTo>
                        <a:pt x="31835" y="56376"/>
                        <a:pt x="31567" y="55539"/>
                        <a:pt x="31493" y="54636"/>
                      </a:cubicBezTo>
                      <a:cubicBezTo>
                        <a:pt x="31460" y="54287"/>
                        <a:pt x="31525" y="52019"/>
                        <a:pt x="32082" y="52019"/>
                      </a:cubicBezTo>
                      <a:close/>
                      <a:moveTo>
                        <a:pt x="37615" y="50869"/>
                      </a:moveTo>
                      <a:lnTo>
                        <a:pt x="37615" y="50869"/>
                      </a:lnTo>
                      <a:cubicBezTo>
                        <a:pt x="37408" y="52669"/>
                        <a:pt x="37508" y="55212"/>
                        <a:pt x="39281" y="56229"/>
                      </a:cubicBezTo>
                      <a:cubicBezTo>
                        <a:pt x="37100" y="56891"/>
                        <a:pt x="34799" y="57266"/>
                        <a:pt x="32417" y="57313"/>
                      </a:cubicBezTo>
                      <a:cubicBezTo>
                        <a:pt x="33460" y="55560"/>
                        <a:pt x="33367" y="53365"/>
                        <a:pt x="32169" y="51699"/>
                      </a:cubicBezTo>
                      <a:cubicBezTo>
                        <a:pt x="34063" y="51679"/>
                        <a:pt x="35889" y="51385"/>
                        <a:pt x="37615" y="50869"/>
                      </a:cubicBezTo>
                      <a:close/>
                      <a:moveTo>
                        <a:pt x="27653" y="51237"/>
                      </a:moveTo>
                      <a:lnTo>
                        <a:pt x="27653" y="51237"/>
                      </a:lnTo>
                      <a:cubicBezTo>
                        <a:pt x="28449" y="51411"/>
                        <a:pt x="29259" y="51538"/>
                        <a:pt x="30082" y="51619"/>
                      </a:cubicBezTo>
                      <a:cubicBezTo>
                        <a:pt x="30323" y="51693"/>
                        <a:pt x="30589" y="51737"/>
                        <a:pt x="30888" y="51737"/>
                      </a:cubicBezTo>
                      <a:cubicBezTo>
                        <a:pt x="30996" y="51737"/>
                        <a:pt x="31109" y="51732"/>
                        <a:pt x="31226" y="51719"/>
                      </a:cubicBezTo>
                      <a:cubicBezTo>
                        <a:pt x="31293" y="51712"/>
                        <a:pt x="31353" y="51706"/>
                        <a:pt x="31420" y="51699"/>
                      </a:cubicBezTo>
                      <a:cubicBezTo>
                        <a:pt x="31587" y="51699"/>
                        <a:pt x="31754" y="51706"/>
                        <a:pt x="31922" y="51706"/>
                      </a:cubicBezTo>
                      <a:lnTo>
                        <a:pt x="31928" y="51706"/>
                      </a:lnTo>
                      <a:cubicBezTo>
                        <a:pt x="30864" y="53432"/>
                        <a:pt x="31165" y="55553"/>
                        <a:pt x="32009" y="57319"/>
                      </a:cubicBezTo>
                      <a:lnTo>
                        <a:pt x="31922" y="57319"/>
                      </a:lnTo>
                      <a:cubicBezTo>
                        <a:pt x="30095" y="57319"/>
                        <a:pt x="28315" y="57125"/>
                        <a:pt x="26596" y="56750"/>
                      </a:cubicBezTo>
                      <a:cubicBezTo>
                        <a:pt x="28215" y="55439"/>
                        <a:pt x="27987" y="53144"/>
                        <a:pt x="27653" y="51237"/>
                      </a:cubicBezTo>
                      <a:close/>
                      <a:moveTo>
                        <a:pt x="15275" y="51492"/>
                      </a:moveTo>
                      <a:cubicBezTo>
                        <a:pt x="15295" y="51498"/>
                        <a:pt x="15315" y="51505"/>
                        <a:pt x="15335" y="51512"/>
                      </a:cubicBezTo>
                      <a:cubicBezTo>
                        <a:pt x="15543" y="51686"/>
                        <a:pt x="15750" y="51860"/>
                        <a:pt x="15958" y="52027"/>
                      </a:cubicBezTo>
                      <a:cubicBezTo>
                        <a:pt x="15730" y="53619"/>
                        <a:pt x="15616" y="55172"/>
                        <a:pt x="15155" y="56730"/>
                      </a:cubicBezTo>
                      <a:cubicBezTo>
                        <a:pt x="15128" y="56820"/>
                        <a:pt x="15214" y="56922"/>
                        <a:pt x="15304" y="56922"/>
                      </a:cubicBezTo>
                      <a:cubicBezTo>
                        <a:pt x="15328" y="56922"/>
                        <a:pt x="15353" y="56915"/>
                        <a:pt x="15376" y="56898"/>
                      </a:cubicBezTo>
                      <a:cubicBezTo>
                        <a:pt x="16607" y="55974"/>
                        <a:pt x="17844" y="55064"/>
                        <a:pt x="19096" y="54168"/>
                      </a:cubicBezTo>
                      <a:cubicBezTo>
                        <a:pt x="19437" y="54362"/>
                        <a:pt x="19785" y="54549"/>
                        <a:pt x="20133" y="54730"/>
                      </a:cubicBezTo>
                      <a:cubicBezTo>
                        <a:pt x="18199" y="55740"/>
                        <a:pt x="16352" y="56911"/>
                        <a:pt x="14426" y="57928"/>
                      </a:cubicBezTo>
                      <a:cubicBezTo>
                        <a:pt x="14720" y="55787"/>
                        <a:pt x="15054" y="53639"/>
                        <a:pt x="15275" y="51492"/>
                      </a:cubicBezTo>
                      <a:close/>
                      <a:moveTo>
                        <a:pt x="15014" y="51445"/>
                      </a:moveTo>
                      <a:lnTo>
                        <a:pt x="15014" y="51445"/>
                      </a:lnTo>
                      <a:cubicBezTo>
                        <a:pt x="14640" y="53626"/>
                        <a:pt x="14385" y="55834"/>
                        <a:pt x="14084" y="58028"/>
                      </a:cubicBezTo>
                      <a:cubicBezTo>
                        <a:pt x="11963" y="56577"/>
                        <a:pt x="10036" y="54877"/>
                        <a:pt x="8330" y="52970"/>
                      </a:cubicBezTo>
                      <a:lnTo>
                        <a:pt x="8330" y="52970"/>
                      </a:lnTo>
                      <a:cubicBezTo>
                        <a:pt x="8501" y="52996"/>
                        <a:pt x="8669" y="53008"/>
                        <a:pt x="8836" y="53008"/>
                      </a:cubicBezTo>
                      <a:cubicBezTo>
                        <a:pt x="9614" y="53008"/>
                        <a:pt x="10362" y="52757"/>
                        <a:pt x="11127" y="52542"/>
                      </a:cubicBezTo>
                      <a:cubicBezTo>
                        <a:pt x="12425" y="52174"/>
                        <a:pt x="13723" y="51826"/>
                        <a:pt x="15014" y="51445"/>
                      </a:cubicBezTo>
                      <a:close/>
                      <a:moveTo>
                        <a:pt x="45483" y="53720"/>
                      </a:moveTo>
                      <a:cubicBezTo>
                        <a:pt x="45570" y="55312"/>
                        <a:pt x="45657" y="56904"/>
                        <a:pt x="45744" y="58497"/>
                      </a:cubicBezTo>
                      <a:cubicBezTo>
                        <a:pt x="44353" y="57480"/>
                        <a:pt x="42874" y="56550"/>
                        <a:pt x="41302" y="55841"/>
                      </a:cubicBezTo>
                      <a:cubicBezTo>
                        <a:pt x="41295" y="55834"/>
                        <a:pt x="41295" y="55834"/>
                        <a:pt x="41288" y="55834"/>
                      </a:cubicBezTo>
                      <a:cubicBezTo>
                        <a:pt x="42760" y="55258"/>
                        <a:pt x="44159" y="54549"/>
                        <a:pt x="45483" y="53720"/>
                      </a:cubicBezTo>
                      <a:close/>
                      <a:moveTo>
                        <a:pt x="21544" y="55412"/>
                      </a:moveTo>
                      <a:lnTo>
                        <a:pt x="21544" y="55412"/>
                      </a:lnTo>
                      <a:cubicBezTo>
                        <a:pt x="22401" y="55794"/>
                        <a:pt x="23277" y="56122"/>
                        <a:pt x="24174" y="56409"/>
                      </a:cubicBezTo>
                      <a:cubicBezTo>
                        <a:pt x="23210" y="57426"/>
                        <a:pt x="22274" y="58457"/>
                        <a:pt x="21277" y="59440"/>
                      </a:cubicBezTo>
                      <a:cubicBezTo>
                        <a:pt x="21357" y="58744"/>
                        <a:pt x="21431" y="58048"/>
                        <a:pt x="21484" y="57346"/>
                      </a:cubicBezTo>
                      <a:cubicBezTo>
                        <a:pt x="21538" y="56710"/>
                        <a:pt x="21638" y="56048"/>
                        <a:pt x="21544" y="55412"/>
                      </a:cubicBezTo>
                      <a:close/>
                      <a:moveTo>
                        <a:pt x="46922" y="53051"/>
                      </a:moveTo>
                      <a:lnTo>
                        <a:pt x="46922" y="53051"/>
                      </a:lnTo>
                      <a:cubicBezTo>
                        <a:pt x="49103" y="53820"/>
                        <a:pt x="51358" y="54409"/>
                        <a:pt x="53606" y="54931"/>
                      </a:cubicBezTo>
                      <a:cubicBezTo>
                        <a:pt x="51605" y="56817"/>
                        <a:pt x="49364" y="58443"/>
                        <a:pt x="46929" y="59761"/>
                      </a:cubicBezTo>
                      <a:cubicBezTo>
                        <a:pt x="46935" y="57540"/>
                        <a:pt x="46982" y="55305"/>
                        <a:pt x="46929" y="53084"/>
                      </a:cubicBezTo>
                      <a:cubicBezTo>
                        <a:pt x="46929" y="53071"/>
                        <a:pt x="46929" y="53057"/>
                        <a:pt x="46922" y="53051"/>
                      </a:cubicBezTo>
                      <a:close/>
                      <a:moveTo>
                        <a:pt x="46574" y="53004"/>
                      </a:moveTo>
                      <a:cubicBezTo>
                        <a:pt x="46601" y="53010"/>
                        <a:pt x="46628" y="53017"/>
                        <a:pt x="46654" y="53017"/>
                      </a:cubicBezTo>
                      <a:cubicBezTo>
                        <a:pt x="46648" y="53037"/>
                        <a:pt x="46641" y="53057"/>
                        <a:pt x="46641" y="53084"/>
                      </a:cubicBezTo>
                      <a:cubicBezTo>
                        <a:pt x="46574" y="55332"/>
                        <a:pt x="46614" y="57587"/>
                        <a:pt x="46614" y="59835"/>
                      </a:cubicBezTo>
                      <a:cubicBezTo>
                        <a:pt x="44306" y="58798"/>
                        <a:pt x="42192" y="57493"/>
                        <a:pt x="39970" y="56309"/>
                      </a:cubicBezTo>
                      <a:cubicBezTo>
                        <a:pt x="40365" y="56182"/>
                        <a:pt x="40760" y="56041"/>
                        <a:pt x="41148" y="55887"/>
                      </a:cubicBezTo>
                      <a:lnTo>
                        <a:pt x="41148" y="55887"/>
                      </a:lnTo>
                      <a:cubicBezTo>
                        <a:pt x="41121" y="55934"/>
                        <a:pt x="41121" y="56001"/>
                        <a:pt x="41188" y="56035"/>
                      </a:cubicBezTo>
                      <a:cubicBezTo>
                        <a:pt x="42800" y="56904"/>
                        <a:pt x="44359" y="57814"/>
                        <a:pt x="45831" y="58905"/>
                      </a:cubicBezTo>
                      <a:cubicBezTo>
                        <a:pt x="45852" y="58919"/>
                        <a:pt x="45876" y="58926"/>
                        <a:pt x="45899" y="58926"/>
                      </a:cubicBezTo>
                      <a:cubicBezTo>
                        <a:pt x="45974" y="58926"/>
                        <a:pt x="46051" y="58861"/>
                        <a:pt x="46045" y="58784"/>
                      </a:cubicBezTo>
                      <a:cubicBezTo>
                        <a:pt x="45952" y="57038"/>
                        <a:pt x="45858" y="55292"/>
                        <a:pt x="45758" y="53546"/>
                      </a:cubicBezTo>
                      <a:cubicBezTo>
                        <a:pt x="46039" y="53372"/>
                        <a:pt x="46306" y="53191"/>
                        <a:pt x="46574" y="53004"/>
                      </a:cubicBezTo>
                      <a:close/>
                      <a:moveTo>
                        <a:pt x="38157" y="56837"/>
                      </a:moveTo>
                      <a:lnTo>
                        <a:pt x="38157" y="56837"/>
                      </a:lnTo>
                      <a:cubicBezTo>
                        <a:pt x="37769" y="58069"/>
                        <a:pt x="37595" y="59387"/>
                        <a:pt x="37502" y="60678"/>
                      </a:cubicBezTo>
                      <a:cubicBezTo>
                        <a:pt x="36237" y="59681"/>
                        <a:pt x="35113" y="58524"/>
                        <a:pt x="33862" y="57533"/>
                      </a:cubicBezTo>
                      <a:cubicBezTo>
                        <a:pt x="35334" y="57420"/>
                        <a:pt x="36766" y="57185"/>
                        <a:pt x="38157" y="56837"/>
                      </a:cubicBezTo>
                      <a:close/>
                      <a:moveTo>
                        <a:pt x="20554" y="54944"/>
                      </a:moveTo>
                      <a:cubicBezTo>
                        <a:pt x="20835" y="55085"/>
                        <a:pt x="21123" y="55218"/>
                        <a:pt x="21411" y="55352"/>
                      </a:cubicBezTo>
                      <a:cubicBezTo>
                        <a:pt x="21237" y="55988"/>
                        <a:pt x="21270" y="56690"/>
                        <a:pt x="21217" y="57346"/>
                      </a:cubicBezTo>
                      <a:cubicBezTo>
                        <a:pt x="21150" y="58176"/>
                        <a:pt x="21063" y="58992"/>
                        <a:pt x="20956" y="59815"/>
                      </a:cubicBezTo>
                      <a:cubicBezTo>
                        <a:pt x="20947" y="59901"/>
                        <a:pt x="21023" y="59950"/>
                        <a:pt x="21099" y="59950"/>
                      </a:cubicBezTo>
                      <a:cubicBezTo>
                        <a:pt x="21135" y="59950"/>
                        <a:pt x="21171" y="59939"/>
                        <a:pt x="21196" y="59915"/>
                      </a:cubicBezTo>
                      <a:cubicBezTo>
                        <a:pt x="22320" y="58845"/>
                        <a:pt x="23445" y="57741"/>
                        <a:pt x="24421" y="56530"/>
                      </a:cubicBezTo>
                      <a:cubicBezTo>
                        <a:pt x="24428" y="56516"/>
                        <a:pt x="24435" y="56503"/>
                        <a:pt x="24441" y="56490"/>
                      </a:cubicBezTo>
                      <a:cubicBezTo>
                        <a:pt x="24903" y="56630"/>
                        <a:pt x="25378" y="56764"/>
                        <a:pt x="25853" y="56878"/>
                      </a:cubicBezTo>
                      <a:cubicBezTo>
                        <a:pt x="25846" y="56878"/>
                        <a:pt x="25840" y="56884"/>
                        <a:pt x="25833" y="56891"/>
                      </a:cubicBezTo>
                      <a:cubicBezTo>
                        <a:pt x="24053" y="58309"/>
                        <a:pt x="22508" y="59969"/>
                        <a:pt x="20594" y="61206"/>
                      </a:cubicBezTo>
                      <a:cubicBezTo>
                        <a:pt x="20748" y="59139"/>
                        <a:pt x="20835" y="56998"/>
                        <a:pt x="20554" y="54944"/>
                      </a:cubicBezTo>
                      <a:close/>
                      <a:moveTo>
                        <a:pt x="27512" y="57226"/>
                      </a:moveTo>
                      <a:cubicBezTo>
                        <a:pt x="28596" y="57413"/>
                        <a:pt x="29707" y="57533"/>
                        <a:pt x="30838" y="57580"/>
                      </a:cubicBezTo>
                      <a:cubicBezTo>
                        <a:pt x="30162" y="58871"/>
                        <a:pt x="29366" y="60076"/>
                        <a:pt x="28456" y="61213"/>
                      </a:cubicBezTo>
                      <a:cubicBezTo>
                        <a:pt x="28181" y="59875"/>
                        <a:pt x="27914" y="58524"/>
                        <a:pt x="27512" y="57226"/>
                      </a:cubicBezTo>
                      <a:close/>
                      <a:moveTo>
                        <a:pt x="20320" y="54971"/>
                      </a:moveTo>
                      <a:lnTo>
                        <a:pt x="20320" y="54971"/>
                      </a:lnTo>
                      <a:cubicBezTo>
                        <a:pt x="20313" y="57098"/>
                        <a:pt x="20400" y="59193"/>
                        <a:pt x="20246" y="61320"/>
                      </a:cubicBezTo>
                      <a:cubicBezTo>
                        <a:pt x="18199" y="60504"/>
                        <a:pt x="16265" y="59480"/>
                        <a:pt x="14452" y="58283"/>
                      </a:cubicBezTo>
                      <a:cubicBezTo>
                        <a:pt x="16426" y="57272"/>
                        <a:pt x="18500" y="56249"/>
                        <a:pt x="20320" y="54971"/>
                      </a:cubicBezTo>
                      <a:close/>
                      <a:moveTo>
                        <a:pt x="39428" y="56483"/>
                      </a:moveTo>
                      <a:lnTo>
                        <a:pt x="39428" y="56483"/>
                      </a:lnTo>
                      <a:cubicBezTo>
                        <a:pt x="38980" y="58497"/>
                        <a:pt x="38539" y="60517"/>
                        <a:pt x="38097" y="62531"/>
                      </a:cubicBezTo>
                      <a:cubicBezTo>
                        <a:pt x="36150" y="60946"/>
                        <a:pt x="34310" y="59246"/>
                        <a:pt x="32410" y="57600"/>
                      </a:cubicBezTo>
                      <a:cubicBezTo>
                        <a:pt x="32818" y="57587"/>
                        <a:pt x="33226" y="57573"/>
                        <a:pt x="33628" y="57547"/>
                      </a:cubicBezTo>
                      <a:cubicBezTo>
                        <a:pt x="34678" y="58912"/>
                        <a:pt x="36197" y="60036"/>
                        <a:pt x="37555" y="61079"/>
                      </a:cubicBezTo>
                      <a:cubicBezTo>
                        <a:pt x="37577" y="61095"/>
                        <a:pt x="37600" y="61102"/>
                        <a:pt x="37623" y="61102"/>
                      </a:cubicBezTo>
                      <a:cubicBezTo>
                        <a:pt x="37696" y="61102"/>
                        <a:pt x="37764" y="61029"/>
                        <a:pt x="37769" y="60952"/>
                      </a:cubicBezTo>
                      <a:cubicBezTo>
                        <a:pt x="37863" y="59520"/>
                        <a:pt x="38157" y="58162"/>
                        <a:pt x="38445" y="56764"/>
                      </a:cubicBezTo>
                      <a:cubicBezTo>
                        <a:pt x="38773" y="56677"/>
                        <a:pt x="39101" y="56583"/>
                        <a:pt x="39428" y="56483"/>
                      </a:cubicBezTo>
                      <a:close/>
                      <a:moveTo>
                        <a:pt x="39770" y="56383"/>
                      </a:moveTo>
                      <a:cubicBezTo>
                        <a:pt x="41730" y="57915"/>
                        <a:pt x="44085" y="59052"/>
                        <a:pt x="46353" y="60069"/>
                      </a:cubicBezTo>
                      <a:cubicBezTo>
                        <a:pt x="43851" y="61354"/>
                        <a:pt x="41155" y="62324"/>
                        <a:pt x="38318" y="62906"/>
                      </a:cubicBezTo>
                      <a:cubicBezTo>
                        <a:pt x="38324" y="62892"/>
                        <a:pt x="38338" y="62872"/>
                        <a:pt x="38338" y="62852"/>
                      </a:cubicBezTo>
                      <a:cubicBezTo>
                        <a:pt x="38820" y="60698"/>
                        <a:pt x="39295" y="58544"/>
                        <a:pt x="39770" y="56383"/>
                      </a:cubicBezTo>
                      <a:close/>
                      <a:moveTo>
                        <a:pt x="26034" y="57118"/>
                      </a:moveTo>
                      <a:cubicBezTo>
                        <a:pt x="26255" y="58176"/>
                        <a:pt x="26643" y="59206"/>
                        <a:pt x="26910" y="60250"/>
                      </a:cubicBezTo>
                      <a:cubicBezTo>
                        <a:pt x="27158" y="61247"/>
                        <a:pt x="27379" y="62243"/>
                        <a:pt x="27566" y="63254"/>
                      </a:cubicBezTo>
                      <a:cubicBezTo>
                        <a:pt x="25197" y="62926"/>
                        <a:pt x="22916" y="62337"/>
                        <a:pt x="20741" y="61514"/>
                      </a:cubicBezTo>
                      <a:cubicBezTo>
                        <a:pt x="22655" y="60297"/>
                        <a:pt x="24435" y="58711"/>
                        <a:pt x="26034" y="57118"/>
                      </a:cubicBezTo>
                      <a:close/>
                      <a:moveTo>
                        <a:pt x="26281" y="56978"/>
                      </a:moveTo>
                      <a:cubicBezTo>
                        <a:pt x="26602" y="57052"/>
                        <a:pt x="26924" y="57118"/>
                        <a:pt x="27251" y="57179"/>
                      </a:cubicBezTo>
                      <a:cubicBezTo>
                        <a:pt x="27532" y="58657"/>
                        <a:pt x="27927" y="60116"/>
                        <a:pt x="28228" y="61588"/>
                      </a:cubicBezTo>
                      <a:cubicBezTo>
                        <a:pt x="28241" y="61656"/>
                        <a:pt x="28311" y="61700"/>
                        <a:pt x="28378" y="61700"/>
                      </a:cubicBezTo>
                      <a:cubicBezTo>
                        <a:pt x="28415" y="61700"/>
                        <a:pt x="28452" y="61686"/>
                        <a:pt x="28476" y="61655"/>
                      </a:cubicBezTo>
                      <a:cubicBezTo>
                        <a:pt x="29506" y="60417"/>
                        <a:pt x="30389" y="59086"/>
                        <a:pt x="31139" y="57660"/>
                      </a:cubicBezTo>
                      <a:cubicBezTo>
                        <a:pt x="31152" y="57634"/>
                        <a:pt x="31152" y="57614"/>
                        <a:pt x="31159" y="57594"/>
                      </a:cubicBezTo>
                      <a:cubicBezTo>
                        <a:pt x="31413" y="57600"/>
                        <a:pt x="31667" y="57600"/>
                        <a:pt x="31922" y="57600"/>
                      </a:cubicBezTo>
                      <a:lnTo>
                        <a:pt x="31948" y="57600"/>
                      </a:lnTo>
                      <a:cubicBezTo>
                        <a:pt x="30811" y="59654"/>
                        <a:pt x="29506" y="61548"/>
                        <a:pt x="27900" y="63260"/>
                      </a:cubicBezTo>
                      <a:cubicBezTo>
                        <a:pt x="27526" y="61193"/>
                        <a:pt x="27118" y="58912"/>
                        <a:pt x="26214" y="57018"/>
                      </a:cubicBezTo>
                      <a:cubicBezTo>
                        <a:pt x="26221" y="57011"/>
                        <a:pt x="26228" y="57011"/>
                        <a:pt x="26235" y="57011"/>
                      </a:cubicBezTo>
                      <a:cubicBezTo>
                        <a:pt x="26248" y="56998"/>
                        <a:pt x="26268" y="56991"/>
                        <a:pt x="26281" y="56978"/>
                      </a:cubicBezTo>
                      <a:close/>
                      <a:moveTo>
                        <a:pt x="32229" y="57741"/>
                      </a:moveTo>
                      <a:cubicBezTo>
                        <a:pt x="34042" y="59601"/>
                        <a:pt x="36070" y="61287"/>
                        <a:pt x="38084" y="62919"/>
                      </a:cubicBezTo>
                      <a:cubicBezTo>
                        <a:pt x="38090" y="62933"/>
                        <a:pt x="38104" y="62939"/>
                        <a:pt x="38117" y="62946"/>
                      </a:cubicBezTo>
                      <a:cubicBezTo>
                        <a:pt x="36110" y="63341"/>
                        <a:pt x="34042" y="63555"/>
                        <a:pt x="31922" y="63555"/>
                      </a:cubicBezTo>
                      <a:cubicBezTo>
                        <a:pt x="30690" y="63555"/>
                        <a:pt x="29473" y="63481"/>
                        <a:pt x="28275" y="63341"/>
                      </a:cubicBezTo>
                      <a:cubicBezTo>
                        <a:pt x="29834" y="61668"/>
                        <a:pt x="31212" y="59795"/>
                        <a:pt x="32229" y="57741"/>
                      </a:cubicBezTo>
                      <a:close/>
                      <a:moveTo>
                        <a:pt x="31922" y="1"/>
                      </a:moveTo>
                      <a:cubicBezTo>
                        <a:pt x="30035" y="1"/>
                        <a:pt x="28188" y="168"/>
                        <a:pt x="26395" y="482"/>
                      </a:cubicBezTo>
                      <a:cubicBezTo>
                        <a:pt x="26370" y="472"/>
                        <a:pt x="26343" y="467"/>
                        <a:pt x="26317" y="467"/>
                      </a:cubicBezTo>
                      <a:cubicBezTo>
                        <a:pt x="26272" y="467"/>
                        <a:pt x="26228" y="482"/>
                        <a:pt x="26194" y="516"/>
                      </a:cubicBezTo>
                      <a:cubicBezTo>
                        <a:pt x="11321" y="3226"/>
                        <a:pt x="1" y="16279"/>
                        <a:pt x="1" y="31922"/>
                      </a:cubicBezTo>
                      <a:cubicBezTo>
                        <a:pt x="1" y="45417"/>
                        <a:pt x="8417" y="56978"/>
                        <a:pt x="20273" y="61641"/>
                      </a:cubicBezTo>
                      <a:cubicBezTo>
                        <a:pt x="20308" y="61676"/>
                        <a:pt x="20353" y="61696"/>
                        <a:pt x="20400" y="61696"/>
                      </a:cubicBezTo>
                      <a:cubicBezTo>
                        <a:pt x="20407" y="61696"/>
                        <a:pt x="20414" y="61696"/>
                        <a:pt x="20420" y="61695"/>
                      </a:cubicBezTo>
                      <a:cubicBezTo>
                        <a:pt x="22709" y="62585"/>
                        <a:pt x="25117" y="63214"/>
                        <a:pt x="27626" y="63548"/>
                      </a:cubicBezTo>
                      <a:cubicBezTo>
                        <a:pt x="27633" y="63582"/>
                        <a:pt x="27640" y="63615"/>
                        <a:pt x="27646" y="63649"/>
                      </a:cubicBezTo>
                      <a:cubicBezTo>
                        <a:pt x="27659" y="63728"/>
                        <a:pt x="27731" y="63771"/>
                        <a:pt x="27801" y="63771"/>
                      </a:cubicBezTo>
                      <a:cubicBezTo>
                        <a:pt x="27844" y="63771"/>
                        <a:pt x="27886" y="63755"/>
                        <a:pt x="27914" y="63722"/>
                      </a:cubicBezTo>
                      <a:cubicBezTo>
                        <a:pt x="27954" y="63682"/>
                        <a:pt x="27994" y="63642"/>
                        <a:pt x="28028" y="63602"/>
                      </a:cubicBezTo>
                      <a:cubicBezTo>
                        <a:pt x="29306" y="63756"/>
                        <a:pt x="30603" y="63843"/>
                        <a:pt x="31922" y="63843"/>
                      </a:cubicBezTo>
                      <a:cubicBezTo>
                        <a:pt x="37247" y="63843"/>
                        <a:pt x="42272" y="62531"/>
                        <a:pt x="46688" y="60216"/>
                      </a:cubicBezTo>
                      <a:cubicBezTo>
                        <a:pt x="46714" y="60228"/>
                        <a:pt x="46741" y="60233"/>
                        <a:pt x="46766" y="60233"/>
                      </a:cubicBezTo>
                      <a:cubicBezTo>
                        <a:pt x="46847" y="60233"/>
                        <a:pt x="46917" y="60180"/>
                        <a:pt x="46922" y="60089"/>
                      </a:cubicBezTo>
                      <a:cubicBezTo>
                        <a:pt x="56978" y="54710"/>
                        <a:pt x="63843" y="44105"/>
                        <a:pt x="63843" y="31922"/>
                      </a:cubicBezTo>
                      <a:cubicBezTo>
                        <a:pt x="63843" y="21638"/>
                        <a:pt x="58952" y="12479"/>
                        <a:pt x="51385" y="6638"/>
                      </a:cubicBezTo>
                      <a:cubicBezTo>
                        <a:pt x="51365" y="6618"/>
                        <a:pt x="51344" y="6604"/>
                        <a:pt x="51324" y="6591"/>
                      </a:cubicBezTo>
                      <a:cubicBezTo>
                        <a:pt x="45938" y="2463"/>
                        <a:pt x="39214" y="1"/>
                        <a:pt x="31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0"/>
                <p:cNvSpPr/>
                <p:nvPr/>
              </p:nvSpPr>
              <p:spPr>
                <a:xfrm>
                  <a:off x="8707436" y="1250232"/>
                  <a:ext cx="158813" cy="148033"/>
                </a:xfrm>
                <a:custGeom>
                  <a:avLst/>
                  <a:gdLst/>
                  <a:ahLst/>
                  <a:cxnLst/>
                  <a:rect l="l" t="t" r="r" b="b"/>
                  <a:pathLst>
                    <a:path w="6217" h="5795" extrusionOk="0">
                      <a:moveTo>
                        <a:pt x="1051" y="0"/>
                      </a:moveTo>
                      <a:cubicBezTo>
                        <a:pt x="704" y="0"/>
                        <a:pt x="356" y="3"/>
                        <a:pt x="8" y="7"/>
                      </a:cubicBezTo>
                      <a:lnTo>
                        <a:pt x="1" y="7"/>
                      </a:lnTo>
                      <a:cubicBezTo>
                        <a:pt x="135" y="268"/>
                        <a:pt x="255" y="536"/>
                        <a:pt x="376" y="803"/>
                      </a:cubicBezTo>
                      <a:cubicBezTo>
                        <a:pt x="396" y="790"/>
                        <a:pt x="416" y="776"/>
                        <a:pt x="442" y="776"/>
                      </a:cubicBezTo>
                      <a:cubicBezTo>
                        <a:pt x="2028" y="663"/>
                        <a:pt x="3621" y="629"/>
                        <a:pt x="5213" y="556"/>
                      </a:cubicBezTo>
                      <a:cubicBezTo>
                        <a:pt x="5216" y="556"/>
                        <a:pt x="5218" y="555"/>
                        <a:pt x="5221" y="555"/>
                      </a:cubicBezTo>
                      <a:cubicBezTo>
                        <a:pt x="5335" y="555"/>
                        <a:pt x="5372" y="698"/>
                        <a:pt x="5307" y="776"/>
                      </a:cubicBezTo>
                      <a:cubicBezTo>
                        <a:pt x="4149" y="2101"/>
                        <a:pt x="3005" y="3433"/>
                        <a:pt x="1827" y="4737"/>
                      </a:cubicBezTo>
                      <a:cubicBezTo>
                        <a:pt x="1814" y="4757"/>
                        <a:pt x="1787" y="4764"/>
                        <a:pt x="1767" y="4771"/>
                      </a:cubicBezTo>
                      <a:cubicBezTo>
                        <a:pt x="1854" y="5105"/>
                        <a:pt x="1934" y="5447"/>
                        <a:pt x="2008" y="5794"/>
                      </a:cubicBezTo>
                      <a:cubicBezTo>
                        <a:pt x="3460" y="3955"/>
                        <a:pt x="4858" y="2074"/>
                        <a:pt x="6216" y="161"/>
                      </a:cubicBezTo>
                      <a:cubicBezTo>
                        <a:pt x="4496" y="55"/>
                        <a:pt x="2776"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0"/>
                <p:cNvSpPr/>
                <p:nvPr/>
              </p:nvSpPr>
              <p:spPr>
                <a:xfrm>
                  <a:off x="8713261" y="1056244"/>
                  <a:ext cx="158277" cy="190080"/>
                </a:xfrm>
                <a:custGeom>
                  <a:avLst/>
                  <a:gdLst/>
                  <a:ahLst/>
                  <a:cxnLst/>
                  <a:rect l="l" t="t" r="r" b="b"/>
                  <a:pathLst>
                    <a:path w="6196" h="7441" extrusionOk="0">
                      <a:moveTo>
                        <a:pt x="2081" y="1"/>
                      </a:moveTo>
                      <a:cubicBezTo>
                        <a:pt x="1472" y="2449"/>
                        <a:pt x="776" y="4878"/>
                        <a:pt x="0" y="7280"/>
                      </a:cubicBezTo>
                      <a:cubicBezTo>
                        <a:pt x="304" y="7277"/>
                        <a:pt x="607" y="7275"/>
                        <a:pt x="910" y="7275"/>
                      </a:cubicBezTo>
                      <a:cubicBezTo>
                        <a:pt x="2673" y="7275"/>
                        <a:pt x="4432" y="7326"/>
                        <a:pt x="6196" y="7440"/>
                      </a:cubicBezTo>
                      <a:cubicBezTo>
                        <a:pt x="5159" y="4764"/>
                        <a:pt x="3767" y="2269"/>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0"/>
                <p:cNvSpPr/>
                <p:nvPr/>
              </p:nvSpPr>
              <p:spPr>
                <a:xfrm>
                  <a:off x="8635144" y="1760392"/>
                  <a:ext cx="179990" cy="179837"/>
                </a:xfrm>
                <a:custGeom>
                  <a:avLst/>
                  <a:gdLst/>
                  <a:ahLst/>
                  <a:cxnLst/>
                  <a:rect l="l" t="t" r="r" b="b"/>
                  <a:pathLst>
                    <a:path w="7046" h="7040" extrusionOk="0">
                      <a:moveTo>
                        <a:pt x="3895" y="1"/>
                      </a:moveTo>
                      <a:cubicBezTo>
                        <a:pt x="3761" y="362"/>
                        <a:pt x="3627" y="723"/>
                        <a:pt x="3473" y="1078"/>
                      </a:cubicBezTo>
                      <a:cubicBezTo>
                        <a:pt x="3487" y="1085"/>
                        <a:pt x="3493" y="1091"/>
                        <a:pt x="3500" y="1105"/>
                      </a:cubicBezTo>
                      <a:cubicBezTo>
                        <a:pt x="4363" y="2724"/>
                        <a:pt x="5126" y="4410"/>
                        <a:pt x="5935" y="6063"/>
                      </a:cubicBezTo>
                      <a:cubicBezTo>
                        <a:pt x="5975" y="6143"/>
                        <a:pt x="5929" y="6250"/>
                        <a:pt x="5828" y="6250"/>
                      </a:cubicBezTo>
                      <a:cubicBezTo>
                        <a:pt x="4791" y="6250"/>
                        <a:pt x="3732" y="6296"/>
                        <a:pt x="2680" y="6296"/>
                      </a:cubicBezTo>
                      <a:cubicBezTo>
                        <a:pt x="1989" y="6296"/>
                        <a:pt x="1300" y="6276"/>
                        <a:pt x="623" y="6210"/>
                      </a:cubicBezTo>
                      <a:cubicBezTo>
                        <a:pt x="416" y="6491"/>
                        <a:pt x="208" y="6765"/>
                        <a:pt x="1" y="7039"/>
                      </a:cubicBezTo>
                      <a:cubicBezTo>
                        <a:pt x="2349" y="7039"/>
                        <a:pt x="4698" y="7006"/>
                        <a:pt x="7046" y="6952"/>
                      </a:cubicBezTo>
                      <a:cubicBezTo>
                        <a:pt x="6343" y="5561"/>
                        <a:pt x="5728" y="4116"/>
                        <a:pt x="5086" y="2697"/>
                      </a:cubicBezTo>
                      <a:cubicBezTo>
                        <a:pt x="4778" y="2021"/>
                        <a:pt x="4470" y="1339"/>
                        <a:pt x="4169" y="663"/>
                      </a:cubicBezTo>
                      <a:cubicBezTo>
                        <a:pt x="4075" y="469"/>
                        <a:pt x="3942" y="235"/>
                        <a:pt x="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0"/>
                <p:cNvSpPr/>
                <p:nvPr/>
              </p:nvSpPr>
              <p:spPr>
                <a:xfrm>
                  <a:off x="8654124" y="1794928"/>
                  <a:ext cx="125809" cy="120496"/>
                </a:xfrm>
                <a:custGeom>
                  <a:avLst/>
                  <a:gdLst/>
                  <a:ahLst/>
                  <a:cxnLst/>
                  <a:rect l="l" t="t" r="r" b="b"/>
                  <a:pathLst>
                    <a:path w="4925" h="4717" extrusionOk="0">
                      <a:moveTo>
                        <a:pt x="2616" y="0"/>
                      </a:moveTo>
                      <a:cubicBezTo>
                        <a:pt x="1907" y="1653"/>
                        <a:pt x="1031" y="3225"/>
                        <a:pt x="0" y="4677"/>
                      </a:cubicBezTo>
                      <a:cubicBezTo>
                        <a:pt x="371" y="4647"/>
                        <a:pt x="744" y="4638"/>
                        <a:pt x="1116" y="4638"/>
                      </a:cubicBezTo>
                      <a:cubicBezTo>
                        <a:pt x="1563" y="4638"/>
                        <a:pt x="2011" y="4650"/>
                        <a:pt x="2456" y="4650"/>
                      </a:cubicBezTo>
                      <a:cubicBezTo>
                        <a:pt x="2664" y="4650"/>
                        <a:pt x="3288" y="4716"/>
                        <a:pt x="3844" y="4716"/>
                      </a:cubicBezTo>
                      <a:cubicBezTo>
                        <a:pt x="4307" y="4716"/>
                        <a:pt x="4723" y="4670"/>
                        <a:pt x="4811" y="4503"/>
                      </a:cubicBezTo>
                      <a:cubicBezTo>
                        <a:pt x="4925" y="4302"/>
                        <a:pt x="3807" y="2442"/>
                        <a:pt x="3680" y="2188"/>
                      </a:cubicBezTo>
                      <a:cubicBezTo>
                        <a:pt x="3326" y="1459"/>
                        <a:pt x="2958" y="736"/>
                        <a:pt x="2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0"/>
                <p:cNvSpPr/>
                <p:nvPr/>
              </p:nvSpPr>
              <p:spPr>
                <a:xfrm>
                  <a:off x="8719749" y="1271409"/>
                  <a:ext cx="113164" cy="94542"/>
                </a:xfrm>
                <a:custGeom>
                  <a:avLst/>
                  <a:gdLst/>
                  <a:ahLst/>
                  <a:cxnLst/>
                  <a:rect l="l" t="t" r="r" b="b"/>
                  <a:pathLst>
                    <a:path w="4430" h="3701" extrusionOk="0">
                      <a:moveTo>
                        <a:pt x="4430" y="1"/>
                      </a:moveTo>
                      <a:cubicBezTo>
                        <a:pt x="2958" y="75"/>
                        <a:pt x="1479" y="175"/>
                        <a:pt x="1" y="215"/>
                      </a:cubicBezTo>
                      <a:cubicBezTo>
                        <a:pt x="489" y="1339"/>
                        <a:pt x="897" y="2503"/>
                        <a:pt x="1225" y="3701"/>
                      </a:cubicBezTo>
                      <a:cubicBezTo>
                        <a:pt x="2275" y="2456"/>
                        <a:pt x="3359" y="1232"/>
                        <a:pt x="4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0"/>
                <p:cNvSpPr/>
                <p:nvPr/>
              </p:nvSpPr>
              <p:spPr>
                <a:xfrm>
                  <a:off x="8634301" y="1946359"/>
                  <a:ext cx="179990" cy="171279"/>
                </a:xfrm>
                <a:custGeom>
                  <a:avLst/>
                  <a:gdLst/>
                  <a:ahLst/>
                  <a:cxnLst/>
                  <a:rect l="l" t="t" r="r" b="b"/>
                  <a:pathLst>
                    <a:path w="7046" h="6705" extrusionOk="0">
                      <a:moveTo>
                        <a:pt x="7046" y="0"/>
                      </a:moveTo>
                      <a:lnTo>
                        <a:pt x="7046" y="0"/>
                      </a:lnTo>
                      <a:cubicBezTo>
                        <a:pt x="5895" y="27"/>
                        <a:pt x="4744" y="40"/>
                        <a:pt x="3593" y="54"/>
                      </a:cubicBezTo>
                      <a:cubicBezTo>
                        <a:pt x="2984" y="54"/>
                        <a:pt x="2375" y="54"/>
                        <a:pt x="1767" y="60"/>
                      </a:cubicBezTo>
                      <a:cubicBezTo>
                        <a:pt x="1556" y="60"/>
                        <a:pt x="1158" y="4"/>
                        <a:pt x="812" y="4"/>
                      </a:cubicBezTo>
                      <a:cubicBezTo>
                        <a:pt x="552" y="4"/>
                        <a:pt x="321" y="36"/>
                        <a:pt x="221" y="147"/>
                      </a:cubicBezTo>
                      <a:cubicBezTo>
                        <a:pt x="0" y="382"/>
                        <a:pt x="342" y="1512"/>
                        <a:pt x="402" y="1827"/>
                      </a:cubicBezTo>
                      <a:cubicBezTo>
                        <a:pt x="509" y="2362"/>
                        <a:pt x="623" y="2891"/>
                        <a:pt x="750" y="3412"/>
                      </a:cubicBezTo>
                      <a:cubicBezTo>
                        <a:pt x="1031" y="4530"/>
                        <a:pt x="1372" y="5627"/>
                        <a:pt x="1767" y="6704"/>
                      </a:cubicBezTo>
                      <a:cubicBezTo>
                        <a:pt x="3807" y="4724"/>
                        <a:pt x="5594" y="2469"/>
                        <a:pt x="7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0"/>
                <p:cNvSpPr/>
                <p:nvPr/>
              </p:nvSpPr>
              <p:spPr>
                <a:xfrm>
                  <a:off x="8616011" y="1408330"/>
                  <a:ext cx="150435" cy="146143"/>
                </a:xfrm>
                <a:custGeom>
                  <a:avLst/>
                  <a:gdLst/>
                  <a:ahLst/>
                  <a:cxnLst/>
                  <a:rect l="l" t="t" r="r" b="b"/>
                  <a:pathLst>
                    <a:path w="5889" h="5721" extrusionOk="0">
                      <a:moveTo>
                        <a:pt x="5380" y="0"/>
                      </a:moveTo>
                      <a:cubicBezTo>
                        <a:pt x="4422" y="1279"/>
                        <a:pt x="2775" y="1903"/>
                        <a:pt x="1178" y="1903"/>
                      </a:cubicBezTo>
                      <a:cubicBezTo>
                        <a:pt x="778" y="1903"/>
                        <a:pt x="382" y="1864"/>
                        <a:pt x="0" y="1787"/>
                      </a:cubicBezTo>
                      <a:lnTo>
                        <a:pt x="0" y="1787"/>
                      </a:lnTo>
                      <a:cubicBezTo>
                        <a:pt x="181" y="2850"/>
                        <a:pt x="275" y="3941"/>
                        <a:pt x="275" y="5052"/>
                      </a:cubicBezTo>
                      <a:cubicBezTo>
                        <a:pt x="275" y="5272"/>
                        <a:pt x="268" y="5500"/>
                        <a:pt x="261" y="5721"/>
                      </a:cubicBezTo>
                      <a:cubicBezTo>
                        <a:pt x="1220" y="5261"/>
                        <a:pt x="2663" y="4767"/>
                        <a:pt x="3974" y="4767"/>
                      </a:cubicBezTo>
                      <a:cubicBezTo>
                        <a:pt x="4684" y="4767"/>
                        <a:pt x="5354" y="4912"/>
                        <a:pt x="5888" y="5286"/>
                      </a:cubicBezTo>
                      <a:cubicBezTo>
                        <a:pt x="5888" y="5212"/>
                        <a:pt x="5888" y="5132"/>
                        <a:pt x="5888" y="5052"/>
                      </a:cubicBezTo>
                      <a:cubicBezTo>
                        <a:pt x="5888" y="3319"/>
                        <a:pt x="5714" y="1633"/>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0"/>
                <p:cNvSpPr/>
                <p:nvPr/>
              </p:nvSpPr>
              <p:spPr>
                <a:xfrm>
                  <a:off x="8631721" y="1537103"/>
                  <a:ext cx="134546" cy="39160"/>
                </a:xfrm>
                <a:custGeom>
                  <a:avLst/>
                  <a:gdLst/>
                  <a:ahLst/>
                  <a:cxnLst/>
                  <a:rect l="l" t="t" r="r" b="b"/>
                  <a:pathLst>
                    <a:path w="5267" h="1533" extrusionOk="0">
                      <a:moveTo>
                        <a:pt x="3366" y="1"/>
                      </a:moveTo>
                      <a:cubicBezTo>
                        <a:pt x="2194" y="1"/>
                        <a:pt x="893" y="419"/>
                        <a:pt x="1" y="820"/>
                      </a:cubicBezTo>
                      <a:cubicBezTo>
                        <a:pt x="782" y="1319"/>
                        <a:pt x="1591" y="1533"/>
                        <a:pt x="2404" y="1533"/>
                      </a:cubicBezTo>
                      <a:cubicBezTo>
                        <a:pt x="3360" y="1533"/>
                        <a:pt x="4324" y="1237"/>
                        <a:pt x="5260" y="760"/>
                      </a:cubicBezTo>
                      <a:cubicBezTo>
                        <a:pt x="5260" y="700"/>
                        <a:pt x="5266" y="646"/>
                        <a:pt x="5266" y="586"/>
                      </a:cubicBezTo>
                      <a:cubicBezTo>
                        <a:pt x="4768" y="161"/>
                        <a:pt x="4091"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0"/>
                <p:cNvSpPr/>
                <p:nvPr/>
              </p:nvSpPr>
              <p:spPr>
                <a:xfrm>
                  <a:off x="8595830" y="900879"/>
                  <a:ext cx="166323" cy="178636"/>
                </a:xfrm>
                <a:custGeom>
                  <a:avLst/>
                  <a:gdLst/>
                  <a:ahLst/>
                  <a:cxnLst/>
                  <a:rect l="l" t="t" r="r" b="b"/>
                  <a:pathLst>
                    <a:path w="6511" h="6993" extrusionOk="0">
                      <a:moveTo>
                        <a:pt x="750" y="1"/>
                      </a:moveTo>
                      <a:cubicBezTo>
                        <a:pt x="402" y="2322"/>
                        <a:pt x="155" y="4657"/>
                        <a:pt x="1" y="6992"/>
                      </a:cubicBezTo>
                      <a:cubicBezTo>
                        <a:pt x="2162" y="6618"/>
                        <a:pt x="4330" y="6243"/>
                        <a:pt x="6491" y="5862"/>
                      </a:cubicBezTo>
                      <a:lnTo>
                        <a:pt x="6511" y="5862"/>
                      </a:lnTo>
                      <a:cubicBezTo>
                        <a:pt x="4852" y="3667"/>
                        <a:pt x="2918" y="1700"/>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0"/>
                <p:cNvSpPr/>
                <p:nvPr/>
              </p:nvSpPr>
              <p:spPr>
                <a:xfrm>
                  <a:off x="8599432" y="1560272"/>
                  <a:ext cx="166502" cy="175034"/>
                </a:xfrm>
                <a:custGeom>
                  <a:avLst/>
                  <a:gdLst/>
                  <a:ahLst/>
                  <a:cxnLst/>
                  <a:rect l="l" t="t" r="r" b="b"/>
                  <a:pathLst>
                    <a:path w="6518" h="6852" extrusionOk="0">
                      <a:moveTo>
                        <a:pt x="904" y="0"/>
                      </a:moveTo>
                      <a:cubicBezTo>
                        <a:pt x="823" y="1760"/>
                        <a:pt x="516" y="3459"/>
                        <a:pt x="0" y="5072"/>
                      </a:cubicBezTo>
                      <a:lnTo>
                        <a:pt x="14" y="5072"/>
                      </a:lnTo>
                      <a:cubicBezTo>
                        <a:pt x="347" y="5049"/>
                        <a:pt x="718" y="5031"/>
                        <a:pt x="1105" y="5031"/>
                      </a:cubicBezTo>
                      <a:cubicBezTo>
                        <a:pt x="2744" y="5031"/>
                        <a:pt x="4682" y="5342"/>
                        <a:pt x="5326" y="6851"/>
                      </a:cubicBezTo>
                      <a:cubicBezTo>
                        <a:pt x="6022" y="4690"/>
                        <a:pt x="6437" y="2402"/>
                        <a:pt x="6517" y="27"/>
                      </a:cubicBezTo>
                      <a:lnTo>
                        <a:pt x="6517" y="27"/>
                      </a:lnTo>
                      <a:cubicBezTo>
                        <a:pt x="5789" y="662"/>
                        <a:pt x="4843" y="943"/>
                        <a:pt x="3881" y="943"/>
                      </a:cubicBezTo>
                      <a:cubicBezTo>
                        <a:pt x="2818" y="943"/>
                        <a:pt x="1736" y="600"/>
                        <a:pt x="910" y="14"/>
                      </a:cubicBezTo>
                      <a:lnTo>
                        <a:pt x="9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0"/>
                <p:cNvSpPr/>
                <p:nvPr/>
              </p:nvSpPr>
              <p:spPr>
                <a:xfrm>
                  <a:off x="8594987" y="1059667"/>
                  <a:ext cx="162211" cy="183924"/>
                </a:xfrm>
                <a:custGeom>
                  <a:avLst/>
                  <a:gdLst/>
                  <a:ahLst/>
                  <a:cxnLst/>
                  <a:rect l="l" t="t" r="r" b="b"/>
                  <a:pathLst>
                    <a:path w="6350" h="7200" extrusionOk="0">
                      <a:moveTo>
                        <a:pt x="6350" y="0"/>
                      </a:moveTo>
                      <a:lnTo>
                        <a:pt x="6350" y="0"/>
                      </a:lnTo>
                      <a:cubicBezTo>
                        <a:pt x="4236" y="368"/>
                        <a:pt x="2121" y="736"/>
                        <a:pt x="0" y="1104"/>
                      </a:cubicBezTo>
                      <a:cubicBezTo>
                        <a:pt x="215" y="1332"/>
                        <a:pt x="422" y="1559"/>
                        <a:pt x="629" y="1793"/>
                      </a:cubicBezTo>
                      <a:cubicBezTo>
                        <a:pt x="643" y="1787"/>
                        <a:pt x="649" y="1780"/>
                        <a:pt x="663" y="1773"/>
                      </a:cubicBezTo>
                      <a:cubicBezTo>
                        <a:pt x="2175" y="1379"/>
                        <a:pt x="3707" y="1084"/>
                        <a:pt x="5246" y="850"/>
                      </a:cubicBezTo>
                      <a:cubicBezTo>
                        <a:pt x="5258" y="848"/>
                        <a:pt x="5269" y="847"/>
                        <a:pt x="5281" y="847"/>
                      </a:cubicBezTo>
                      <a:cubicBezTo>
                        <a:pt x="5380" y="847"/>
                        <a:pt x="5463" y="923"/>
                        <a:pt x="5433" y="1037"/>
                      </a:cubicBezTo>
                      <a:cubicBezTo>
                        <a:pt x="4952" y="2877"/>
                        <a:pt x="4476" y="4731"/>
                        <a:pt x="3981" y="6571"/>
                      </a:cubicBezTo>
                      <a:cubicBezTo>
                        <a:pt x="3975" y="6584"/>
                        <a:pt x="3968" y="6597"/>
                        <a:pt x="3961" y="6604"/>
                      </a:cubicBezTo>
                      <a:cubicBezTo>
                        <a:pt x="4068" y="6805"/>
                        <a:pt x="4175" y="7005"/>
                        <a:pt x="4276" y="7199"/>
                      </a:cubicBezTo>
                      <a:cubicBezTo>
                        <a:pt x="5052" y="4824"/>
                        <a:pt x="5741" y="2422"/>
                        <a:pt x="6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0"/>
                <p:cNvSpPr/>
                <p:nvPr/>
              </p:nvSpPr>
              <p:spPr>
                <a:xfrm>
                  <a:off x="8577029" y="1251586"/>
                  <a:ext cx="174370" cy="192814"/>
                </a:xfrm>
                <a:custGeom>
                  <a:avLst/>
                  <a:gdLst/>
                  <a:ahLst/>
                  <a:cxnLst/>
                  <a:rect l="l" t="t" r="r" b="b"/>
                  <a:pathLst>
                    <a:path w="6826" h="7548" extrusionOk="0">
                      <a:moveTo>
                        <a:pt x="4818" y="1"/>
                      </a:moveTo>
                      <a:cubicBezTo>
                        <a:pt x="3380" y="1272"/>
                        <a:pt x="1941" y="2610"/>
                        <a:pt x="1" y="2951"/>
                      </a:cubicBezTo>
                      <a:cubicBezTo>
                        <a:pt x="309" y="3627"/>
                        <a:pt x="583" y="4316"/>
                        <a:pt x="817" y="5026"/>
                      </a:cubicBezTo>
                      <a:cubicBezTo>
                        <a:pt x="931" y="5253"/>
                        <a:pt x="1025" y="5487"/>
                        <a:pt x="1092" y="5741"/>
                      </a:cubicBezTo>
                      <a:cubicBezTo>
                        <a:pt x="1145" y="5949"/>
                        <a:pt x="1178" y="6150"/>
                        <a:pt x="1199" y="6350"/>
                      </a:cubicBezTo>
                      <a:cubicBezTo>
                        <a:pt x="1299" y="6745"/>
                        <a:pt x="1386" y="7140"/>
                        <a:pt x="1460" y="7548"/>
                      </a:cubicBezTo>
                      <a:cubicBezTo>
                        <a:pt x="3059" y="6464"/>
                        <a:pt x="4858" y="5862"/>
                        <a:pt x="6785" y="5748"/>
                      </a:cubicBezTo>
                      <a:cubicBezTo>
                        <a:pt x="6799" y="5748"/>
                        <a:pt x="6812" y="5755"/>
                        <a:pt x="6825" y="5762"/>
                      </a:cubicBezTo>
                      <a:cubicBezTo>
                        <a:pt x="6384" y="3741"/>
                        <a:pt x="5708" y="1814"/>
                        <a:pt x="4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0"/>
                <p:cNvSpPr/>
                <p:nvPr/>
              </p:nvSpPr>
              <p:spPr>
                <a:xfrm>
                  <a:off x="8606610" y="1695201"/>
                  <a:ext cx="125298" cy="56173"/>
                </a:xfrm>
                <a:custGeom>
                  <a:avLst/>
                  <a:gdLst/>
                  <a:ahLst/>
                  <a:cxnLst/>
                  <a:rect l="l" t="t" r="r" b="b"/>
                  <a:pathLst>
                    <a:path w="4905" h="2199" extrusionOk="0">
                      <a:moveTo>
                        <a:pt x="912" y="1"/>
                      </a:moveTo>
                      <a:cubicBezTo>
                        <a:pt x="606" y="1"/>
                        <a:pt x="300" y="13"/>
                        <a:pt x="0" y="30"/>
                      </a:cubicBezTo>
                      <a:cubicBezTo>
                        <a:pt x="636" y="753"/>
                        <a:pt x="1399" y="1322"/>
                        <a:pt x="2289" y="1690"/>
                      </a:cubicBezTo>
                      <a:cubicBezTo>
                        <a:pt x="3132" y="2044"/>
                        <a:pt x="3961" y="2078"/>
                        <a:pt x="4838" y="2198"/>
                      </a:cubicBezTo>
                      <a:cubicBezTo>
                        <a:pt x="4858" y="2131"/>
                        <a:pt x="4885" y="2058"/>
                        <a:pt x="4905" y="1991"/>
                      </a:cubicBezTo>
                      <a:cubicBezTo>
                        <a:pt x="4210" y="348"/>
                        <a:pt x="2563"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0"/>
                <p:cNvSpPr/>
                <p:nvPr/>
              </p:nvSpPr>
              <p:spPr>
                <a:xfrm>
                  <a:off x="8516360" y="1695635"/>
                  <a:ext cx="211972" cy="238437"/>
                </a:xfrm>
                <a:custGeom>
                  <a:avLst/>
                  <a:gdLst/>
                  <a:ahLst/>
                  <a:cxnLst/>
                  <a:rect l="l" t="t" r="r" b="b"/>
                  <a:pathLst>
                    <a:path w="8298" h="9334" extrusionOk="0">
                      <a:moveTo>
                        <a:pt x="3179" y="0"/>
                      </a:moveTo>
                      <a:cubicBezTo>
                        <a:pt x="2470" y="2154"/>
                        <a:pt x="1392" y="4142"/>
                        <a:pt x="34" y="5901"/>
                      </a:cubicBezTo>
                      <a:cubicBezTo>
                        <a:pt x="21" y="5921"/>
                        <a:pt x="14" y="5948"/>
                        <a:pt x="1" y="5968"/>
                      </a:cubicBezTo>
                      <a:cubicBezTo>
                        <a:pt x="1038" y="6497"/>
                        <a:pt x="2242" y="6724"/>
                        <a:pt x="3172" y="7453"/>
                      </a:cubicBezTo>
                      <a:cubicBezTo>
                        <a:pt x="3794" y="7942"/>
                        <a:pt x="4223" y="8598"/>
                        <a:pt x="4470" y="9334"/>
                      </a:cubicBezTo>
                      <a:cubicBezTo>
                        <a:pt x="6089" y="7246"/>
                        <a:pt x="7387" y="4904"/>
                        <a:pt x="8297" y="2375"/>
                      </a:cubicBezTo>
                      <a:lnTo>
                        <a:pt x="8297" y="2375"/>
                      </a:lnTo>
                      <a:cubicBezTo>
                        <a:pt x="8103" y="2408"/>
                        <a:pt x="7907" y="2424"/>
                        <a:pt x="7710" y="2424"/>
                      </a:cubicBezTo>
                      <a:cubicBezTo>
                        <a:pt x="5992" y="2424"/>
                        <a:pt x="4187" y="1236"/>
                        <a:pt x="3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0"/>
                <p:cNvSpPr/>
                <p:nvPr/>
              </p:nvSpPr>
              <p:spPr>
                <a:xfrm>
                  <a:off x="8615679" y="1089733"/>
                  <a:ext cx="109230" cy="129079"/>
                </a:xfrm>
                <a:custGeom>
                  <a:avLst/>
                  <a:gdLst/>
                  <a:ahLst/>
                  <a:cxnLst/>
                  <a:rect l="l" t="t" r="r" b="b"/>
                  <a:pathLst>
                    <a:path w="4276" h="5053" extrusionOk="0">
                      <a:moveTo>
                        <a:pt x="4275" y="1"/>
                      </a:moveTo>
                      <a:cubicBezTo>
                        <a:pt x="2837" y="228"/>
                        <a:pt x="1418" y="516"/>
                        <a:pt x="0" y="831"/>
                      </a:cubicBezTo>
                      <a:cubicBezTo>
                        <a:pt x="1117" y="2128"/>
                        <a:pt x="2108" y="3540"/>
                        <a:pt x="2944" y="5052"/>
                      </a:cubicBezTo>
                      <a:cubicBezTo>
                        <a:pt x="3379" y="3366"/>
                        <a:pt x="3827" y="1687"/>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0"/>
                <p:cNvSpPr/>
                <p:nvPr/>
              </p:nvSpPr>
              <p:spPr>
                <a:xfrm>
                  <a:off x="8580299" y="1247218"/>
                  <a:ext cx="114365" cy="72088"/>
                </a:xfrm>
                <a:custGeom>
                  <a:avLst/>
                  <a:gdLst/>
                  <a:ahLst/>
                  <a:cxnLst/>
                  <a:rect l="l" t="t" r="r" b="b"/>
                  <a:pathLst>
                    <a:path w="4477" h="2822" extrusionOk="0">
                      <a:moveTo>
                        <a:pt x="4328" y="1"/>
                      </a:moveTo>
                      <a:cubicBezTo>
                        <a:pt x="2644" y="1"/>
                        <a:pt x="968" y="1521"/>
                        <a:pt x="0" y="2821"/>
                      </a:cubicBezTo>
                      <a:cubicBezTo>
                        <a:pt x="1807" y="2433"/>
                        <a:pt x="3078" y="1155"/>
                        <a:pt x="4476" y="5"/>
                      </a:cubicBezTo>
                      <a:cubicBezTo>
                        <a:pt x="4427" y="2"/>
                        <a:pt x="4377" y="1"/>
                        <a:pt x="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0"/>
                <p:cNvSpPr/>
                <p:nvPr/>
              </p:nvSpPr>
              <p:spPr>
                <a:xfrm>
                  <a:off x="8621145" y="1405239"/>
                  <a:ext cx="128875" cy="44959"/>
                </a:xfrm>
                <a:custGeom>
                  <a:avLst/>
                  <a:gdLst/>
                  <a:ahLst/>
                  <a:cxnLst/>
                  <a:rect l="l" t="t" r="r" b="b"/>
                  <a:pathLst>
                    <a:path w="5045" h="1760" extrusionOk="0">
                      <a:moveTo>
                        <a:pt x="5045" y="1"/>
                      </a:moveTo>
                      <a:lnTo>
                        <a:pt x="5045" y="1"/>
                      </a:lnTo>
                      <a:cubicBezTo>
                        <a:pt x="3218" y="108"/>
                        <a:pt x="1519" y="677"/>
                        <a:pt x="0" y="1673"/>
                      </a:cubicBezTo>
                      <a:cubicBezTo>
                        <a:pt x="323" y="1731"/>
                        <a:pt x="639" y="1759"/>
                        <a:pt x="947" y="1759"/>
                      </a:cubicBezTo>
                      <a:cubicBezTo>
                        <a:pt x="2489" y="1759"/>
                        <a:pt x="3846" y="1066"/>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0"/>
                <p:cNvSpPr/>
                <p:nvPr/>
              </p:nvSpPr>
              <p:spPr>
                <a:xfrm>
                  <a:off x="8486115" y="1092134"/>
                  <a:ext cx="209214" cy="225639"/>
                </a:xfrm>
                <a:custGeom>
                  <a:avLst/>
                  <a:gdLst/>
                  <a:ahLst/>
                  <a:cxnLst/>
                  <a:rect l="l" t="t" r="r" b="b"/>
                  <a:pathLst>
                    <a:path w="8190" h="8833" extrusionOk="0">
                      <a:moveTo>
                        <a:pt x="4028" y="1"/>
                      </a:moveTo>
                      <a:cubicBezTo>
                        <a:pt x="3573" y="1968"/>
                        <a:pt x="1988" y="3506"/>
                        <a:pt x="1" y="3908"/>
                      </a:cubicBezTo>
                      <a:cubicBezTo>
                        <a:pt x="1365" y="5366"/>
                        <a:pt x="2516" y="7019"/>
                        <a:pt x="3393" y="8832"/>
                      </a:cubicBezTo>
                      <a:cubicBezTo>
                        <a:pt x="4281" y="7607"/>
                        <a:pt x="6071" y="5827"/>
                        <a:pt x="7733" y="5827"/>
                      </a:cubicBezTo>
                      <a:cubicBezTo>
                        <a:pt x="7887" y="5827"/>
                        <a:pt x="8039" y="5843"/>
                        <a:pt x="8190" y="5875"/>
                      </a:cubicBezTo>
                      <a:cubicBezTo>
                        <a:pt x="7086" y="3721"/>
                        <a:pt x="5674" y="1747"/>
                        <a:pt x="4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0"/>
                <p:cNvSpPr/>
                <p:nvPr/>
              </p:nvSpPr>
              <p:spPr>
                <a:xfrm>
                  <a:off x="8499960" y="1947381"/>
                  <a:ext cx="171279" cy="169900"/>
                </a:xfrm>
                <a:custGeom>
                  <a:avLst/>
                  <a:gdLst/>
                  <a:ahLst/>
                  <a:cxnLst/>
                  <a:rect l="l" t="t" r="r" b="b"/>
                  <a:pathLst>
                    <a:path w="6705" h="6651" extrusionOk="0">
                      <a:moveTo>
                        <a:pt x="5072" y="0"/>
                      </a:moveTo>
                      <a:cubicBezTo>
                        <a:pt x="4858" y="261"/>
                        <a:pt x="4644" y="522"/>
                        <a:pt x="4423" y="777"/>
                      </a:cubicBezTo>
                      <a:cubicBezTo>
                        <a:pt x="4423" y="783"/>
                        <a:pt x="4430" y="790"/>
                        <a:pt x="4430" y="797"/>
                      </a:cubicBezTo>
                      <a:cubicBezTo>
                        <a:pt x="4758" y="2402"/>
                        <a:pt x="5039" y="3941"/>
                        <a:pt x="5634" y="5480"/>
                      </a:cubicBezTo>
                      <a:cubicBezTo>
                        <a:pt x="5670" y="5563"/>
                        <a:pt x="5584" y="5652"/>
                        <a:pt x="5503" y="5652"/>
                      </a:cubicBezTo>
                      <a:cubicBezTo>
                        <a:pt x="5493" y="5652"/>
                        <a:pt x="5483" y="5650"/>
                        <a:pt x="5473" y="5647"/>
                      </a:cubicBezTo>
                      <a:cubicBezTo>
                        <a:pt x="3961" y="5219"/>
                        <a:pt x="2429" y="4824"/>
                        <a:pt x="964" y="4289"/>
                      </a:cubicBezTo>
                      <a:cubicBezTo>
                        <a:pt x="877" y="4256"/>
                        <a:pt x="877" y="4162"/>
                        <a:pt x="930" y="4122"/>
                      </a:cubicBezTo>
                      <a:lnTo>
                        <a:pt x="924" y="4108"/>
                      </a:lnTo>
                      <a:cubicBezTo>
                        <a:pt x="623" y="4349"/>
                        <a:pt x="315" y="4583"/>
                        <a:pt x="0" y="4811"/>
                      </a:cubicBezTo>
                      <a:cubicBezTo>
                        <a:pt x="2228" y="5473"/>
                        <a:pt x="4443" y="6122"/>
                        <a:pt x="6704" y="6651"/>
                      </a:cubicBezTo>
                      <a:cubicBezTo>
                        <a:pt x="5935" y="4490"/>
                        <a:pt x="5386" y="2269"/>
                        <a:pt x="5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0"/>
                <p:cNvSpPr/>
                <p:nvPr/>
              </p:nvSpPr>
              <p:spPr>
                <a:xfrm>
                  <a:off x="8516871" y="1855598"/>
                  <a:ext cx="108898" cy="85474"/>
                </a:xfrm>
                <a:custGeom>
                  <a:avLst/>
                  <a:gdLst/>
                  <a:ahLst/>
                  <a:cxnLst/>
                  <a:rect l="l" t="t" r="r" b="b"/>
                  <a:pathLst>
                    <a:path w="4263" h="3346" extrusionOk="0">
                      <a:moveTo>
                        <a:pt x="1" y="1"/>
                      </a:moveTo>
                      <a:lnTo>
                        <a:pt x="1" y="1"/>
                      </a:lnTo>
                      <a:cubicBezTo>
                        <a:pt x="730" y="1907"/>
                        <a:pt x="2322" y="2878"/>
                        <a:pt x="4236" y="3346"/>
                      </a:cubicBezTo>
                      <a:cubicBezTo>
                        <a:pt x="4249" y="3332"/>
                        <a:pt x="4256" y="3326"/>
                        <a:pt x="4263" y="3312"/>
                      </a:cubicBezTo>
                      <a:cubicBezTo>
                        <a:pt x="3922" y="2262"/>
                        <a:pt x="3266" y="1446"/>
                        <a:pt x="2262" y="937"/>
                      </a:cubicBezTo>
                      <a:cubicBezTo>
                        <a:pt x="1533" y="569"/>
                        <a:pt x="744" y="3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0"/>
                <p:cNvSpPr/>
                <p:nvPr/>
              </p:nvSpPr>
              <p:spPr>
                <a:xfrm>
                  <a:off x="8523538" y="1972849"/>
                  <a:ext cx="111300" cy="110099"/>
                </a:xfrm>
                <a:custGeom>
                  <a:avLst/>
                  <a:gdLst/>
                  <a:ahLst/>
                  <a:cxnLst/>
                  <a:rect l="l" t="t" r="r" b="b"/>
                  <a:pathLst>
                    <a:path w="4357" h="4310" extrusionOk="0">
                      <a:moveTo>
                        <a:pt x="3306" y="0"/>
                      </a:moveTo>
                      <a:cubicBezTo>
                        <a:pt x="2296" y="1131"/>
                        <a:pt x="1192" y="2175"/>
                        <a:pt x="1" y="3111"/>
                      </a:cubicBezTo>
                      <a:lnTo>
                        <a:pt x="7" y="3125"/>
                      </a:lnTo>
                      <a:cubicBezTo>
                        <a:pt x="22" y="3115"/>
                        <a:pt x="39" y="3106"/>
                        <a:pt x="60" y="3106"/>
                      </a:cubicBezTo>
                      <a:cubicBezTo>
                        <a:pt x="69" y="3106"/>
                        <a:pt x="78" y="3108"/>
                        <a:pt x="88" y="3111"/>
                      </a:cubicBezTo>
                      <a:cubicBezTo>
                        <a:pt x="1520" y="3459"/>
                        <a:pt x="2938" y="3908"/>
                        <a:pt x="4356" y="4309"/>
                      </a:cubicBezTo>
                      <a:cubicBezTo>
                        <a:pt x="3835" y="2944"/>
                        <a:pt x="3386" y="1466"/>
                        <a:pt x="3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0"/>
                <p:cNvSpPr/>
                <p:nvPr/>
              </p:nvSpPr>
              <p:spPr>
                <a:xfrm>
                  <a:off x="8488005" y="1440619"/>
                  <a:ext cx="127699" cy="180169"/>
                </a:xfrm>
                <a:custGeom>
                  <a:avLst/>
                  <a:gdLst/>
                  <a:ahLst/>
                  <a:cxnLst/>
                  <a:rect l="l" t="t" r="r" b="b"/>
                  <a:pathLst>
                    <a:path w="4999" h="7053" extrusionOk="0">
                      <a:moveTo>
                        <a:pt x="4630" y="1"/>
                      </a:moveTo>
                      <a:cubicBezTo>
                        <a:pt x="4456" y="817"/>
                        <a:pt x="4008" y="1566"/>
                        <a:pt x="3332" y="2142"/>
                      </a:cubicBezTo>
                      <a:cubicBezTo>
                        <a:pt x="2382" y="2958"/>
                        <a:pt x="1204" y="3339"/>
                        <a:pt x="0" y="3574"/>
                      </a:cubicBezTo>
                      <a:cubicBezTo>
                        <a:pt x="1184" y="3574"/>
                        <a:pt x="2349" y="3855"/>
                        <a:pt x="3305" y="4624"/>
                      </a:cubicBezTo>
                      <a:cubicBezTo>
                        <a:pt x="4081" y="5239"/>
                        <a:pt x="4603" y="6116"/>
                        <a:pt x="4724" y="7053"/>
                      </a:cubicBezTo>
                      <a:cubicBezTo>
                        <a:pt x="4904" y="5989"/>
                        <a:pt x="4998" y="4898"/>
                        <a:pt x="4998" y="3788"/>
                      </a:cubicBezTo>
                      <a:cubicBezTo>
                        <a:pt x="4998" y="2496"/>
                        <a:pt x="4871" y="1225"/>
                        <a:pt x="4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0"/>
                <p:cNvSpPr/>
                <p:nvPr/>
              </p:nvSpPr>
              <p:spPr>
                <a:xfrm>
                  <a:off x="8500803" y="2077099"/>
                  <a:ext cx="170768" cy="171458"/>
                </a:xfrm>
                <a:custGeom>
                  <a:avLst/>
                  <a:gdLst/>
                  <a:ahLst/>
                  <a:cxnLst/>
                  <a:rect l="l" t="t" r="r" b="b"/>
                  <a:pathLst>
                    <a:path w="6685" h="6712" extrusionOk="0">
                      <a:moveTo>
                        <a:pt x="1" y="1"/>
                      </a:moveTo>
                      <a:cubicBezTo>
                        <a:pt x="8" y="7"/>
                        <a:pt x="8" y="21"/>
                        <a:pt x="8" y="34"/>
                      </a:cubicBezTo>
                      <a:cubicBezTo>
                        <a:pt x="61" y="2255"/>
                        <a:pt x="14" y="4490"/>
                        <a:pt x="8" y="6711"/>
                      </a:cubicBezTo>
                      <a:cubicBezTo>
                        <a:pt x="2443" y="5393"/>
                        <a:pt x="4684" y="3767"/>
                        <a:pt x="6685" y="1881"/>
                      </a:cubicBezTo>
                      <a:cubicBezTo>
                        <a:pt x="4437" y="1359"/>
                        <a:pt x="2182" y="7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0"/>
                <p:cNvSpPr/>
                <p:nvPr/>
              </p:nvSpPr>
              <p:spPr>
                <a:xfrm>
                  <a:off x="8398776" y="1336523"/>
                  <a:ext cx="216392" cy="193503"/>
                </a:xfrm>
                <a:custGeom>
                  <a:avLst/>
                  <a:gdLst/>
                  <a:ahLst/>
                  <a:cxnLst/>
                  <a:rect l="l" t="t" r="r" b="b"/>
                  <a:pathLst>
                    <a:path w="8471" h="7575" extrusionOk="0">
                      <a:moveTo>
                        <a:pt x="4249" y="1"/>
                      </a:moveTo>
                      <a:cubicBezTo>
                        <a:pt x="2745" y="1"/>
                        <a:pt x="1340" y="674"/>
                        <a:pt x="7" y="1312"/>
                      </a:cubicBezTo>
                      <a:lnTo>
                        <a:pt x="1" y="1312"/>
                      </a:lnTo>
                      <a:cubicBezTo>
                        <a:pt x="128" y="1520"/>
                        <a:pt x="241" y="1741"/>
                        <a:pt x="355" y="1955"/>
                      </a:cubicBezTo>
                      <a:cubicBezTo>
                        <a:pt x="598" y="1821"/>
                        <a:pt x="860" y="1762"/>
                        <a:pt x="1129" y="1762"/>
                      </a:cubicBezTo>
                      <a:cubicBezTo>
                        <a:pt x="2314" y="1762"/>
                        <a:pt x="3632" y="2911"/>
                        <a:pt x="4008" y="3908"/>
                      </a:cubicBezTo>
                      <a:cubicBezTo>
                        <a:pt x="4464" y="5119"/>
                        <a:pt x="3224" y="7031"/>
                        <a:pt x="1888" y="7031"/>
                      </a:cubicBezTo>
                      <a:cubicBezTo>
                        <a:pt x="1850" y="7031"/>
                        <a:pt x="1812" y="7029"/>
                        <a:pt x="1774" y="7026"/>
                      </a:cubicBezTo>
                      <a:lnTo>
                        <a:pt x="1774" y="7026"/>
                      </a:lnTo>
                      <a:cubicBezTo>
                        <a:pt x="1787" y="7214"/>
                        <a:pt x="1794" y="7394"/>
                        <a:pt x="1800" y="7575"/>
                      </a:cubicBezTo>
                      <a:cubicBezTo>
                        <a:pt x="4363" y="7227"/>
                        <a:pt x="8471" y="6217"/>
                        <a:pt x="7822" y="2791"/>
                      </a:cubicBezTo>
                      <a:cubicBezTo>
                        <a:pt x="7755" y="2557"/>
                        <a:pt x="7688" y="2323"/>
                        <a:pt x="7615" y="2082"/>
                      </a:cubicBezTo>
                      <a:cubicBezTo>
                        <a:pt x="7106" y="831"/>
                        <a:pt x="5915" y="88"/>
                        <a:pt x="4517" y="8"/>
                      </a:cubicBezTo>
                      <a:cubicBezTo>
                        <a:pt x="4427" y="3"/>
                        <a:pt x="4338" y="1"/>
                        <a:pt x="4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0"/>
                <p:cNvSpPr/>
                <p:nvPr/>
              </p:nvSpPr>
              <p:spPr>
                <a:xfrm>
                  <a:off x="8416888" y="1540296"/>
                  <a:ext cx="192814" cy="162798"/>
                </a:xfrm>
                <a:custGeom>
                  <a:avLst/>
                  <a:gdLst/>
                  <a:ahLst/>
                  <a:cxnLst/>
                  <a:rect l="l" t="t" r="r" b="b"/>
                  <a:pathLst>
                    <a:path w="7548" h="6373" extrusionOk="0">
                      <a:moveTo>
                        <a:pt x="2812" y="0"/>
                      </a:moveTo>
                      <a:cubicBezTo>
                        <a:pt x="2261" y="0"/>
                        <a:pt x="1705" y="64"/>
                        <a:pt x="1165" y="167"/>
                      </a:cubicBezTo>
                      <a:cubicBezTo>
                        <a:pt x="1156" y="169"/>
                        <a:pt x="1147" y="170"/>
                        <a:pt x="1138" y="170"/>
                      </a:cubicBezTo>
                      <a:cubicBezTo>
                        <a:pt x="1121" y="170"/>
                        <a:pt x="1105" y="167"/>
                        <a:pt x="1091" y="167"/>
                      </a:cubicBezTo>
                      <a:cubicBezTo>
                        <a:pt x="1085" y="287"/>
                        <a:pt x="1085" y="407"/>
                        <a:pt x="1078" y="535"/>
                      </a:cubicBezTo>
                      <a:cubicBezTo>
                        <a:pt x="1098" y="521"/>
                        <a:pt x="1118" y="515"/>
                        <a:pt x="1145" y="508"/>
                      </a:cubicBezTo>
                      <a:cubicBezTo>
                        <a:pt x="1210" y="501"/>
                        <a:pt x="1275" y="498"/>
                        <a:pt x="1337" y="498"/>
                      </a:cubicBezTo>
                      <a:cubicBezTo>
                        <a:pt x="2582" y="498"/>
                        <a:pt x="3342" y="1726"/>
                        <a:pt x="3132" y="2916"/>
                      </a:cubicBezTo>
                      <a:cubicBezTo>
                        <a:pt x="3018" y="3539"/>
                        <a:pt x="2684" y="4208"/>
                        <a:pt x="2182" y="4602"/>
                      </a:cubicBezTo>
                      <a:cubicBezTo>
                        <a:pt x="1866" y="4849"/>
                        <a:pt x="1521" y="4938"/>
                        <a:pt x="1167" y="4938"/>
                      </a:cubicBezTo>
                      <a:cubicBezTo>
                        <a:pt x="847" y="4938"/>
                        <a:pt x="519" y="4865"/>
                        <a:pt x="195" y="4770"/>
                      </a:cubicBezTo>
                      <a:cubicBezTo>
                        <a:pt x="168" y="4763"/>
                        <a:pt x="155" y="4750"/>
                        <a:pt x="141" y="4730"/>
                      </a:cubicBezTo>
                      <a:cubicBezTo>
                        <a:pt x="94" y="4843"/>
                        <a:pt x="48" y="4957"/>
                        <a:pt x="1" y="5064"/>
                      </a:cubicBezTo>
                      <a:cubicBezTo>
                        <a:pt x="752" y="5889"/>
                        <a:pt x="2210" y="6373"/>
                        <a:pt x="3619" y="6373"/>
                      </a:cubicBezTo>
                      <a:cubicBezTo>
                        <a:pt x="5171" y="6373"/>
                        <a:pt x="6665" y="5786"/>
                        <a:pt x="7093" y="4422"/>
                      </a:cubicBezTo>
                      <a:cubicBezTo>
                        <a:pt x="7548" y="2963"/>
                        <a:pt x="6805" y="1525"/>
                        <a:pt x="5561" y="729"/>
                      </a:cubicBezTo>
                      <a:cubicBezTo>
                        <a:pt x="4726" y="197"/>
                        <a:pt x="3776"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0"/>
                <p:cNvSpPr/>
                <p:nvPr/>
              </p:nvSpPr>
              <p:spPr>
                <a:xfrm>
                  <a:off x="8576697" y="900726"/>
                  <a:ext cx="30271" cy="179479"/>
                </a:xfrm>
                <a:custGeom>
                  <a:avLst/>
                  <a:gdLst/>
                  <a:ahLst/>
                  <a:cxnLst/>
                  <a:rect l="l" t="t" r="r" b="b"/>
                  <a:pathLst>
                    <a:path w="1185" h="7026" extrusionOk="0">
                      <a:moveTo>
                        <a:pt x="1185" y="0"/>
                      </a:moveTo>
                      <a:lnTo>
                        <a:pt x="1185" y="0"/>
                      </a:lnTo>
                      <a:cubicBezTo>
                        <a:pt x="904" y="120"/>
                        <a:pt x="623" y="248"/>
                        <a:pt x="335" y="375"/>
                      </a:cubicBezTo>
                      <a:lnTo>
                        <a:pt x="402" y="522"/>
                      </a:lnTo>
                      <a:cubicBezTo>
                        <a:pt x="426" y="508"/>
                        <a:pt x="451" y="501"/>
                        <a:pt x="474" y="501"/>
                      </a:cubicBezTo>
                      <a:cubicBezTo>
                        <a:pt x="558" y="501"/>
                        <a:pt x="625" y="586"/>
                        <a:pt x="609" y="676"/>
                      </a:cubicBezTo>
                      <a:cubicBezTo>
                        <a:pt x="302" y="2636"/>
                        <a:pt x="268" y="4597"/>
                        <a:pt x="14" y="6550"/>
                      </a:cubicBezTo>
                      <a:cubicBezTo>
                        <a:pt x="14" y="6570"/>
                        <a:pt x="7" y="6584"/>
                        <a:pt x="1" y="6597"/>
                      </a:cubicBezTo>
                      <a:cubicBezTo>
                        <a:pt x="148" y="6737"/>
                        <a:pt x="288" y="6885"/>
                        <a:pt x="435" y="7025"/>
                      </a:cubicBezTo>
                      <a:cubicBezTo>
                        <a:pt x="583" y="4677"/>
                        <a:pt x="837" y="2335"/>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0"/>
                <p:cNvSpPr/>
                <p:nvPr/>
              </p:nvSpPr>
              <p:spPr>
                <a:xfrm>
                  <a:off x="8455869" y="910280"/>
                  <a:ext cx="131097" cy="76609"/>
                </a:xfrm>
                <a:custGeom>
                  <a:avLst/>
                  <a:gdLst/>
                  <a:ahLst/>
                  <a:cxnLst/>
                  <a:rect l="l" t="t" r="r" b="b"/>
                  <a:pathLst>
                    <a:path w="5132" h="2999" extrusionOk="0">
                      <a:moveTo>
                        <a:pt x="5065" y="1"/>
                      </a:moveTo>
                      <a:cubicBezTo>
                        <a:pt x="3339" y="770"/>
                        <a:pt x="1660" y="1633"/>
                        <a:pt x="0" y="2550"/>
                      </a:cubicBezTo>
                      <a:cubicBezTo>
                        <a:pt x="241" y="2697"/>
                        <a:pt x="482" y="2844"/>
                        <a:pt x="716" y="2998"/>
                      </a:cubicBezTo>
                      <a:cubicBezTo>
                        <a:pt x="2121" y="1954"/>
                        <a:pt x="3620" y="1024"/>
                        <a:pt x="5132" y="148"/>
                      </a:cubicBezTo>
                      <a:lnTo>
                        <a:pt x="5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0"/>
                <p:cNvSpPr/>
                <p:nvPr/>
              </p:nvSpPr>
              <p:spPr>
                <a:xfrm>
                  <a:off x="8413643" y="1856977"/>
                  <a:ext cx="207681" cy="204258"/>
                </a:xfrm>
                <a:custGeom>
                  <a:avLst/>
                  <a:gdLst/>
                  <a:ahLst/>
                  <a:cxnLst/>
                  <a:rect l="l" t="t" r="r" b="b"/>
                  <a:pathLst>
                    <a:path w="8130" h="7996" extrusionOk="0">
                      <a:moveTo>
                        <a:pt x="3794" y="0"/>
                      </a:moveTo>
                      <a:cubicBezTo>
                        <a:pt x="3774" y="27"/>
                        <a:pt x="3754" y="54"/>
                        <a:pt x="3734" y="80"/>
                      </a:cubicBezTo>
                      <a:cubicBezTo>
                        <a:pt x="3607" y="234"/>
                        <a:pt x="3466" y="361"/>
                        <a:pt x="3319" y="482"/>
                      </a:cubicBezTo>
                      <a:cubicBezTo>
                        <a:pt x="2329" y="1613"/>
                        <a:pt x="1218" y="2629"/>
                        <a:pt x="1" y="3513"/>
                      </a:cubicBezTo>
                      <a:cubicBezTo>
                        <a:pt x="1379" y="4556"/>
                        <a:pt x="3453" y="6095"/>
                        <a:pt x="3373" y="7995"/>
                      </a:cubicBezTo>
                      <a:cubicBezTo>
                        <a:pt x="5146" y="6697"/>
                        <a:pt x="6745" y="5179"/>
                        <a:pt x="8130" y="3472"/>
                      </a:cubicBezTo>
                      <a:cubicBezTo>
                        <a:pt x="6183" y="3372"/>
                        <a:pt x="4470" y="1760"/>
                        <a:pt x="3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0"/>
                <p:cNvSpPr/>
                <p:nvPr/>
              </p:nvSpPr>
              <p:spPr>
                <a:xfrm>
                  <a:off x="8479779" y="924125"/>
                  <a:ext cx="104454" cy="140165"/>
                </a:xfrm>
                <a:custGeom>
                  <a:avLst/>
                  <a:gdLst/>
                  <a:ahLst/>
                  <a:cxnLst/>
                  <a:rect l="l" t="t" r="r" b="b"/>
                  <a:pathLst>
                    <a:path w="4089" h="5487" extrusionOk="0">
                      <a:moveTo>
                        <a:pt x="4089" y="1"/>
                      </a:moveTo>
                      <a:lnTo>
                        <a:pt x="4089" y="1"/>
                      </a:lnTo>
                      <a:cubicBezTo>
                        <a:pt x="2691" y="817"/>
                        <a:pt x="1346" y="1707"/>
                        <a:pt x="1" y="2603"/>
                      </a:cubicBezTo>
                      <a:cubicBezTo>
                        <a:pt x="1286" y="3453"/>
                        <a:pt x="2490" y="4423"/>
                        <a:pt x="3594" y="5487"/>
                      </a:cubicBezTo>
                      <a:cubicBezTo>
                        <a:pt x="3507" y="3681"/>
                        <a:pt x="3801" y="1787"/>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0"/>
                <p:cNvSpPr/>
                <p:nvPr/>
              </p:nvSpPr>
              <p:spPr>
                <a:xfrm>
                  <a:off x="8462358" y="1673232"/>
                  <a:ext cx="134546" cy="151124"/>
                </a:xfrm>
                <a:custGeom>
                  <a:avLst/>
                  <a:gdLst/>
                  <a:ahLst/>
                  <a:cxnLst/>
                  <a:rect l="l" t="t" r="r" b="b"/>
                  <a:pathLst>
                    <a:path w="5267" h="5916" extrusionOk="0">
                      <a:moveTo>
                        <a:pt x="5266" y="1"/>
                      </a:moveTo>
                      <a:lnTo>
                        <a:pt x="5266" y="1"/>
                      </a:lnTo>
                      <a:cubicBezTo>
                        <a:pt x="4550" y="1064"/>
                        <a:pt x="3212" y="1366"/>
                        <a:pt x="1921" y="1366"/>
                      </a:cubicBezTo>
                      <a:cubicBezTo>
                        <a:pt x="1285" y="1366"/>
                        <a:pt x="623" y="1325"/>
                        <a:pt x="1" y="1165"/>
                      </a:cubicBezTo>
                      <a:lnTo>
                        <a:pt x="1" y="1165"/>
                      </a:lnTo>
                      <a:cubicBezTo>
                        <a:pt x="830" y="1787"/>
                        <a:pt x="1573" y="2523"/>
                        <a:pt x="2028" y="3433"/>
                      </a:cubicBezTo>
                      <a:cubicBezTo>
                        <a:pt x="2396" y="4182"/>
                        <a:pt x="2570" y="5086"/>
                        <a:pt x="2429" y="5915"/>
                      </a:cubicBezTo>
                      <a:cubicBezTo>
                        <a:pt x="3687" y="4142"/>
                        <a:pt x="4657" y="2148"/>
                        <a:pt x="5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0"/>
                <p:cNvSpPr/>
                <p:nvPr/>
              </p:nvSpPr>
              <p:spPr>
                <a:xfrm>
                  <a:off x="8414154" y="1190227"/>
                  <a:ext cx="168035" cy="167703"/>
                </a:xfrm>
                <a:custGeom>
                  <a:avLst/>
                  <a:gdLst/>
                  <a:ahLst/>
                  <a:cxnLst/>
                  <a:rect l="l" t="t" r="r" b="b"/>
                  <a:pathLst>
                    <a:path w="6578" h="6565" extrusionOk="0">
                      <a:moveTo>
                        <a:pt x="2356" y="1"/>
                      </a:moveTo>
                      <a:lnTo>
                        <a:pt x="2356" y="1"/>
                      </a:lnTo>
                      <a:cubicBezTo>
                        <a:pt x="3232" y="2202"/>
                        <a:pt x="1566" y="4651"/>
                        <a:pt x="1" y="6397"/>
                      </a:cubicBezTo>
                      <a:cubicBezTo>
                        <a:pt x="1166" y="5868"/>
                        <a:pt x="2388" y="5409"/>
                        <a:pt x="3656" y="5409"/>
                      </a:cubicBezTo>
                      <a:cubicBezTo>
                        <a:pt x="3961" y="5409"/>
                        <a:pt x="4268" y="5436"/>
                        <a:pt x="4577" y="5494"/>
                      </a:cubicBezTo>
                      <a:cubicBezTo>
                        <a:pt x="5367" y="5648"/>
                        <a:pt x="6056" y="6023"/>
                        <a:pt x="6578" y="6564"/>
                      </a:cubicBezTo>
                      <a:cubicBezTo>
                        <a:pt x="5621" y="4096"/>
                        <a:pt x="4176" y="1868"/>
                        <a:pt x="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0"/>
                <p:cNvSpPr/>
                <p:nvPr/>
              </p:nvSpPr>
              <p:spPr>
                <a:xfrm>
                  <a:off x="8489870" y="1089069"/>
                  <a:ext cx="93520" cy="95564"/>
                </a:xfrm>
                <a:custGeom>
                  <a:avLst/>
                  <a:gdLst/>
                  <a:ahLst/>
                  <a:cxnLst/>
                  <a:rect l="l" t="t" r="r" b="b"/>
                  <a:pathLst>
                    <a:path w="3661" h="3741" extrusionOk="0">
                      <a:moveTo>
                        <a:pt x="3660" y="0"/>
                      </a:moveTo>
                      <a:lnTo>
                        <a:pt x="3660" y="0"/>
                      </a:lnTo>
                      <a:cubicBezTo>
                        <a:pt x="2055" y="910"/>
                        <a:pt x="763" y="2027"/>
                        <a:pt x="1" y="3740"/>
                      </a:cubicBezTo>
                      <a:cubicBezTo>
                        <a:pt x="1841" y="3279"/>
                        <a:pt x="3226" y="1840"/>
                        <a:pt x="3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0"/>
                <p:cNvSpPr/>
                <p:nvPr/>
              </p:nvSpPr>
              <p:spPr>
                <a:xfrm>
                  <a:off x="8411268" y="784496"/>
                  <a:ext cx="193478" cy="186325"/>
                </a:xfrm>
                <a:custGeom>
                  <a:avLst/>
                  <a:gdLst/>
                  <a:ahLst/>
                  <a:cxnLst/>
                  <a:rect l="l" t="t" r="r" b="b"/>
                  <a:pathLst>
                    <a:path w="7574" h="7294" extrusionOk="0">
                      <a:moveTo>
                        <a:pt x="0" y="0"/>
                      </a:moveTo>
                      <a:cubicBezTo>
                        <a:pt x="729" y="2382"/>
                        <a:pt x="1258" y="4818"/>
                        <a:pt x="1566" y="7293"/>
                      </a:cubicBezTo>
                      <a:cubicBezTo>
                        <a:pt x="3486" y="6122"/>
                        <a:pt x="5506" y="5132"/>
                        <a:pt x="7574" y="4249"/>
                      </a:cubicBezTo>
                      <a:cubicBezTo>
                        <a:pt x="5272" y="2509"/>
                        <a:pt x="2730" y="107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0"/>
                <p:cNvSpPr/>
                <p:nvPr/>
              </p:nvSpPr>
              <p:spPr>
                <a:xfrm>
                  <a:off x="8380665" y="980017"/>
                  <a:ext cx="201346" cy="207349"/>
                </a:xfrm>
                <a:custGeom>
                  <a:avLst/>
                  <a:gdLst/>
                  <a:ahLst/>
                  <a:cxnLst/>
                  <a:rect l="l" t="t" r="r" b="b"/>
                  <a:pathLst>
                    <a:path w="7882" h="8117" extrusionOk="0">
                      <a:moveTo>
                        <a:pt x="2683" y="0"/>
                      </a:moveTo>
                      <a:cubicBezTo>
                        <a:pt x="2469" y="1017"/>
                        <a:pt x="2449" y="2141"/>
                        <a:pt x="1901" y="3051"/>
                      </a:cubicBezTo>
                      <a:cubicBezTo>
                        <a:pt x="1439" y="3828"/>
                        <a:pt x="703" y="4390"/>
                        <a:pt x="0" y="4931"/>
                      </a:cubicBezTo>
                      <a:cubicBezTo>
                        <a:pt x="743" y="5386"/>
                        <a:pt x="1459" y="5895"/>
                        <a:pt x="2135" y="6444"/>
                      </a:cubicBezTo>
                      <a:cubicBezTo>
                        <a:pt x="2402" y="6577"/>
                        <a:pt x="2650" y="6765"/>
                        <a:pt x="2864" y="6999"/>
                      </a:cubicBezTo>
                      <a:cubicBezTo>
                        <a:pt x="2964" y="7099"/>
                        <a:pt x="3051" y="7200"/>
                        <a:pt x="3132" y="7307"/>
                      </a:cubicBezTo>
                      <a:cubicBezTo>
                        <a:pt x="3413" y="7568"/>
                        <a:pt x="3694" y="7842"/>
                        <a:pt x="3961" y="8116"/>
                      </a:cubicBezTo>
                      <a:cubicBezTo>
                        <a:pt x="4677" y="6383"/>
                        <a:pt x="6076" y="4751"/>
                        <a:pt x="7882" y="4102"/>
                      </a:cubicBezTo>
                      <a:cubicBezTo>
                        <a:pt x="6336" y="2516"/>
                        <a:pt x="4590" y="1138"/>
                        <a:pt x="2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0"/>
                <p:cNvSpPr/>
                <p:nvPr/>
              </p:nvSpPr>
              <p:spPr>
                <a:xfrm>
                  <a:off x="8312128" y="1674944"/>
                  <a:ext cx="217081" cy="203517"/>
                </a:xfrm>
                <a:custGeom>
                  <a:avLst/>
                  <a:gdLst/>
                  <a:ahLst/>
                  <a:cxnLst/>
                  <a:rect l="l" t="t" r="r" b="b"/>
                  <a:pathLst>
                    <a:path w="8498" h="7967" extrusionOk="0">
                      <a:moveTo>
                        <a:pt x="4008" y="1"/>
                      </a:moveTo>
                      <a:cubicBezTo>
                        <a:pt x="3948" y="128"/>
                        <a:pt x="3881" y="261"/>
                        <a:pt x="3814" y="389"/>
                      </a:cubicBezTo>
                      <a:cubicBezTo>
                        <a:pt x="3841" y="389"/>
                        <a:pt x="3874" y="402"/>
                        <a:pt x="3894" y="422"/>
                      </a:cubicBezTo>
                      <a:cubicBezTo>
                        <a:pt x="5072" y="1600"/>
                        <a:pt x="4784" y="3968"/>
                        <a:pt x="3627" y="5065"/>
                      </a:cubicBezTo>
                      <a:cubicBezTo>
                        <a:pt x="3205" y="5469"/>
                        <a:pt x="2617" y="5687"/>
                        <a:pt x="2046" y="5687"/>
                      </a:cubicBezTo>
                      <a:cubicBezTo>
                        <a:pt x="1346" y="5687"/>
                        <a:pt x="672" y="5361"/>
                        <a:pt x="355" y="4651"/>
                      </a:cubicBezTo>
                      <a:cubicBezTo>
                        <a:pt x="355" y="4644"/>
                        <a:pt x="355" y="4644"/>
                        <a:pt x="355" y="4637"/>
                      </a:cubicBezTo>
                      <a:cubicBezTo>
                        <a:pt x="235" y="4731"/>
                        <a:pt x="121" y="4818"/>
                        <a:pt x="0" y="4905"/>
                      </a:cubicBezTo>
                      <a:lnTo>
                        <a:pt x="34" y="4952"/>
                      </a:lnTo>
                      <a:cubicBezTo>
                        <a:pt x="59" y="4933"/>
                        <a:pt x="88" y="4921"/>
                        <a:pt x="119" y="4921"/>
                      </a:cubicBezTo>
                      <a:cubicBezTo>
                        <a:pt x="153" y="4921"/>
                        <a:pt x="189" y="4936"/>
                        <a:pt x="221" y="4972"/>
                      </a:cubicBezTo>
                      <a:cubicBezTo>
                        <a:pt x="1205" y="6009"/>
                        <a:pt x="2222" y="7099"/>
                        <a:pt x="3567" y="7648"/>
                      </a:cubicBezTo>
                      <a:cubicBezTo>
                        <a:pt x="4061" y="7850"/>
                        <a:pt x="4616" y="7966"/>
                        <a:pt x="5165" y="7966"/>
                      </a:cubicBezTo>
                      <a:cubicBezTo>
                        <a:pt x="5999" y="7966"/>
                        <a:pt x="6818" y="7698"/>
                        <a:pt x="7387" y="7052"/>
                      </a:cubicBezTo>
                      <a:cubicBezTo>
                        <a:pt x="7427" y="7006"/>
                        <a:pt x="7461" y="6965"/>
                        <a:pt x="7501" y="6919"/>
                      </a:cubicBezTo>
                      <a:cubicBezTo>
                        <a:pt x="8498" y="5621"/>
                        <a:pt x="7976" y="3774"/>
                        <a:pt x="7019" y="2610"/>
                      </a:cubicBezTo>
                      <a:cubicBezTo>
                        <a:pt x="6203" y="1620"/>
                        <a:pt x="5085" y="977"/>
                        <a:pt x="4028" y="275"/>
                      </a:cubicBezTo>
                      <a:cubicBezTo>
                        <a:pt x="3921" y="208"/>
                        <a:pt x="3948" y="74"/>
                        <a:pt x="4022" y="14"/>
                      </a:cubicBezTo>
                      <a:cubicBezTo>
                        <a:pt x="4015" y="7"/>
                        <a:pt x="4015" y="1"/>
                        <a:pt x="4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0"/>
                <p:cNvSpPr/>
                <p:nvPr/>
              </p:nvSpPr>
              <p:spPr>
                <a:xfrm>
                  <a:off x="8323240" y="2075898"/>
                  <a:ext cx="170768" cy="174523"/>
                </a:xfrm>
                <a:custGeom>
                  <a:avLst/>
                  <a:gdLst/>
                  <a:ahLst/>
                  <a:cxnLst/>
                  <a:rect l="l" t="t" r="r" b="b"/>
                  <a:pathLst>
                    <a:path w="6685" h="6832" extrusionOk="0">
                      <a:moveTo>
                        <a:pt x="6604" y="1"/>
                      </a:moveTo>
                      <a:cubicBezTo>
                        <a:pt x="6336" y="188"/>
                        <a:pt x="6069" y="369"/>
                        <a:pt x="5788" y="543"/>
                      </a:cubicBezTo>
                      <a:cubicBezTo>
                        <a:pt x="5888" y="2289"/>
                        <a:pt x="5982" y="4035"/>
                        <a:pt x="6075" y="5781"/>
                      </a:cubicBezTo>
                      <a:cubicBezTo>
                        <a:pt x="6081" y="5858"/>
                        <a:pt x="6004" y="5923"/>
                        <a:pt x="5929" y="5923"/>
                      </a:cubicBezTo>
                      <a:cubicBezTo>
                        <a:pt x="5906" y="5923"/>
                        <a:pt x="5882" y="5916"/>
                        <a:pt x="5861" y="5902"/>
                      </a:cubicBezTo>
                      <a:cubicBezTo>
                        <a:pt x="4389" y="4811"/>
                        <a:pt x="2830" y="3901"/>
                        <a:pt x="1218" y="3032"/>
                      </a:cubicBezTo>
                      <a:cubicBezTo>
                        <a:pt x="1151" y="2998"/>
                        <a:pt x="1151" y="2931"/>
                        <a:pt x="1178" y="2884"/>
                      </a:cubicBezTo>
                      <a:lnTo>
                        <a:pt x="1178" y="2884"/>
                      </a:lnTo>
                      <a:cubicBezTo>
                        <a:pt x="790" y="3038"/>
                        <a:pt x="395" y="3179"/>
                        <a:pt x="0" y="3306"/>
                      </a:cubicBezTo>
                      <a:cubicBezTo>
                        <a:pt x="2222" y="4490"/>
                        <a:pt x="4336" y="5795"/>
                        <a:pt x="6644" y="6832"/>
                      </a:cubicBezTo>
                      <a:cubicBezTo>
                        <a:pt x="6644" y="4584"/>
                        <a:pt x="6604" y="2329"/>
                        <a:pt x="6671" y="81"/>
                      </a:cubicBezTo>
                      <a:cubicBezTo>
                        <a:pt x="6671" y="54"/>
                        <a:pt x="6678" y="34"/>
                        <a:pt x="6684" y="14"/>
                      </a:cubicBezTo>
                      <a:cubicBezTo>
                        <a:pt x="6658" y="14"/>
                        <a:pt x="6631" y="7"/>
                        <a:pt x="6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0"/>
                <p:cNvSpPr/>
                <p:nvPr/>
              </p:nvSpPr>
              <p:spPr>
                <a:xfrm>
                  <a:off x="8414154" y="1955760"/>
                  <a:ext cx="79164" cy="112986"/>
                </a:xfrm>
                <a:custGeom>
                  <a:avLst/>
                  <a:gdLst/>
                  <a:ahLst/>
                  <a:cxnLst/>
                  <a:rect l="l" t="t" r="r" b="b"/>
                  <a:pathLst>
                    <a:path w="3099" h="4423" extrusionOk="0">
                      <a:moveTo>
                        <a:pt x="1" y="0"/>
                      </a:moveTo>
                      <a:lnTo>
                        <a:pt x="1" y="0"/>
                      </a:lnTo>
                      <a:cubicBezTo>
                        <a:pt x="255" y="950"/>
                        <a:pt x="543" y="1914"/>
                        <a:pt x="1071" y="2757"/>
                      </a:cubicBezTo>
                      <a:cubicBezTo>
                        <a:pt x="1560" y="3540"/>
                        <a:pt x="2182" y="4021"/>
                        <a:pt x="2945" y="4423"/>
                      </a:cubicBezTo>
                      <a:cubicBezTo>
                        <a:pt x="2998" y="4389"/>
                        <a:pt x="3045" y="4356"/>
                        <a:pt x="3099" y="4316"/>
                      </a:cubicBezTo>
                      <a:cubicBezTo>
                        <a:pt x="3018" y="2395"/>
                        <a:pt x="1446" y="109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0"/>
                <p:cNvSpPr/>
                <p:nvPr/>
              </p:nvSpPr>
              <p:spPr>
                <a:xfrm>
                  <a:off x="8410910" y="1389121"/>
                  <a:ext cx="98808" cy="123817"/>
                </a:xfrm>
                <a:custGeom>
                  <a:avLst/>
                  <a:gdLst/>
                  <a:ahLst/>
                  <a:cxnLst/>
                  <a:rect l="l" t="t" r="r" b="b"/>
                  <a:pathLst>
                    <a:path w="3868" h="4847" extrusionOk="0">
                      <a:moveTo>
                        <a:pt x="619" y="1"/>
                      </a:moveTo>
                      <a:cubicBezTo>
                        <a:pt x="406" y="1"/>
                        <a:pt x="198" y="41"/>
                        <a:pt x="1" y="130"/>
                      </a:cubicBezTo>
                      <a:cubicBezTo>
                        <a:pt x="717" y="1575"/>
                        <a:pt x="1165" y="3167"/>
                        <a:pt x="1292" y="4847"/>
                      </a:cubicBezTo>
                      <a:cubicBezTo>
                        <a:pt x="2483" y="4378"/>
                        <a:pt x="3868" y="3107"/>
                        <a:pt x="3145" y="1716"/>
                      </a:cubicBezTo>
                      <a:cubicBezTo>
                        <a:pt x="2715" y="888"/>
                        <a:pt x="1620"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0"/>
                <p:cNvSpPr/>
                <p:nvPr/>
              </p:nvSpPr>
              <p:spPr>
                <a:xfrm>
                  <a:off x="8422201" y="1560272"/>
                  <a:ext cx="74004" cy="99881"/>
                </a:xfrm>
                <a:custGeom>
                  <a:avLst/>
                  <a:gdLst/>
                  <a:ahLst/>
                  <a:cxnLst/>
                  <a:rect l="l" t="t" r="r" b="b"/>
                  <a:pathLst>
                    <a:path w="2897" h="3910" extrusionOk="0">
                      <a:moveTo>
                        <a:pt x="857" y="0"/>
                      </a:moveTo>
                      <a:cubicBezTo>
                        <a:pt x="763" y="1332"/>
                        <a:pt x="462" y="2603"/>
                        <a:pt x="0" y="3794"/>
                      </a:cubicBezTo>
                      <a:cubicBezTo>
                        <a:pt x="7" y="3790"/>
                        <a:pt x="14" y="3789"/>
                        <a:pt x="20" y="3789"/>
                      </a:cubicBezTo>
                      <a:cubicBezTo>
                        <a:pt x="27" y="3789"/>
                        <a:pt x="34" y="3790"/>
                        <a:pt x="40" y="3794"/>
                      </a:cubicBezTo>
                      <a:cubicBezTo>
                        <a:pt x="327" y="3857"/>
                        <a:pt x="605" y="3909"/>
                        <a:pt x="874" y="3909"/>
                      </a:cubicBezTo>
                      <a:cubicBezTo>
                        <a:pt x="1203" y="3909"/>
                        <a:pt x="1519" y="3831"/>
                        <a:pt x="1820" y="3600"/>
                      </a:cubicBezTo>
                      <a:cubicBezTo>
                        <a:pt x="2222" y="3292"/>
                        <a:pt x="2469" y="2783"/>
                        <a:pt x="2603" y="2308"/>
                      </a:cubicBezTo>
                      <a:cubicBezTo>
                        <a:pt x="2896" y="1230"/>
                        <a:pt x="2271" y="11"/>
                        <a:pt x="1109" y="11"/>
                      </a:cubicBezTo>
                      <a:cubicBezTo>
                        <a:pt x="1053" y="11"/>
                        <a:pt x="996" y="14"/>
                        <a:pt x="937" y="20"/>
                      </a:cubicBezTo>
                      <a:cubicBezTo>
                        <a:pt x="931" y="21"/>
                        <a:pt x="925" y="22"/>
                        <a:pt x="919" y="22"/>
                      </a:cubicBezTo>
                      <a:cubicBezTo>
                        <a:pt x="894" y="22"/>
                        <a:pt x="873" y="11"/>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0"/>
                <p:cNvSpPr/>
                <p:nvPr/>
              </p:nvSpPr>
              <p:spPr>
                <a:xfrm>
                  <a:off x="8356908" y="2094188"/>
                  <a:ext cx="113854" cy="122054"/>
                </a:xfrm>
                <a:custGeom>
                  <a:avLst/>
                  <a:gdLst/>
                  <a:ahLst/>
                  <a:cxnLst/>
                  <a:rect l="l" t="t" r="r" b="b"/>
                  <a:pathLst>
                    <a:path w="4457" h="4778" extrusionOk="0">
                      <a:moveTo>
                        <a:pt x="4195" y="1"/>
                      </a:moveTo>
                      <a:cubicBezTo>
                        <a:pt x="2871" y="830"/>
                        <a:pt x="1472" y="1539"/>
                        <a:pt x="0" y="2115"/>
                      </a:cubicBezTo>
                      <a:cubicBezTo>
                        <a:pt x="7" y="2115"/>
                        <a:pt x="7" y="2115"/>
                        <a:pt x="14" y="2122"/>
                      </a:cubicBezTo>
                      <a:cubicBezTo>
                        <a:pt x="1586" y="2831"/>
                        <a:pt x="3065" y="3761"/>
                        <a:pt x="4456" y="4778"/>
                      </a:cubicBezTo>
                      <a:cubicBezTo>
                        <a:pt x="4369" y="3185"/>
                        <a:pt x="4282" y="1593"/>
                        <a:pt x="4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0"/>
                <p:cNvSpPr/>
                <p:nvPr/>
              </p:nvSpPr>
              <p:spPr>
                <a:xfrm>
                  <a:off x="8289060" y="1144732"/>
                  <a:ext cx="211947" cy="218333"/>
                </a:xfrm>
                <a:custGeom>
                  <a:avLst/>
                  <a:gdLst/>
                  <a:ahLst/>
                  <a:cxnLst/>
                  <a:rect l="l" t="t" r="r" b="b"/>
                  <a:pathLst>
                    <a:path w="8297" h="8547" extrusionOk="0">
                      <a:moveTo>
                        <a:pt x="4404" y="0"/>
                      </a:moveTo>
                      <a:cubicBezTo>
                        <a:pt x="3745" y="0"/>
                        <a:pt x="3063" y="230"/>
                        <a:pt x="2476" y="651"/>
                      </a:cubicBezTo>
                      <a:cubicBezTo>
                        <a:pt x="1184" y="1561"/>
                        <a:pt x="629" y="3087"/>
                        <a:pt x="0" y="4465"/>
                      </a:cubicBezTo>
                      <a:cubicBezTo>
                        <a:pt x="154" y="4559"/>
                        <a:pt x="301" y="4652"/>
                        <a:pt x="449" y="4753"/>
                      </a:cubicBezTo>
                      <a:cubicBezTo>
                        <a:pt x="648" y="3744"/>
                        <a:pt x="1547" y="3217"/>
                        <a:pt x="2468" y="3217"/>
                      </a:cubicBezTo>
                      <a:cubicBezTo>
                        <a:pt x="2971" y="3217"/>
                        <a:pt x="3481" y="3374"/>
                        <a:pt x="3887" y="3695"/>
                      </a:cubicBezTo>
                      <a:cubicBezTo>
                        <a:pt x="5426" y="4913"/>
                        <a:pt x="5085" y="7001"/>
                        <a:pt x="4035" y="8399"/>
                      </a:cubicBezTo>
                      <a:lnTo>
                        <a:pt x="4122" y="8546"/>
                      </a:lnTo>
                      <a:cubicBezTo>
                        <a:pt x="5921" y="6666"/>
                        <a:pt x="8297" y="3896"/>
                        <a:pt x="6570" y="1193"/>
                      </a:cubicBezTo>
                      <a:cubicBezTo>
                        <a:pt x="6517" y="1106"/>
                        <a:pt x="6457" y="1026"/>
                        <a:pt x="6396" y="946"/>
                      </a:cubicBezTo>
                      <a:cubicBezTo>
                        <a:pt x="6162" y="738"/>
                        <a:pt x="5928" y="531"/>
                        <a:pt x="5687" y="337"/>
                      </a:cubicBezTo>
                      <a:cubicBezTo>
                        <a:pt x="5296" y="108"/>
                        <a:pt x="4855" y="0"/>
                        <a:pt x="4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0"/>
                <p:cNvSpPr/>
                <p:nvPr/>
              </p:nvSpPr>
              <p:spPr>
                <a:xfrm>
                  <a:off x="8329396" y="1825685"/>
                  <a:ext cx="148876" cy="155058"/>
                </a:xfrm>
                <a:custGeom>
                  <a:avLst/>
                  <a:gdLst/>
                  <a:ahLst/>
                  <a:cxnLst/>
                  <a:rect l="l" t="t" r="r" b="b"/>
                  <a:pathLst>
                    <a:path w="5828" h="6070" extrusionOk="0">
                      <a:moveTo>
                        <a:pt x="0" y="1"/>
                      </a:moveTo>
                      <a:cubicBezTo>
                        <a:pt x="823" y="1807"/>
                        <a:pt x="1746" y="4557"/>
                        <a:pt x="596" y="6069"/>
                      </a:cubicBezTo>
                      <a:cubicBezTo>
                        <a:pt x="2549" y="5059"/>
                        <a:pt x="4316" y="3734"/>
                        <a:pt x="5828" y="2155"/>
                      </a:cubicBezTo>
                      <a:lnTo>
                        <a:pt x="5828" y="2155"/>
                      </a:lnTo>
                      <a:cubicBezTo>
                        <a:pt x="5401" y="2314"/>
                        <a:pt x="4939" y="2387"/>
                        <a:pt x="4479" y="2387"/>
                      </a:cubicBezTo>
                      <a:cubicBezTo>
                        <a:pt x="4124" y="2387"/>
                        <a:pt x="3770" y="2344"/>
                        <a:pt x="3433" y="2262"/>
                      </a:cubicBezTo>
                      <a:cubicBezTo>
                        <a:pt x="2068" y="1928"/>
                        <a:pt x="977" y="9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0"/>
                <p:cNvSpPr/>
                <p:nvPr/>
              </p:nvSpPr>
              <p:spPr>
                <a:xfrm>
                  <a:off x="8376399" y="975394"/>
                  <a:ext cx="68205" cy="120470"/>
                </a:xfrm>
                <a:custGeom>
                  <a:avLst/>
                  <a:gdLst/>
                  <a:ahLst/>
                  <a:cxnLst/>
                  <a:rect l="l" t="t" r="r" b="b"/>
                  <a:pathLst>
                    <a:path w="2670" h="4716" extrusionOk="0">
                      <a:moveTo>
                        <a:pt x="2549" y="1"/>
                      </a:moveTo>
                      <a:cubicBezTo>
                        <a:pt x="1853" y="563"/>
                        <a:pt x="1238" y="1192"/>
                        <a:pt x="816" y="1995"/>
                      </a:cubicBezTo>
                      <a:cubicBezTo>
                        <a:pt x="609" y="2403"/>
                        <a:pt x="435" y="2824"/>
                        <a:pt x="328" y="3273"/>
                      </a:cubicBezTo>
                      <a:cubicBezTo>
                        <a:pt x="248" y="3587"/>
                        <a:pt x="0" y="4330"/>
                        <a:pt x="154" y="4624"/>
                      </a:cubicBezTo>
                      <a:cubicBezTo>
                        <a:pt x="190" y="4689"/>
                        <a:pt x="230" y="4715"/>
                        <a:pt x="274" y="4715"/>
                      </a:cubicBezTo>
                      <a:cubicBezTo>
                        <a:pt x="391" y="4715"/>
                        <a:pt x="531" y="4525"/>
                        <a:pt x="683" y="4403"/>
                      </a:cubicBezTo>
                      <a:cubicBezTo>
                        <a:pt x="836" y="4276"/>
                        <a:pt x="984" y="4136"/>
                        <a:pt x="1131" y="4002"/>
                      </a:cubicBezTo>
                      <a:cubicBezTo>
                        <a:pt x="1472" y="3667"/>
                        <a:pt x="1787" y="3286"/>
                        <a:pt x="2001" y="2851"/>
                      </a:cubicBezTo>
                      <a:cubicBezTo>
                        <a:pt x="2436" y="1981"/>
                        <a:pt x="2328" y="971"/>
                        <a:pt x="2670" y="74"/>
                      </a:cubicBezTo>
                      <a:cubicBezTo>
                        <a:pt x="2630" y="48"/>
                        <a:pt x="2589" y="28"/>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0"/>
                <p:cNvSpPr/>
                <p:nvPr/>
              </p:nvSpPr>
              <p:spPr>
                <a:xfrm>
                  <a:off x="8288192" y="787740"/>
                  <a:ext cx="154190" cy="179658"/>
                </a:xfrm>
                <a:custGeom>
                  <a:avLst/>
                  <a:gdLst/>
                  <a:ahLst/>
                  <a:cxnLst/>
                  <a:rect l="l" t="t" r="r" b="b"/>
                  <a:pathLst>
                    <a:path w="6036" h="7033" extrusionOk="0">
                      <a:moveTo>
                        <a:pt x="4517" y="1"/>
                      </a:moveTo>
                      <a:cubicBezTo>
                        <a:pt x="3072" y="1580"/>
                        <a:pt x="1573" y="3098"/>
                        <a:pt x="1" y="4543"/>
                      </a:cubicBezTo>
                      <a:cubicBezTo>
                        <a:pt x="322" y="4630"/>
                        <a:pt x="636" y="4724"/>
                        <a:pt x="951" y="4818"/>
                      </a:cubicBezTo>
                      <a:cubicBezTo>
                        <a:pt x="951" y="4811"/>
                        <a:pt x="958" y="4804"/>
                        <a:pt x="958" y="4798"/>
                      </a:cubicBezTo>
                      <a:cubicBezTo>
                        <a:pt x="1821" y="3493"/>
                        <a:pt x="3072" y="2362"/>
                        <a:pt x="4109" y="1198"/>
                      </a:cubicBezTo>
                      <a:cubicBezTo>
                        <a:pt x="4133" y="1171"/>
                        <a:pt x="4168" y="1159"/>
                        <a:pt x="4204" y="1159"/>
                      </a:cubicBezTo>
                      <a:cubicBezTo>
                        <a:pt x="4266" y="1159"/>
                        <a:pt x="4330" y="1197"/>
                        <a:pt x="4343" y="1265"/>
                      </a:cubicBezTo>
                      <a:cubicBezTo>
                        <a:pt x="4711" y="3078"/>
                        <a:pt x="5079" y="4898"/>
                        <a:pt x="5447" y="6711"/>
                      </a:cubicBezTo>
                      <a:cubicBezTo>
                        <a:pt x="5641" y="6818"/>
                        <a:pt x="5842" y="6925"/>
                        <a:pt x="6036" y="7032"/>
                      </a:cubicBezTo>
                      <a:cubicBezTo>
                        <a:pt x="5715" y="4651"/>
                        <a:pt x="5219" y="2302"/>
                        <a:pt x="4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0"/>
                <p:cNvSpPr/>
                <p:nvPr/>
              </p:nvSpPr>
              <p:spPr>
                <a:xfrm>
                  <a:off x="8269748" y="1952158"/>
                  <a:ext cx="213147" cy="201371"/>
                </a:xfrm>
                <a:custGeom>
                  <a:avLst/>
                  <a:gdLst/>
                  <a:ahLst/>
                  <a:cxnLst/>
                  <a:rect l="l" t="t" r="r" b="b"/>
                  <a:pathLst>
                    <a:path w="8344" h="7883" extrusionOk="0">
                      <a:moveTo>
                        <a:pt x="5333" y="1"/>
                      </a:moveTo>
                      <a:cubicBezTo>
                        <a:pt x="3713" y="1125"/>
                        <a:pt x="1920" y="2021"/>
                        <a:pt x="0" y="2630"/>
                      </a:cubicBezTo>
                      <a:cubicBezTo>
                        <a:pt x="1238" y="4089"/>
                        <a:pt x="2021" y="5955"/>
                        <a:pt x="1994" y="7882"/>
                      </a:cubicBezTo>
                      <a:cubicBezTo>
                        <a:pt x="4269" y="7133"/>
                        <a:pt x="6403" y="6069"/>
                        <a:pt x="8343" y="4738"/>
                      </a:cubicBezTo>
                      <a:cubicBezTo>
                        <a:pt x="6550" y="4082"/>
                        <a:pt x="5794" y="1687"/>
                        <a:pt x="5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0"/>
                <p:cNvSpPr/>
                <p:nvPr/>
              </p:nvSpPr>
              <p:spPr>
                <a:xfrm>
                  <a:off x="8316572" y="828765"/>
                  <a:ext cx="102410" cy="125988"/>
                </a:xfrm>
                <a:custGeom>
                  <a:avLst/>
                  <a:gdLst/>
                  <a:ahLst/>
                  <a:cxnLst/>
                  <a:rect l="l" t="t" r="r" b="b"/>
                  <a:pathLst>
                    <a:path w="4009" h="4932" extrusionOk="0">
                      <a:moveTo>
                        <a:pt x="3018" y="0"/>
                      </a:moveTo>
                      <a:cubicBezTo>
                        <a:pt x="2048" y="1098"/>
                        <a:pt x="1111" y="2335"/>
                        <a:pt x="0" y="3265"/>
                      </a:cubicBezTo>
                      <a:cubicBezTo>
                        <a:pt x="1392" y="3707"/>
                        <a:pt x="2730" y="4269"/>
                        <a:pt x="4008" y="4931"/>
                      </a:cubicBezTo>
                      <a:cubicBezTo>
                        <a:pt x="3680" y="3285"/>
                        <a:pt x="3346" y="1639"/>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0"/>
                <p:cNvSpPr/>
                <p:nvPr/>
              </p:nvSpPr>
              <p:spPr>
                <a:xfrm>
                  <a:off x="8325104" y="1689811"/>
                  <a:ext cx="103943" cy="123433"/>
                </a:xfrm>
                <a:custGeom>
                  <a:avLst/>
                  <a:gdLst/>
                  <a:ahLst/>
                  <a:cxnLst/>
                  <a:rect l="l" t="t" r="r" b="b"/>
                  <a:pathLst>
                    <a:path w="4069" h="4832" extrusionOk="0">
                      <a:moveTo>
                        <a:pt x="3212" y="1"/>
                      </a:moveTo>
                      <a:cubicBezTo>
                        <a:pt x="2410" y="1519"/>
                        <a:pt x="1312" y="2858"/>
                        <a:pt x="1" y="3935"/>
                      </a:cubicBezTo>
                      <a:cubicBezTo>
                        <a:pt x="8" y="3941"/>
                        <a:pt x="14" y="3955"/>
                        <a:pt x="28" y="3968"/>
                      </a:cubicBezTo>
                      <a:cubicBezTo>
                        <a:pt x="381" y="4572"/>
                        <a:pt x="921" y="4832"/>
                        <a:pt x="1479" y="4832"/>
                      </a:cubicBezTo>
                      <a:cubicBezTo>
                        <a:pt x="2176" y="4832"/>
                        <a:pt x="2899" y="4425"/>
                        <a:pt x="3320" y="3774"/>
                      </a:cubicBezTo>
                      <a:cubicBezTo>
                        <a:pt x="4069" y="2617"/>
                        <a:pt x="3948" y="110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0"/>
                <p:cNvSpPr/>
                <p:nvPr/>
              </p:nvSpPr>
              <p:spPr>
                <a:xfrm>
                  <a:off x="8281014" y="2162214"/>
                  <a:ext cx="205305" cy="166656"/>
                </a:xfrm>
                <a:custGeom>
                  <a:avLst/>
                  <a:gdLst/>
                  <a:ahLst/>
                  <a:cxnLst/>
                  <a:rect l="l" t="t" r="r" b="b"/>
                  <a:pathLst>
                    <a:path w="8037" h="6524" extrusionOk="0">
                      <a:moveTo>
                        <a:pt x="1453" y="1"/>
                      </a:moveTo>
                      <a:cubicBezTo>
                        <a:pt x="978" y="2162"/>
                        <a:pt x="503" y="4316"/>
                        <a:pt x="21" y="6470"/>
                      </a:cubicBezTo>
                      <a:cubicBezTo>
                        <a:pt x="21" y="6490"/>
                        <a:pt x="7" y="6510"/>
                        <a:pt x="1" y="6524"/>
                      </a:cubicBezTo>
                      <a:cubicBezTo>
                        <a:pt x="2838" y="5942"/>
                        <a:pt x="5534" y="4972"/>
                        <a:pt x="8036" y="3687"/>
                      </a:cubicBezTo>
                      <a:cubicBezTo>
                        <a:pt x="5768" y="2670"/>
                        <a:pt x="3413" y="1533"/>
                        <a:pt x="1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0"/>
                <p:cNvSpPr/>
                <p:nvPr/>
              </p:nvSpPr>
              <p:spPr>
                <a:xfrm>
                  <a:off x="7821102" y="1242313"/>
                  <a:ext cx="588633" cy="586666"/>
                </a:xfrm>
                <a:custGeom>
                  <a:avLst/>
                  <a:gdLst/>
                  <a:ahLst/>
                  <a:cxnLst/>
                  <a:rect l="l" t="t" r="r" b="b"/>
                  <a:pathLst>
                    <a:path w="23043" h="22966" extrusionOk="0">
                      <a:moveTo>
                        <a:pt x="11328" y="431"/>
                      </a:moveTo>
                      <a:lnTo>
                        <a:pt x="11328" y="431"/>
                      </a:lnTo>
                      <a:cubicBezTo>
                        <a:pt x="13074" y="3789"/>
                        <a:pt x="12291" y="7596"/>
                        <a:pt x="11582" y="11149"/>
                      </a:cubicBezTo>
                      <a:cubicBezTo>
                        <a:pt x="11562" y="11122"/>
                        <a:pt x="11542" y="11096"/>
                        <a:pt x="11528" y="11076"/>
                      </a:cubicBezTo>
                      <a:cubicBezTo>
                        <a:pt x="10277" y="7590"/>
                        <a:pt x="10110" y="3950"/>
                        <a:pt x="11328" y="431"/>
                      </a:cubicBezTo>
                      <a:close/>
                      <a:moveTo>
                        <a:pt x="3265" y="4131"/>
                      </a:moveTo>
                      <a:lnTo>
                        <a:pt x="3265" y="4131"/>
                      </a:lnTo>
                      <a:cubicBezTo>
                        <a:pt x="6912" y="5121"/>
                        <a:pt x="9173" y="8266"/>
                        <a:pt x="11294" y="11189"/>
                      </a:cubicBezTo>
                      <a:cubicBezTo>
                        <a:pt x="11234" y="11176"/>
                        <a:pt x="11174" y="11163"/>
                        <a:pt x="11113" y="11149"/>
                      </a:cubicBezTo>
                      <a:cubicBezTo>
                        <a:pt x="7755" y="9704"/>
                        <a:pt x="5005" y="7376"/>
                        <a:pt x="3265" y="4131"/>
                      </a:cubicBezTo>
                      <a:close/>
                      <a:moveTo>
                        <a:pt x="18875" y="3227"/>
                      </a:moveTo>
                      <a:lnTo>
                        <a:pt x="18875" y="3227"/>
                      </a:lnTo>
                      <a:cubicBezTo>
                        <a:pt x="17898" y="6820"/>
                        <a:pt x="14827" y="9068"/>
                        <a:pt x="11943" y="11163"/>
                      </a:cubicBezTo>
                      <a:cubicBezTo>
                        <a:pt x="11903" y="11183"/>
                        <a:pt x="11863" y="11196"/>
                        <a:pt x="11823" y="11216"/>
                      </a:cubicBezTo>
                      <a:cubicBezTo>
                        <a:pt x="11829" y="11169"/>
                        <a:pt x="11843" y="11122"/>
                        <a:pt x="11849" y="11076"/>
                      </a:cubicBezTo>
                      <a:cubicBezTo>
                        <a:pt x="13301" y="7717"/>
                        <a:pt x="15623" y="4967"/>
                        <a:pt x="18875" y="3227"/>
                      </a:cubicBezTo>
                      <a:close/>
                      <a:moveTo>
                        <a:pt x="17389" y="10462"/>
                      </a:moveTo>
                      <a:cubicBezTo>
                        <a:pt x="19130" y="10462"/>
                        <a:pt x="20870" y="10756"/>
                        <a:pt x="22574" y="11383"/>
                      </a:cubicBezTo>
                      <a:cubicBezTo>
                        <a:pt x="21133" y="12101"/>
                        <a:pt x="19620" y="12359"/>
                        <a:pt x="18085" y="12359"/>
                      </a:cubicBezTo>
                      <a:cubicBezTo>
                        <a:pt x="16043" y="12359"/>
                        <a:pt x="13961" y="11903"/>
                        <a:pt x="11956" y="11464"/>
                      </a:cubicBezTo>
                      <a:cubicBezTo>
                        <a:pt x="12030" y="11417"/>
                        <a:pt x="12097" y="11370"/>
                        <a:pt x="12164" y="11316"/>
                      </a:cubicBezTo>
                      <a:cubicBezTo>
                        <a:pt x="13885" y="10760"/>
                        <a:pt x="15638" y="10462"/>
                        <a:pt x="17389" y="10462"/>
                      </a:cubicBezTo>
                      <a:close/>
                      <a:moveTo>
                        <a:pt x="5192" y="10617"/>
                      </a:moveTo>
                      <a:cubicBezTo>
                        <a:pt x="7205" y="10617"/>
                        <a:pt x="9259" y="11040"/>
                        <a:pt x="11234" y="11437"/>
                      </a:cubicBezTo>
                      <a:cubicBezTo>
                        <a:pt x="9322" y="12134"/>
                        <a:pt x="7364" y="12507"/>
                        <a:pt x="5405" y="12507"/>
                      </a:cubicBezTo>
                      <a:cubicBezTo>
                        <a:pt x="3752" y="12507"/>
                        <a:pt x="2098" y="12241"/>
                        <a:pt x="469" y="11678"/>
                      </a:cubicBezTo>
                      <a:cubicBezTo>
                        <a:pt x="1974" y="10892"/>
                        <a:pt x="3569" y="10617"/>
                        <a:pt x="5192" y="10617"/>
                      </a:cubicBezTo>
                      <a:close/>
                      <a:moveTo>
                        <a:pt x="11803" y="11691"/>
                      </a:moveTo>
                      <a:lnTo>
                        <a:pt x="11803" y="11691"/>
                      </a:lnTo>
                      <a:cubicBezTo>
                        <a:pt x="11849" y="11704"/>
                        <a:pt x="11896" y="11718"/>
                        <a:pt x="11950" y="11725"/>
                      </a:cubicBezTo>
                      <a:cubicBezTo>
                        <a:pt x="15295" y="13237"/>
                        <a:pt x="18025" y="15612"/>
                        <a:pt x="19711" y="18904"/>
                      </a:cubicBezTo>
                      <a:cubicBezTo>
                        <a:pt x="16085" y="17846"/>
                        <a:pt x="13877" y="14655"/>
                        <a:pt x="11803" y="11691"/>
                      </a:cubicBezTo>
                      <a:close/>
                      <a:moveTo>
                        <a:pt x="11307" y="11765"/>
                      </a:moveTo>
                      <a:lnTo>
                        <a:pt x="11307" y="11765"/>
                      </a:lnTo>
                      <a:cubicBezTo>
                        <a:pt x="11301" y="11812"/>
                        <a:pt x="11287" y="11858"/>
                        <a:pt x="11281" y="11912"/>
                      </a:cubicBezTo>
                      <a:cubicBezTo>
                        <a:pt x="9769" y="15257"/>
                        <a:pt x="7393" y="17987"/>
                        <a:pt x="4102" y="19673"/>
                      </a:cubicBezTo>
                      <a:cubicBezTo>
                        <a:pt x="5152" y="16047"/>
                        <a:pt x="8350" y="13839"/>
                        <a:pt x="11307" y="11765"/>
                      </a:cubicBezTo>
                      <a:close/>
                      <a:moveTo>
                        <a:pt x="11562" y="11798"/>
                      </a:moveTo>
                      <a:cubicBezTo>
                        <a:pt x="11575" y="11812"/>
                        <a:pt x="11582" y="11825"/>
                        <a:pt x="11595" y="11838"/>
                      </a:cubicBezTo>
                      <a:cubicBezTo>
                        <a:pt x="12793" y="15364"/>
                        <a:pt x="12907" y="19017"/>
                        <a:pt x="11622" y="22537"/>
                      </a:cubicBezTo>
                      <a:cubicBezTo>
                        <a:pt x="9929" y="19138"/>
                        <a:pt x="10792" y="15337"/>
                        <a:pt x="11562" y="11798"/>
                      </a:cubicBezTo>
                      <a:close/>
                      <a:moveTo>
                        <a:pt x="11314" y="0"/>
                      </a:moveTo>
                      <a:cubicBezTo>
                        <a:pt x="11261" y="0"/>
                        <a:pt x="11207" y="35"/>
                        <a:pt x="11187" y="90"/>
                      </a:cubicBezTo>
                      <a:cubicBezTo>
                        <a:pt x="9976" y="3368"/>
                        <a:pt x="9856" y="7108"/>
                        <a:pt x="11047" y="10413"/>
                      </a:cubicBezTo>
                      <a:cubicBezTo>
                        <a:pt x="8952" y="7563"/>
                        <a:pt x="6651" y="4673"/>
                        <a:pt x="3051" y="3816"/>
                      </a:cubicBezTo>
                      <a:cubicBezTo>
                        <a:pt x="3040" y="3814"/>
                        <a:pt x="3030" y="3812"/>
                        <a:pt x="3020" y="3812"/>
                      </a:cubicBezTo>
                      <a:cubicBezTo>
                        <a:pt x="2926" y="3812"/>
                        <a:pt x="2875" y="3919"/>
                        <a:pt x="2917" y="4004"/>
                      </a:cubicBezTo>
                      <a:cubicBezTo>
                        <a:pt x="4450" y="6988"/>
                        <a:pt x="6959" y="9523"/>
                        <a:pt x="10016" y="10935"/>
                      </a:cubicBezTo>
                      <a:cubicBezTo>
                        <a:pt x="8421" y="10631"/>
                        <a:pt x="6793" y="10370"/>
                        <a:pt x="5189" y="10370"/>
                      </a:cubicBezTo>
                      <a:cubicBezTo>
                        <a:pt x="3435" y="10370"/>
                        <a:pt x="1712" y="10682"/>
                        <a:pt x="94" y="11591"/>
                      </a:cubicBezTo>
                      <a:cubicBezTo>
                        <a:pt x="0" y="11651"/>
                        <a:pt x="34" y="11785"/>
                        <a:pt x="127" y="11818"/>
                      </a:cubicBezTo>
                      <a:cubicBezTo>
                        <a:pt x="1860" y="12454"/>
                        <a:pt x="3722" y="12790"/>
                        <a:pt x="5580" y="12790"/>
                      </a:cubicBezTo>
                      <a:cubicBezTo>
                        <a:pt x="7338" y="12790"/>
                        <a:pt x="9093" y="12489"/>
                        <a:pt x="10732" y="11858"/>
                      </a:cubicBezTo>
                      <a:lnTo>
                        <a:pt x="10732" y="11858"/>
                      </a:lnTo>
                      <a:cubicBezTo>
                        <a:pt x="7775" y="13939"/>
                        <a:pt x="4724" y="16214"/>
                        <a:pt x="3781" y="19887"/>
                      </a:cubicBezTo>
                      <a:cubicBezTo>
                        <a:pt x="3759" y="19973"/>
                        <a:pt x="3832" y="20033"/>
                        <a:pt x="3910" y="20033"/>
                      </a:cubicBezTo>
                      <a:cubicBezTo>
                        <a:pt x="3929" y="20033"/>
                        <a:pt x="3949" y="20029"/>
                        <a:pt x="3968" y="20021"/>
                      </a:cubicBezTo>
                      <a:cubicBezTo>
                        <a:pt x="6992" y="18536"/>
                        <a:pt x="9581" y="16060"/>
                        <a:pt x="11047" y="13002"/>
                      </a:cubicBezTo>
                      <a:lnTo>
                        <a:pt x="11047" y="13002"/>
                      </a:lnTo>
                      <a:cubicBezTo>
                        <a:pt x="10351" y="16328"/>
                        <a:pt x="9856" y="19793"/>
                        <a:pt x="11528" y="22905"/>
                      </a:cubicBezTo>
                      <a:cubicBezTo>
                        <a:pt x="11554" y="22947"/>
                        <a:pt x="11593" y="22966"/>
                        <a:pt x="11631" y="22966"/>
                      </a:cubicBezTo>
                      <a:cubicBezTo>
                        <a:pt x="11684" y="22966"/>
                        <a:pt x="11736" y="22932"/>
                        <a:pt x="11756" y="22878"/>
                      </a:cubicBezTo>
                      <a:cubicBezTo>
                        <a:pt x="13027" y="19599"/>
                        <a:pt x="13214" y="15846"/>
                        <a:pt x="12064" y="12507"/>
                      </a:cubicBezTo>
                      <a:lnTo>
                        <a:pt x="12064" y="12507"/>
                      </a:lnTo>
                      <a:cubicBezTo>
                        <a:pt x="14097" y="15391"/>
                        <a:pt x="16346" y="18301"/>
                        <a:pt x="19925" y="19218"/>
                      </a:cubicBezTo>
                      <a:cubicBezTo>
                        <a:pt x="19935" y="19221"/>
                        <a:pt x="19945" y="19222"/>
                        <a:pt x="19955" y="19222"/>
                      </a:cubicBezTo>
                      <a:cubicBezTo>
                        <a:pt x="20044" y="19222"/>
                        <a:pt x="20095" y="19116"/>
                        <a:pt x="20059" y="19037"/>
                      </a:cubicBezTo>
                      <a:cubicBezTo>
                        <a:pt x="18573" y="16013"/>
                        <a:pt x="16098" y="13417"/>
                        <a:pt x="13040" y="11959"/>
                      </a:cubicBezTo>
                      <a:lnTo>
                        <a:pt x="13040" y="11959"/>
                      </a:lnTo>
                      <a:cubicBezTo>
                        <a:pt x="14708" y="12304"/>
                        <a:pt x="16410" y="12603"/>
                        <a:pt x="18086" y="12603"/>
                      </a:cubicBezTo>
                      <a:cubicBezTo>
                        <a:pt x="19752" y="12603"/>
                        <a:pt x="21391" y="12308"/>
                        <a:pt x="22942" y="11470"/>
                      </a:cubicBezTo>
                      <a:cubicBezTo>
                        <a:pt x="23043" y="11417"/>
                        <a:pt x="23009" y="11283"/>
                        <a:pt x="22916" y="11243"/>
                      </a:cubicBezTo>
                      <a:cubicBezTo>
                        <a:pt x="21111" y="10544"/>
                        <a:pt x="19163" y="10174"/>
                        <a:pt x="17219" y="10174"/>
                      </a:cubicBezTo>
                      <a:cubicBezTo>
                        <a:pt x="15718" y="10174"/>
                        <a:pt x="14221" y="10394"/>
                        <a:pt x="12793" y="10855"/>
                      </a:cubicBezTo>
                      <a:cubicBezTo>
                        <a:pt x="15576" y="8807"/>
                        <a:pt x="18353" y="6526"/>
                        <a:pt x="19189" y="3013"/>
                      </a:cubicBezTo>
                      <a:cubicBezTo>
                        <a:pt x="19210" y="2925"/>
                        <a:pt x="19137" y="2864"/>
                        <a:pt x="19063" y="2864"/>
                      </a:cubicBezTo>
                      <a:cubicBezTo>
                        <a:pt x="19042" y="2864"/>
                        <a:pt x="19021" y="2869"/>
                        <a:pt x="19002" y="2880"/>
                      </a:cubicBezTo>
                      <a:cubicBezTo>
                        <a:pt x="16018" y="4412"/>
                        <a:pt x="13475" y="6921"/>
                        <a:pt x="12064" y="9978"/>
                      </a:cubicBezTo>
                      <a:cubicBezTo>
                        <a:pt x="12706" y="6640"/>
                        <a:pt x="13147" y="3154"/>
                        <a:pt x="11415" y="56"/>
                      </a:cubicBezTo>
                      <a:cubicBezTo>
                        <a:pt x="11390" y="17"/>
                        <a:pt x="11352" y="0"/>
                        <a:pt x="11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0"/>
                <p:cNvSpPr/>
                <p:nvPr/>
              </p:nvSpPr>
              <p:spPr>
                <a:xfrm>
                  <a:off x="8278459" y="1065976"/>
                  <a:ext cx="136078" cy="139833"/>
                </a:xfrm>
                <a:custGeom>
                  <a:avLst/>
                  <a:gdLst/>
                  <a:ahLst/>
                  <a:cxnLst/>
                  <a:rect l="l" t="t" r="r" b="b"/>
                  <a:pathLst>
                    <a:path w="5327" h="5474" extrusionOk="0">
                      <a:moveTo>
                        <a:pt x="0" y="1"/>
                      </a:moveTo>
                      <a:lnTo>
                        <a:pt x="0" y="1"/>
                      </a:lnTo>
                      <a:cubicBezTo>
                        <a:pt x="683" y="543"/>
                        <a:pt x="1138" y="1359"/>
                        <a:pt x="1312" y="2236"/>
                      </a:cubicBezTo>
                      <a:cubicBezTo>
                        <a:pt x="1539" y="3333"/>
                        <a:pt x="1379" y="4423"/>
                        <a:pt x="1078" y="5474"/>
                      </a:cubicBezTo>
                      <a:cubicBezTo>
                        <a:pt x="1593" y="4524"/>
                        <a:pt x="2275" y="3674"/>
                        <a:pt x="3252" y="3166"/>
                      </a:cubicBezTo>
                      <a:cubicBezTo>
                        <a:pt x="3746" y="2906"/>
                        <a:pt x="4290" y="2770"/>
                        <a:pt x="4825" y="2770"/>
                      </a:cubicBezTo>
                      <a:cubicBezTo>
                        <a:pt x="4994" y="2770"/>
                        <a:pt x="5161" y="2784"/>
                        <a:pt x="5326" y="2811"/>
                      </a:cubicBezTo>
                      <a:cubicBezTo>
                        <a:pt x="3720" y="1613"/>
                        <a:pt x="1927" y="66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0"/>
                <p:cNvSpPr/>
                <p:nvPr/>
              </p:nvSpPr>
              <p:spPr>
                <a:xfrm>
                  <a:off x="8303928" y="1233245"/>
                  <a:ext cx="114876" cy="120061"/>
                </a:xfrm>
                <a:custGeom>
                  <a:avLst/>
                  <a:gdLst/>
                  <a:ahLst/>
                  <a:cxnLst/>
                  <a:rect l="l" t="t" r="r" b="b"/>
                  <a:pathLst>
                    <a:path w="4497" h="4700" extrusionOk="0">
                      <a:moveTo>
                        <a:pt x="1892" y="1"/>
                      </a:moveTo>
                      <a:cubicBezTo>
                        <a:pt x="1113" y="1"/>
                        <a:pt x="360" y="470"/>
                        <a:pt x="27" y="1348"/>
                      </a:cubicBezTo>
                      <a:cubicBezTo>
                        <a:pt x="20" y="1361"/>
                        <a:pt x="14" y="1375"/>
                        <a:pt x="0" y="1381"/>
                      </a:cubicBezTo>
                      <a:cubicBezTo>
                        <a:pt x="1292" y="2278"/>
                        <a:pt x="2402" y="3402"/>
                        <a:pt x="3292" y="4700"/>
                      </a:cubicBezTo>
                      <a:cubicBezTo>
                        <a:pt x="4142" y="3542"/>
                        <a:pt x="4496" y="1957"/>
                        <a:pt x="3486" y="772"/>
                      </a:cubicBezTo>
                      <a:cubicBezTo>
                        <a:pt x="3043" y="250"/>
                        <a:pt x="2461"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0"/>
                <p:cNvSpPr/>
                <p:nvPr/>
              </p:nvSpPr>
              <p:spPr>
                <a:xfrm>
                  <a:off x="8243590" y="910126"/>
                  <a:ext cx="194346" cy="192456"/>
                </a:xfrm>
                <a:custGeom>
                  <a:avLst/>
                  <a:gdLst/>
                  <a:ahLst/>
                  <a:cxnLst/>
                  <a:rect l="l" t="t" r="r" b="b"/>
                  <a:pathLst>
                    <a:path w="7608" h="7534" extrusionOk="0">
                      <a:moveTo>
                        <a:pt x="1553" y="0"/>
                      </a:moveTo>
                      <a:cubicBezTo>
                        <a:pt x="1519" y="1285"/>
                        <a:pt x="1466" y="2616"/>
                        <a:pt x="997" y="3827"/>
                      </a:cubicBezTo>
                      <a:cubicBezTo>
                        <a:pt x="884" y="4135"/>
                        <a:pt x="476" y="5199"/>
                        <a:pt x="1" y="5393"/>
                      </a:cubicBezTo>
                      <a:cubicBezTo>
                        <a:pt x="1827" y="5868"/>
                        <a:pt x="3547" y="6590"/>
                        <a:pt x="5132" y="7534"/>
                      </a:cubicBezTo>
                      <a:cubicBezTo>
                        <a:pt x="5039" y="5567"/>
                        <a:pt x="5922" y="3533"/>
                        <a:pt x="7608" y="2476"/>
                      </a:cubicBezTo>
                      <a:cubicBezTo>
                        <a:pt x="5721" y="1405"/>
                        <a:pt x="3694" y="562"/>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0"/>
                <p:cNvSpPr/>
                <p:nvPr/>
              </p:nvSpPr>
              <p:spPr>
                <a:xfrm>
                  <a:off x="7797677" y="1217407"/>
                  <a:ext cx="639928" cy="639928"/>
                </a:xfrm>
                <a:custGeom>
                  <a:avLst/>
                  <a:gdLst/>
                  <a:ahLst/>
                  <a:cxnLst/>
                  <a:rect l="l" t="t" r="r" b="b"/>
                  <a:pathLst>
                    <a:path w="25051" h="25051" extrusionOk="0">
                      <a:moveTo>
                        <a:pt x="12231" y="975"/>
                      </a:moveTo>
                      <a:cubicBezTo>
                        <a:pt x="12269" y="975"/>
                        <a:pt x="12307" y="992"/>
                        <a:pt x="12332" y="1031"/>
                      </a:cubicBezTo>
                      <a:cubicBezTo>
                        <a:pt x="14064" y="4129"/>
                        <a:pt x="13623" y="7615"/>
                        <a:pt x="12981" y="10953"/>
                      </a:cubicBezTo>
                      <a:cubicBezTo>
                        <a:pt x="14392" y="7896"/>
                        <a:pt x="16935" y="5387"/>
                        <a:pt x="19919" y="3855"/>
                      </a:cubicBezTo>
                      <a:cubicBezTo>
                        <a:pt x="19938" y="3844"/>
                        <a:pt x="19959" y="3839"/>
                        <a:pt x="19980" y="3839"/>
                      </a:cubicBezTo>
                      <a:cubicBezTo>
                        <a:pt x="20054" y="3839"/>
                        <a:pt x="20127" y="3900"/>
                        <a:pt x="20106" y="3988"/>
                      </a:cubicBezTo>
                      <a:cubicBezTo>
                        <a:pt x="19270" y="7501"/>
                        <a:pt x="16493" y="9782"/>
                        <a:pt x="13710" y="11830"/>
                      </a:cubicBezTo>
                      <a:cubicBezTo>
                        <a:pt x="15138" y="11369"/>
                        <a:pt x="16635" y="11149"/>
                        <a:pt x="18136" y="11149"/>
                      </a:cubicBezTo>
                      <a:cubicBezTo>
                        <a:pt x="20080" y="11149"/>
                        <a:pt x="22028" y="11519"/>
                        <a:pt x="23833" y="12218"/>
                      </a:cubicBezTo>
                      <a:cubicBezTo>
                        <a:pt x="23926" y="12258"/>
                        <a:pt x="23960" y="12392"/>
                        <a:pt x="23859" y="12445"/>
                      </a:cubicBezTo>
                      <a:cubicBezTo>
                        <a:pt x="22308" y="13283"/>
                        <a:pt x="20669" y="13578"/>
                        <a:pt x="19003" y="13578"/>
                      </a:cubicBezTo>
                      <a:cubicBezTo>
                        <a:pt x="17327" y="13578"/>
                        <a:pt x="15625" y="13279"/>
                        <a:pt x="13957" y="12934"/>
                      </a:cubicBezTo>
                      <a:lnTo>
                        <a:pt x="13957" y="12934"/>
                      </a:lnTo>
                      <a:cubicBezTo>
                        <a:pt x="17015" y="14392"/>
                        <a:pt x="19490" y="16988"/>
                        <a:pt x="20976" y="20012"/>
                      </a:cubicBezTo>
                      <a:cubicBezTo>
                        <a:pt x="21012" y="20091"/>
                        <a:pt x="20961" y="20197"/>
                        <a:pt x="20872" y="20197"/>
                      </a:cubicBezTo>
                      <a:cubicBezTo>
                        <a:pt x="20862" y="20197"/>
                        <a:pt x="20852" y="20196"/>
                        <a:pt x="20842" y="20193"/>
                      </a:cubicBezTo>
                      <a:cubicBezTo>
                        <a:pt x="17263" y="19276"/>
                        <a:pt x="15014" y="16366"/>
                        <a:pt x="12981" y="13482"/>
                      </a:cubicBezTo>
                      <a:lnTo>
                        <a:pt x="12981" y="13482"/>
                      </a:lnTo>
                      <a:cubicBezTo>
                        <a:pt x="14131" y="16821"/>
                        <a:pt x="13944" y="20574"/>
                        <a:pt x="12673" y="23853"/>
                      </a:cubicBezTo>
                      <a:cubicBezTo>
                        <a:pt x="12653" y="23907"/>
                        <a:pt x="12601" y="23941"/>
                        <a:pt x="12548" y="23941"/>
                      </a:cubicBezTo>
                      <a:cubicBezTo>
                        <a:pt x="12510" y="23941"/>
                        <a:pt x="12471" y="23922"/>
                        <a:pt x="12445" y="23880"/>
                      </a:cubicBezTo>
                      <a:cubicBezTo>
                        <a:pt x="10773" y="20768"/>
                        <a:pt x="11268" y="17303"/>
                        <a:pt x="11964" y="13977"/>
                      </a:cubicBezTo>
                      <a:lnTo>
                        <a:pt x="11964" y="13977"/>
                      </a:lnTo>
                      <a:cubicBezTo>
                        <a:pt x="10498" y="17035"/>
                        <a:pt x="7909" y="19511"/>
                        <a:pt x="4885" y="20996"/>
                      </a:cubicBezTo>
                      <a:cubicBezTo>
                        <a:pt x="4866" y="21004"/>
                        <a:pt x="4846" y="21008"/>
                        <a:pt x="4827" y="21008"/>
                      </a:cubicBezTo>
                      <a:cubicBezTo>
                        <a:pt x="4749" y="21008"/>
                        <a:pt x="4676" y="20948"/>
                        <a:pt x="4698" y="20862"/>
                      </a:cubicBezTo>
                      <a:cubicBezTo>
                        <a:pt x="5641" y="17189"/>
                        <a:pt x="8692" y="14914"/>
                        <a:pt x="11649" y="12833"/>
                      </a:cubicBezTo>
                      <a:lnTo>
                        <a:pt x="11649" y="12833"/>
                      </a:lnTo>
                      <a:cubicBezTo>
                        <a:pt x="10010" y="13464"/>
                        <a:pt x="8255" y="13765"/>
                        <a:pt x="6497" y="13765"/>
                      </a:cubicBezTo>
                      <a:cubicBezTo>
                        <a:pt x="4639" y="13765"/>
                        <a:pt x="2777" y="13429"/>
                        <a:pt x="1044" y="12793"/>
                      </a:cubicBezTo>
                      <a:cubicBezTo>
                        <a:pt x="951" y="12760"/>
                        <a:pt x="917" y="12626"/>
                        <a:pt x="1011" y="12566"/>
                      </a:cubicBezTo>
                      <a:cubicBezTo>
                        <a:pt x="2629" y="11657"/>
                        <a:pt x="4352" y="11345"/>
                        <a:pt x="6106" y="11345"/>
                      </a:cubicBezTo>
                      <a:cubicBezTo>
                        <a:pt x="7710" y="11345"/>
                        <a:pt x="9338" y="11606"/>
                        <a:pt x="10933" y="11910"/>
                      </a:cubicBezTo>
                      <a:cubicBezTo>
                        <a:pt x="7876" y="10498"/>
                        <a:pt x="5367" y="7963"/>
                        <a:pt x="3834" y="4979"/>
                      </a:cubicBezTo>
                      <a:cubicBezTo>
                        <a:pt x="3792" y="4894"/>
                        <a:pt x="3843" y="4787"/>
                        <a:pt x="3937" y="4787"/>
                      </a:cubicBezTo>
                      <a:cubicBezTo>
                        <a:pt x="3947" y="4787"/>
                        <a:pt x="3957" y="4789"/>
                        <a:pt x="3968" y="4791"/>
                      </a:cubicBezTo>
                      <a:cubicBezTo>
                        <a:pt x="7568" y="5648"/>
                        <a:pt x="9869" y="8538"/>
                        <a:pt x="11964" y="11388"/>
                      </a:cubicBezTo>
                      <a:cubicBezTo>
                        <a:pt x="10773" y="8083"/>
                        <a:pt x="10893" y="4343"/>
                        <a:pt x="12104" y="1065"/>
                      </a:cubicBezTo>
                      <a:cubicBezTo>
                        <a:pt x="12124" y="1010"/>
                        <a:pt x="12178" y="975"/>
                        <a:pt x="12231" y="975"/>
                      </a:cubicBezTo>
                      <a:close/>
                      <a:moveTo>
                        <a:pt x="12526" y="1"/>
                      </a:moveTo>
                      <a:cubicBezTo>
                        <a:pt x="5621" y="1"/>
                        <a:pt x="1" y="5621"/>
                        <a:pt x="1" y="12526"/>
                      </a:cubicBezTo>
                      <a:cubicBezTo>
                        <a:pt x="1" y="13643"/>
                        <a:pt x="148" y="14720"/>
                        <a:pt x="422" y="15750"/>
                      </a:cubicBezTo>
                      <a:cubicBezTo>
                        <a:pt x="456" y="15777"/>
                        <a:pt x="469" y="15824"/>
                        <a:pt x="456" y="15864"/>
                      </a:cubicBezTo>
                      <a:cubicBezTo>
                        <a:pt x="523" y="16092"/>
                        <a:pt x="589" y="16312"/>
                        <a:pt x="663" y="16533"/>
                      </a:cubicBezTo>
                      <a:cubicBezTo>
                        <a:pt x="723" y="16580"/>
                        <a:pt x="743" y="16660"/>
                        <a:pt x="730" y="16721"/>
                      </a:cubicBezTo>
                      <a:cubicBezTo>
                        <a:pt x="2456" y="21571"/>
                        <a:pt x="7093" y="25050"/>
                        <a:pt x="12526" y="25050"/>
                      </a:cubicBezTo>
                      <a:cubicBezTo>
                        <a:pt x="19430" y="25050"/>
                        <a:pt x="25050" y="19430"/>
                        <a:pt x="25050" y="12526"/>
                      </a:cubicBezTo>
                      <a:cubicBezTo>
                        <a:pt x="25050" y="5621"/>
                        <a:pt x="19430" y="1"/>
                        <a:pt x="12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0"/>
                <p:cNvSpPr/>
                <p:nvPr/>
              </p:nvSpPr>
              <p:spPr>
                <a:xfrm>
                  <a:off x="8263771" y="2027541"/>
                  <a:ext cx="50783" cy="129053"/>
                </a:xfrm>
                <a:custGeom>
                  <a:avLst/>
                  <a:gdLst/>
                  <a:ahLst/>
                  <a:cxnLst/>
                  <a:rect l="l" t="t" r="r" b="b"/>
                  <a:pathLst>
                    <a:path w="1988" h="5052" extrusionOk="0">
                      <a:moveTo>
                        <a:pt x="194" y="0"/>
                      </a:moveTo>
                      <a:lnTo>
                        <a:pt x="194" y="0"/>
                      </a:lnTo>
                      <a:cubicBezTo>
                        <a:pt x="0" y="1974"/>
                        <a:pt x="328" y="3700"/>
                        <a:pt x="1867" y="5052"/>
                      </a:cubicBezTo>
                      <a:cubicBezTo>
                        <a:pt x="1893" y="5005"/>
                        <a:pt x="1940" y="4985"/>
                        <a:pt x="1987" y="4985"/>
                      </a:cubicBezTo>
                      <a:cubicBezTo>
                        <a:pt x="1887" y="3125"/>
                        <a:pt x="1365" y="1459"/>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0"/>
                <p:cNvSpPr/>
                <p:nvPr/>
              </p:nvSpPr>
              <p:spPr>
                <a:xfrm>
                  <a:off x="8177965" y="1800216"/>
                  <a:ext cx="211947" cy="199174"/>
                </a:xfrm>
                <a:custGeom>
                  <a:avLst/>
                  <a:gdLst/>
                  <a:ahLst/>
                  <a:cxnLst/>
                  <a:rect l="l" t="t" r="r" b="b"/>
                  <a:pathLst>
                    <a:path w="8297" h="7797" extrusionOk="0">
                      <a:moveTo>
                        <a:pt x="5252" y="1"/>
                      </a:moveTo>
                      <a:cubicBezTo>
                        <a:pt x="5179" y="61"/>
                        <a:pt x="5099" y="115"/>
                        <a:pt x="5025" y="168"/>
                      </a:cubicBezTo>
                      <a:cubicBezTo>
                        <a:pt x="5052" y="175"/>
                        <a:pt x="5072" y="195"/>
                        <a:pt x="5085" y="222"/>
                      </a:cubicBezTo>
                      <a:cubicBezTo>
                        <a:pt x="5814" y="1707"/>
                        <a:pt x="5440" y="3661"/>
                        <a:pt x="3767" y="4283"/>
                      </a:cubicBezTo>
                      <a:cubicBezTo>
                        <a:pt x="3498" y="4382"/>
                        <a:pt x="3226" y="4428"/>
                        <a:pt x="2960" y="4428"/>
                      </a:cubicBezTo>
                      <a:cubicBezTo>
                        <a:pt x="1752" y="4428"/>
                        <a:pt x="665" y="3478"/>
                        <a:pt x="495" y="2222"/>
                      </a:cubicBezTo>
                      <a:cubicBezTo>
                        <a:pt x="495" y="2215"/>
                        <a:pt x="502" y="2209"/>
                        <a:pt x="502" y="2195"/>
                      </a:cubicBezTo>
                      <a:lnTo>
                        <a:pt x="502" y="2195"/>
                      </a:lnTo>
                      <a:cubicBezTo>
                        <a:pt x="335" y="2235"/>
                        <a:pt x="168" y="2269"/>
                        <a:pt x="0" y="2296"/>
                      </a:cubicBezTo>
                      <a:cubicBezTo>
                        <a:pt x="7" y="2309"/>
                        <a:pt x="14" y="2322"/>
                        <a:pt x="20" y="2336"/>
                      </a:cubicBezTo>
                      <a:cubicBezTo>
                        <a:pt x="569" y="4414"/>
                        <a:pt x="1573" y="7797"/>
                        <a:pt x="4164" y="7797"/>
                      </a:cubicBezTo>
                      <a:cubicBezTo>
                        <a:pt x="4418" y="7797"/>
                        <a:pt x="4686" y="7764"/>
                        <a:pt x="4971" y="7695"/>
                      </a:cubicBezTo>
                      <a:cubicBezTo>
                        <a:pt x="8297" y="6885"/>
                        <a:pt x="6149" y="2075"/>
                        <a:pt x="5226" y="255"/>
                      </a:cubicBezTo>
                      <a:cubicBezTo>
                        <a:pt x="5186" y="175"/>
                        <a:pt x="5219" y="94"/>
                        <a:pt x="5286" y="48"/>
                      </a:cubicBezTo>
                      <a:lnTo>
                        <a:pt x="5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0"/>
                <p:cNvSpPr/>
                <p:nvPr/>
              </p:nvSpPr>
              <p:spPr>
                <a:xfrm>
                  <a:off x="8130094" y="2164769"/>
                  <a:ext cx="179326" cy="154547"/>
                </a:xfrm>
                <a:custGeom>
                  <a:avLst/>
                  <a:gdLst/>
                  <a:ahLst/>
                  <a:cxnLst/>
                  <a:rect l="l" t="t" r="r" b="b"/>
                  <a:pathLst>
                    <a:path w="7020" h="6050" extrusionOk="0">
                      <a:moveTo>
                        <a:pt x="7019" y="1"/>
                      </a:moveTo>
                      <a:lnTo>
                        <a:pt x="7019" y="1"/>
                      </a:lnTo>
                      <a:cubicBezTo>
                        <a:pt x="6692" y="101"/>
                        <a:pt x="6364" y="195"/>
                        <a:pt x="6036" y="282"/>
                      </a:cubicBezTo>
                      <a:cubicBezTo>
                        <a:pt x="5742" y="1680"/>
                        <a:pt x="5454" y="3038"/>
                        <a:pt x="5360" y="4470"/>
                      </a:cubicBezTo>
                      <a:cubicBezTo>
                        <a:pt x="5355" y="4547"/>
                        <a:pt x="5287" y="4620"/>
                        <a:pt x="5214" y="4620"/>
                      </a:cubicBezTo>
                      <a:cubicBezTo>
                        <a:pt x="5191" y="4620"/>
                        <a:pt x="5168" y="4613"/>
                        <a:pt x="5146" y="4597"/>
                      </a:cubicBezTo>
                      <a:cubicBezTo>
                        <a:pt x="3788" y="3554"/>
                        <a:pt x="2269" y="2430"/>
                        <a:pt x="1219" y="1065"/>
                      </a:cubicBezTo>
                      <a:cubicBezTo>
                        <a:pt x="817" y="1091"/>
                        <a:pt x="409" y="1105"/>
                        <a:pt x="1" y="1118"/>
                      </a:cubicBezTo>
                      <a:cubicBezTo>
                        <a:pt x="1901" y="2764"/>
                        <a:pt x="3741" y="4464"/>
                        <a:pt x="5688" y="6049"/>
                      </a:cubicBezTo>
                      <a:cubicBezTo>
                        <a:pt x="6130" y="4035"/>
                        <a:pt x="6571" y="2015"/>
                        <a:pt x="7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0"/>
                <p:cNvSpPr/>
                <p:nvPr/>
              </p:nvSpPr>
              <p:spPr>
                <a:xfrm>
                  <a:off x="8185833" y="732205"/>
                  <a:ext cx="213480" cy="165276"/>
                </a:xfrm>
                <a:custGeom>
                  <a:avLst/>
                  <a:gdLst/>
                  <a:ahLst/>
                  <a:cxnLst/>
                  <a:rect l="l" t="t" r="r" b="b"/>
                  <a:pathLst>
                    <a:path w="8357" h="6470" extrusionOk="0">
                      <a:moveTo>
                        <a:pt x="0" y="0"/>
                      </a:moveTo>
                      <a:lnTo>
                        <a:pt x="0" y="0"/>
                      </a:lnTo>
                      <a:cubicBezTo>
                        <a:pt x="13" y="13"/>
                        <a:pt x="27" y="27"/>
                        <a:pt x="34" y="40"/>
                      </a:cubicBezTo>
                      <a:cubicBezTo>
                        <a:pt x="1151" y="2262"/>
                        <a:pt x="2409" y="4409"/>
                        <a:pt x="3800" y="6470"/>
                      </a:cubicBezTo>
                      <a:cubicBezTo>
                        <a:pt x="5386" y="5005"/>
                        <a:pt x="6905" y="3473"/>
                        <a:pt x="8357" y="1867"/>
                      </a:cubicBezTo>
                      <a:cubicBezTo>
                        <a:pt x="5721" y="883"/>
                        <a:pt x="2917" y="2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0"/>
                <p:cNvSpPr/>
                <p:nvPr/>
              </p:nvSpPr>
              <p:spPr>
                <a:xfrm>
                  <a:off x="8196077" y="1807573"/>
                  <a:ext cx="117967" cy="99191"/>
                </a:xfrm>
                <a:custGeom>
                  <a:avLst/>
                  <a:gdLst/>
                  <a:ahLst/>
                  <a:cxnLst/>
                  <a:rect l="l" t="t" r="r" b="b"/>
                  <a:pathLst>
                    <a:path w="4618" h="3883" extrusionOk="0">
                      <a:moveTo>
                        <a:pt x="4149" y="0"/>
                      </a:moveTo>
                      <a:cubicBezTo>
                        <a:pt x="2904" y="850"/>
                        <a:pt x="1506" y="1486"/>
                        <a:pt x="1" y="1860"/>
                      </a:cubicBezTo>
                      <a:cubicBezTo>
                        <a:pt x="1" y="1867"/>
                        <a:pt x="7" y="1867"/>
                        <a:pt x="7" y="1874"/>
                      </a:cubicBezTo>
                      <a:cubicBezTo>
                        <a:pt x="232" y="2990"/>
                        <a:pt x="1163" y="3883"/>
                        <a:pt x="2242" y="3883"/>
                      </a:cubicBezTo>
                      <a:cubicBezTo>
                        <a:pt x="2546" y="3883"/>
                        <a:pt x="2863" y="3811"/>
                        <a:pt x="3179" y="3654"/>
                      </a:cubicBezTo>
                      <a:cubicBezTo>
                        <a:pt x="4617" y="2924"/>
                        <a:pt x="4597" y="1365"/>
                        <a:pt x="4155" y="27"/>
                      </a:cubicBezTo>
                      <a:cubicBezTo>
                        <a:pt x="4149" y="14"/>
                        <a:pt x="4149" y="7"/>
                        <a:pt x="4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0"/>
                <p:cNvSpPr/>
                <p:nvPr/>
              </p:nvSpPr>
              <p:spPr>
                <a:xfrm>
                  <a:off x="8126518" y="1509540"/>
                  <a:ext cx="271262" cy="48433"/>
                </a:xfrm>
                <a:custGeom>
                  <a:avLst/>
                  <a:gdLst/>
                  <a:ahLst/>
                  <a:cxnLst/>
                  <a:rect l="l" t="t" r="r" b="b"/>
                  <a:pathLst>
                    <a:path w="10619" h="1896" extrusionOk="0">
                      <a:moveTo>
                        <a:pt x="5433" y="1"/>
                      </a:moveTo>
                      <a:cubicBezTo>
                        <a:pt x="3682" y="1"/>
                        <a:pt x="1929" y="299"/>
                        <a:pt x="208" y="855"/>
                      </a:cubicBezTo>
                      <a:cubicBezTo>
                        <a:pt x="141" y="909"/>
                        <a:pt x="74" y="956"/>
                        <a:pt x="0" y="1003"/>
                      </a:cubicBezTo>
                      <a:cubicBezTo>
                        <a:pt x="2004" y="1442"/>
                        <a:pt x="4084" y="1896"/>
                        <a:pt x="6124" y="1896"/>
                      </a:cubicBezTo>
                      <a:cubicBezTo>
                        <a:pt x="7661" y="1896"/>
                        <a:pt x="9176" y="1638"/>
                        <a:pt x="10618" y="922"/>
                      </a:cubicBezTo>
                      <a:cubicBezTo>
                        <a:pt x="8914" y="295"/>
                        <a:pt x="7174" y="1"/>
                        <a:pt x="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0"/>
                <p:cNvSpPr/>
                <p:nvPr/>
              </p:nvSpPr>
              <p:spPr>
                <a:xfrm>
                  <a:off x="8145498" y="1056397"/>
                  <a:ext cx="188522" cy="199839"/>
                </a:xfrm>
                <a:custGeom>
                  <a:avLst/>
                  <a:gdLst/>
                  <a:ahLst/>
                  <a:cxnLst/>
                  <a:rect l="l" t="t" r="r" b="b"/>
                  <a:pathLst>
                    <a:path w="7380" h="7823" extrusionOk="0">
                      <a:moveTo>
                        <a:pt x="3297" y="1"/>
                      </a:moveTo>
                      <a:cubicBezTo>
                        <a:pt x="796" y="1"/>
                        <a:pt x="237" y="4101"/>
                        <a:pt x="0" y="5969"/>
                      </a:cubicBezTo>
                      <a:lnTo>
                        <a:pt x="0" y="5976"/>
                      </a:lnTo>
                      <a:cubicBezTo>
                        <a:pt x="0" y="5989"/>
                        <a:pt x="7" y="6003"/>
                        <a:pt x="7" y="6009"/>
                      </a:cubicBezTo>
                      <a:cubicBezTo>
                        <a:pt x="7" y="6029"/>
                        <a:pt x="7" y="6050"/>
                        <a:pt x="0" y="6070"/>
                      </a:cubicBezTo>
                      <a:cubicBezTo>
                        <a:pt x="94" y="6076"/>
                        <a:pt x="181" y="6083"/>
                        <a:pt x="268" y="6090"/>
                      </a:cubicBezTo>
                      <a:lnTo>
                        <a:pt x="268" y="6083"/>
                      </a:lnTo>
                      <a:cubicBezTo>
                        <a:pt x="250" y="4761"/>
                        <a:pt x="1425" y="3702"/>
                        <a:pt x="2691" y="3702"/>
                      </a:cubicBezTo>
                      <a:cubicBezTo>
                        <a:pt x="2880" y="3702"/>
                        <a:pt x="3070" y="3725"/>
                        <a:pt x="3258" y="3775"/>
                      </a:cubicBezTo>
                      <a:cubicBezTo>
                        <a:pt x="5065" y="4250"/>
                        <a:pt x="5306" y="6016"/>
                        <a:pt x="5065" y="7595"/>
                      </a:cubicBezTo>
                      <a:cubicBezTo>
                        <a:pt x="5199" y="7669"/>
                        <a:pt x="5326" y="7749"/>
                        <a:pt x="5460" y="7823"/>
                      </a:cubicBezTo>
                      <a:cubicBezTo>
                        <a:pt x="5460" y="7802"/>
                        <a:pt x="5473" y="7789"/>
                        <a:pt x="5473" y="7769"/>
                      </a:cubicBezTo>
                      <a:cubicBezTo>
                        <a:pt x="5386" y="7749"/>
                        <a:pt x="5312" y="7675"/>
                        <a:pt x="5353" y="7568"/>
                      </a:cubicBezTo>
                      <a:cubicBezTo>
                        <a:pt x="6202" y="5300"/>
                        <a:pt x="7380" y="1125"/>
                        <a:pt x="4101" y="128"/>
                      </a:cubicBezTo>
                      <a:cubicBezTo>
                        <a:pt x="3813" y="41"/>
                        <a:pt x="3546" y="1"/>
                        <a:pt x="3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0"/>
                <p:cNvSpPr/>
                <p:nvPr/>
              </p:nvSpPr>
              <p:spPr>
                <a:xfrm>
                  <a:off x="8225479" y="915082"/>
                  <a:ext cx="51294" cy="124430"/>
                </a:xfrm>
                <a:custGeom>
                  <a:avLst/>
                  <a:gdLst/>
                  <a:ahLst/>
                  <a:cxnLst/>
                  <a:rect l="l" t="t" r="r" b="b"/>
                  <a:pathLst>
                    <a:path w="2008" h="4871" extrusionOk="0">
                      <a:moveTo>
                        <a:pt x="2008" y="0"/>
                      </a:moveTo>
                      <a:cubicBezTo>
                        <a:pt x="1499" y="642"/>
                        <a:pt x="1071" y="1325"/>
                        <a:pt x="797" y="2108"/>
                      </a:cubicBezTo>
                      <a:cubicBezTo>
                        <a:pt x="669" y="2482"/>
                        <a:pt x="0" y="4817"/>
                        <a:pt x="710" y="4871"/>
                      </a:cubicBezTo>
                      <a:cubicBezTo>
                        <a:pt x="711" y="4871"/>
                        <a:pt x="712" y="4871"/>
                        <a:pt x="713" y="4871"/>
                      </a:cubicBezTo>
                      <a:cubicBezTo>
                        <a:pt x="949" y="4871"/>
                        <a:pt x="1466" y="3585"/>
                        <a:pt x="1519" y="3432"/>
                      </a:cubicBezTo>
                      <a:cubicBezTo>
                        <a:pt x="1653" y="3071"/>
                        <a:pt x="1740" y="2696"/>
                        <a:pt x="1813" y="2315"/>
                      </a:cubicBezTo>
                      <a:cubicBezTo>
                        <a:pt x="1954" y="1552"/>
                        <a:pt x="1987" y="776"/>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0"/>
                <p:cNvSpPr/>
                <p:nvPr/>
              </p:nvSpPr>
              <p:spPr>
                <a:xfrm>
                  <a:off x="8156942" y="1158066"/>
                  <a:ext cx="116255" cy="88948"/>
                </a:xfrm>
                <a:custGeom>
                  <a:avLst/>
                  <a:gdLst/>
                  <a:ahLst/>
                  <a:cxnLst/>
                  <a:rect l="l" t="t" r="r" b="b"/>
                  <a:pathLst>
                    <a:path w="4551" h="3482" extrusionOk="0">
                      <a:moveTo>
                        <a:pt x="2206" y="0"/>
                      </a:moveTo>
                      <a:cubicBezTo>
                        <a:pt x="1062" y="0"/>
                        <a:pt x="227" y="986"/>
                        <a:pt x="0" y="2130"/>
                      </a:cubicBezTo>
                      <a:cubicBezTo>
                        <a:pt x="1553" y="2317"/>
                        <a:pt x="3018" y="2785"/>
                        <a:pt x="4356" y="3481"/>
                      </a:cubicBezTo>
                      <a:cubicBezTo>
                        <a:pt x="4550" y="2130"/>
                        <a:pt x="4383" y="571"/>
                        <a:pt x="2857" y="102"/>
                      </a:cubicBezTo>
                      <a:cubicBezTo>
                        <a:pt x="2631" y="33"/>
                        <a:pt x="2413"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0"/>
                <p:cNvSpPr/>
                <p:nvPr/>
              </p:nvSpPr>
              <p:spPr>
                <a:xfrm>
                  <a:off x="8167185" y="2173837"/>
                  <a:ext cx="109767" cy="98118"/>
                </a:xfrm>
                <a:custGeom>
                  <a:avLst/>
                  <a:gdLst/>
                  <a:ahLst/>
                  <a:cxnLst/>
                  <a:rect l="l" t="t" r="r" b="b"/>
                  <a:pathLst>
                    <a:path w="4297" h="3841" extrusionOk="0">
                      <a:moveTo>
                        <a:pt x="4296" y="0"/>
                      </a:moveTo>
                      <a:cubicBezTo>
                        <a:pt x="2905" y="348"/>
                        <a:pt x="1473" y="583"/>
                        <a:pt x="1" y="696"/>
                      </a:cubicBezTo>
                      <a:cubicBezTo>
                        <a:pt x="1252" y="1687"/>
                        <a:pt x="2376" y="2844"/>
                        <a:pt x="3641" y="3841"/>
                      </a:cubicBezTo>
                      <a:cubicBezTo>
                        <a:pt x="3734" y="2550"/>
                        <a:pt x="3908" y="1232"/>
                        <a:pt x="4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0"/>
                <p:cNvSpPr/>
                <p:nvPr/>
              </p:nvSpPr>
              <p:spPr>
                <a:xfrm>
                  <a:off x="8106337" y="743982"/>
                  <a:ext cx="168546" cy="156412"/>
                </a:xfrm>
                <a:custGeom>
                  <a:avLst/>
                  <a:gdLst/>
                  <a:ahLst/>
                  <a:cxnLst/>
                  <a:rect l="l" t="t" r="r" b="b"/>
                  <a:pathLst>
                    <a:path w="6598" h="6123" extrusionOk="0">
                      <a:moveTo>
                        <a:pt x="2998" y="1"/>
                      </a:moveTo>
                      <a:cubicBezTo>
                        <a:pt x="1988" y="1787"/>
                        <a:pt x="1025" y="3600"/>
                        <a:pt x="1" y="5380"/>
                      </a:cubicBezTo>
                      <a:lnTo>
                        <a:pt x="610" y="5380"/>
                      </a:lnTo>
                      <a:cubicBezTo>
                        <a:pt x="1265" y="4042"/>
                        <a:pt x="1955" y="2724"/>
                        <a:pt x="2637" y="1399"/>
                      </a:cubicBezTo>
                      <a:cubicBezTo>
                        <a:pt x="2662" y="1348"/>
                        <a:pt x="2709" y="1326"/>
                        <a:pt x="2757" y="1326"/>
                      </a:cubicBezTo>
                      <a:cubicBezTo>
                        <a:pt x="2811" y="1326"/>
                        <a:pt x="2866" y="1353"/>
                        <a:pt x="2898" y="1399"/>
                      </a:cubicBezTo>
                      <a:cubicBezTo>
                        <a:pt x="3868" y="2851"/>
                        <a:pt x="4778" y="4336"/>
                        <a:pt x="5621" y="5868"/>
                      </a:cubicBezTo>
                      <a:cubicBezTo>
                        <a:pt x="5628" y="5882"/>
                        <a:pt x="5628" y="5895"/>
                        <a:pt x="5634" y="5902"/>
                      </a:cubicBezTo>
                      <a:cubicBezTo>
                        <a:pt x="5956" y="5969"/>
                        <a:pt x="6277" y="6042"/>
                        <a:pt x="6598" y="6123"/>
                      </a:cubicBezTo>
                      <a:cubicBezTo>
                        <a:pt x="5273" y="4156"/>
                        <a:pt x="4076" y="2115"/>
                        <a:pt x="2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0"/>
                <p:cNvSpPr/>
                <p:nvPr/>
              </p:nvSpPr>
              <p:spPr>
                <a:xfrm>
                  <a:off x="8123963" y="2021385"/>
                  <a:ext cx="181702" cy="164612"/>
                </a:xfrm>
                <a:custGeom>
                  <a:avLst/>
                  <a:gdLst/>
                  <a:ahLst/>
                  <a:cxnLst/>
                  <a:rect l="l" t="t" r="r" b="b"/>
                  <a:pathLst>
                    <a:path w="7113" h="6444" extrusionOk="0">
                      <a:moveTo>
                        <a:pt x="5446" y="0"/>
                      </a:moveTo>
                      <a:lnTo>
                        <a:pt x="5446" y="0"/>
                      </a:lnTo>
                      <a:cubicBezTo>
                        <a:pt x="3720" y="516"/>
                        <a:pt x="1894" y="810"/>
                        <a:pt x="0" y="830"/>
                      </a:cubicBezTo>
                      <a:cubicBezTo>
                        <a:pt x="1198" y="2496"/>
                        <a:pt x="1291" y="4691"/>
                        <a:pt x="248" y="6444"/>
                      </a:cubicBezTo>
                      <a:cubicBezTo>
                        <a:pt x="2630" y="6397"/>
                        <a:pt x="4931" y="6022"/>
                        <a:pt x="7112" y="5360"/>
                      </a:cubicBezTo>
                      <a:cubicBezTo>
                        <a:pt x="5339" y="4343"/>
                        <a:pt x="5239" y="1800"/>
                        <a:pt x="5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0"/>
                <p:cNvSpPr/>
                <p:nvPr/>
              </p:nvSpPr>
              <p:spPr>
                <a:xfrm>
                  <a:off x="8110961" y="888592"/>
                  <a:ext cx="165302" cy="156744"/>
                </a:xfrm>
                <a:custGeom>
                  <a:avLst/>
                  <a:gdLst/>
                  <a:ahLst/>
                  <a:cxnLst/>
                  <a:rect l="l" t="t" r="r" b="b"/>
                  <a:pathLst>
                    <a:path w="6471" h="6136" extrusionOk="0">
                      <a:moveTo>
                        <a:pt x="262" y="0"/>
                      </a:moveTo>
                      <a:cubicBezTo>
                        <a:pt x="175" y="0"/>
                        <a:pt x="88" y="7"/>
                        <a:pt x="1" y="7"/>
                      </a:cubicBezTo>
                      <a:cubicBezTo>
                        <a:pt x="1225" y="1586"/>
                        <a:pt x="1312" y="3834"/>
                        <a:pt x="496" y="5620"/>
                      </a:cubicBezTo>
                      <a:cubicBezTo>
                        <a:pt x="1961" y="5634"/>
                        <a:pt x="3393" y="5814"/>
                        <a:pt x="4771" y="6135"/>
                      </a:cubicBezTo>
                      <a:cubicBezTo>
                        <a:pt x="4383" y="5654"/>
                        <a:pt x="4778" y="4008"/>
                        <a:pt x="4871" y="3660"/>
                      </a:cubicBezTo>
                      <a:cubicBezTo>
                        <a:pt x="5146" y="2576"/>
                        <a:pt x="5688" y="1566"/>
                        <a:pt x="6470" y="769"/>
                      </a:cubicBezTo>
                      <a:cubicBezTo>
                        <a:pt x="4483" y="268"/>
                        <a:pt x="240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0"/>
                <p:cNvSpPr/>
                <p:nvPr/>
              </p:nvSpPr>
              <p:spPr>
                <a:xfrm>
                  <a:off x="8122584" y="1540960"/>
                  <a:ext cx="202035" cy="184256"/>
                </a:xfrm>
                <a:custGeom>
                  <a:avLst/>
                  <a:gdLst/>
                  <a:ahLst/>
                  <a:cxnLst/>
                  <a:rect l="l" t="t" r="r" b="b"/>
                  <a:pathLst>
                    <a:path w="7909" h="7213" extrusionOk="0">
                      <a:moveTo>
                        <a:pt x="1" y="0"/>
                      </a:moveTo>
                      <a:lnTo>
                        <a:pt x="1" y="0"/>
                      </a:lnTo>
                      <a:cubicBezTo>
                        <a:pt x="2075" y="2964"/>
                        <a:pt x="4283" y="6155"/>
                        <a:pt x="7909" y="7213"/>
                      </a:cubicBezTo>
                      <a:cubicBezTo>
                        <a:pt x="6223" y="3921"/>
                        <a:pt x="3493" y="1546"/>
                        <a:pt x="148" y="34"/>
                      </a:cubicBezTo>
                      <a:cubicBezTo>
                        <a:pt x="94" y="27"/>
                        <a:pt x="47" y="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0"/>
                <p:cNvSpPr/>
                <p:nvPr/>
              </p:nvSpPr>
              <p:spPr>
                <a:xfrm>
                  <a:off x="8123095" y="1324747"/>
                  <a:ext cx="180169" cy="204105"/>
                </a:xfrm>
                <a:custGeom>
                  <a:avLst/>
                  <a:gdLst/>
                  <a:ahLst/>
                  <a:cxnLst/>
                  <a:rect l="l" t="t" r="r" b="b"/>
                  <a:pathLst>
                    <a:path w="7053" h="7990" extrusionOk="0">
                      <a:moveTo>
                        <a:pt x="7053" y="0"/>
                      </a:moveTo>
                      <a:lnTo>
                        <a:pt x="7053" y="0"/>
                      </a:lnTo>
                      <a:cubicBezTo>
                        <a:pt x="3801" y="1740"/>
                        <a:pt x="1479" y="4490"/>
                        <a:pt x="27" y="7849"/>
                      </a:cubicBezTo>
                      <a:cubicBezTo>
                        <a:pt x="21" y="7895"/>
                        <a:pt x="7" y="7942"/>
                        <a:pt x="1" y="7989"/>
                      </a:cubicBezTo>
                      <a:cubicBezTo>
                        <a:pt x="41" y="7969"/>
                        <a:pt x="81" y="7956"/>
                        <a:pt x="121" y="7936"/>
                      </a:cubicBezTo>
                      <a:cubicBezTo>
                        <a:pt x="3005" y="5841"/>
                        <a:pt x="6076" y="3593"/>
                        <a:pt x="7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0"/>
                <p:cNvSpPr/>
                <p:nvPr/>
              </p:nvSpPr>
              <p:spPr>
                <a:xfrm>
                  <a:off x="8130273" y="1898156"/>
                  <a:ext cx="152657" cy="137100"/>
                </a:xfrm>
                <a:custGeom>
                  <a:avLst/>
                  <a:gdLst/>
                  <a:ahLst/>
                  <a:cxnLst/>
                  <a:rect l="l" t="t" r="r" b="b"/>
                  <a:pathLst>
                    <a:path w="5976" h="5367" extrusionOk="0">
                      <a:moveTo>
                        <a:pt x="2041" y="1"/>
                      </a:moveTo>
                      <a:cubicBezTo>
                        <a:pt x="2168" y="2088"/>
                        <a:pt x="1854" y="4497"/>
                        <a:pt x="1" y="5366"/>
                      </a:cubicBezTo>
                      <a:cubicBezTo>
                        <a:pt x="2088" y="5313"/>
                        <a:pt x="4095" y="4931"/>
                        <a:pt x="5975" y="4269"/>
                      </a:cubicBezTo>
                      <a:cubicBezTo>
                        <a:pt x="3908" y="4222"/>
                        <a:pt x="2677" y="2008"/>
                        <a:pt x="2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0"/>
                <p:cNvSpPr/>
                <p:nvPr/>
              </p:nvSpPr>
              <p:spPr>
                <a:xfrm>
                  <a:off x="8129430" y="789273"/>
                  <a:ext cx="110431" cy="103432"/>
                </a:xfrm>
                <a:custGeom>
                  <a:avLst/>
                  <a:gdLst/>
                  <a:ahLst/>
                  <a:cxnLst/>
                  <a:rect l="l" t="t" r="r" b="b"/>
                  <a:pathLst>
                    <a:path w="4323" h="4049" extrusionOk="0">
                      <a:moveTo>
                        <a:pt x="1874" y="1"/>
                      </a:moveTo>
                      <a:cubicBezTo>
                        <a:pt x="1258" y="1205"/>
                        <a:pt x="642" y="2416"/>
                        <a:pt x="0" y="3607"/>
                      </a:cubicBezTo>
                      <a:cubicBezTo>
                        <a:pt x="1472" y="3634"/>
                        <a:pt x="2917" y="3788"/>
                        <a:pt x="4322" y="4049"/>
                      </a:cubicBezTo>
                      <a:cubicBezTo>
                        <a:pt x="3560" y="2670"/>
                        <a:pt x="2743" y="1319"/>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0"/>
                <p:cNvSpPr/>
                <p:nvPr/>
              </p:nvSpPr>
              <p:spPr>
                <a:xfrm>
                  <a:off x="7983644" y="729293"/>
                  <a:ext cx="197591" cy="147344"/>
                </a:xfrm>
                <a:custGeom>
                  <a:avLst/>
                  <a:gdLst/>
                  <a:ahLst/>
                  <a:cxnLst/>
                  <a:rect l="l" t="t" r="r" b="b"/>
                  <a:pathLst>
                    <a:path w="7735" h="5768" extrusionOk="0">
                      <a:moveTo>
                        <a:pt x="5246" y="0"/>
                      </a:moveTo>
                      <a:cubicBezTo>
                        <a:pt x="3459" y="0"/>
                        <a:pt x="1706" y="154"/>
                        <a:pt x="0" y="435"/>
                      </a:cubicBezTo>
                      <a:cubicBezTo>
                        <a:pt x="1773" y="2008"/>
                        <a:pt x="3312" y="3787"/>
                        <a:pt x="4617" y="5768"/>
                      </a:cubicBezTo>
                      <a:cubicBezTo>
                        <a:pt x="5547" y="3854"/>
                        <a:pt x="6617" y="2001"/>
                        <a:pt x="7674" y="154"/>
                      </a:cubicBezTo>
                      <a:cubicBezTo>
                        <a:pt x="7688" y="127"/>
                        <a:pt x="7708" y="114"/>
                        <a:pt x="7734" y="101"/>
                      </a:cubicBezTo>
                      <a:cubicBezTo>
                        <a:pt x="6912" y="34"/>
                        <a:pt x="6082"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0"/>
                <p:cNvSpPr/>
                <p:nvPr/>
              </p:nvSpPr>
              <p:spPr>
                <a:xfrm>
                  <a:off x="8011846" y="1853197"/>
                  <a:ext cx="169568" cy="181702"/>
                </a:xfrm>
                <a:custGeom>
                  <a:avLst/>
                  <a:gdLst/>
                  <a:ahLst/>
                  <a:cxnLst/>
                  <a:rect l="l" t="t" r="r" b="b"/>
                  <a:pathLst>
                    <a:path w="6638" h="7113" extrusionOk="0">
                      <a:moveTo>
                        <a:pt x="783" y="1"/>
                      </a:moveTo>
                      <a:lnTo>
                        <a:pt x="783" y="1"/>
                      </a:lnTo>
                      <a:cubicBezTo>
                        <a:pt x="790" y="14"/>
                        <a:pt x="790" y="28"/>
                        <a:pt x="790" y="41"/>
                      </a:cubicBezTo>
                      <a:cubicBezTo>
                        <a:pt x="716" y="1995"/>
                        <a:pt x="0" y="6598"/>
                        <a:pt x="2723" y="7080"/>
                      </a:cubicBezTo>
                      <a:cubicBezTo>
                        <a:pt x="2937" y="7100"/>
                        <a:pt x="3151" y="7106"/>
                        <a:pt x="3372" y="7113"/>
                      </a:cubicBezTo>
                      <a:cubicBezTo>
                        <a:pt x="4730" y="7026"/>
                        <a:pt x="5821" y="5855"/>
                        <a:pt x="6202" y="4617"/>
                      </a:cubicBezTo>
                      <a:cubicBezTo>
                        <a:pt x="6637" y="3212"/>
                        <a:pt x="6396" y="1707"/>
                        <a:pt x="6189" y="289"/>
                      </a:cubicBezTo>
                      <a:lnTo>
                        <a:pt x="6189" y="282"/>
                      </a:lnTo>
                      <a:cubicBezTo>
                        <a:pt x="6102" y="295"/>
                        <a:pt x="6015" y="309"/>
                        <a:pt x="5928" y="322"/>
                      </a:cubicBezTo>
                      <a:cubicBezTo>
                        <a:pt x="5935" y="329"/>
                        <a:pt x="5941" y="342"/>
                        <a:pt x="5941" y="355"/>
                      </a:cubicBezTo>
                      <a:cubicBezTo>
                        <a:pt x="6157" y="1966"/>
                        <a:pt x="5025" y="3514"/>
                        <a:pt x="3399" y="3514"/>
                      </a:cubicBezTo>
                      <a:cubicBezTo>
                        <a:pt x="3261" y="3514"/>
                        <a:pt x="3121" y="3503"/>
                        <a:pt x="2977" y="3480"/>
                      </a:cubicBezTo>
                      <a:cubicBezTo>
                        <a:pt x="1492" y="3232"/>
                        <a:pt x="422" y="1459"/>
                        <a:pt x="1285" y="121"/>
                      </a:cubicBezTo>
                      <a:cubicBezTo>
                        <a:pt x="1117" y="81"/>
                        <a:pt x="950" y="4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0"/>
                <p:cNvSpPr/>
                <p:nvPr/>
              </p:nvSpPr>
              <p:spPr>
                <a:xfrm>
                  <a:off x="8044135" y="1039333"/>
                  <a:ext cx="176235" cy="148697"/>
                </a:xfrm>
                <a:custGeom>
                  <a:avLst/>
                  <a:gdLst/>
                  <a:ahLst/>
                  <a:cxnLst/>
                  <a:rect l="l" t="t" r="r" b="b"/>
                  <a:pathLst>
                    <a:path w="6899" h="5821" extrusionOk="0">
                      <a:moveTo>
                        <a:pt x="2878" y="0"/>
                      </a:moveTo>
                      <a:cubicBezTo>
                        <a:pt x="1901" y="0"/>
                        <a:pt x="944" y="74"/>
                        <a:pt x="1" y="214"/>
                      </a:cubicBezTo>
                      <a:cubicBezTo>
                        <a:pt x="2362" y="555"/>
                        <a:pt x="3393" y="3546"/>
                        <a:pt x="3828" y="5821"/>
                      </a:cubicBezTo>
                      <a:cubicBezTo>
                        <a:pt x="3948" y="3754"/>
                        <a:pt x="4825" y="776"/>
                        <a:pt x="6899" y="415"/>
                      </a:cubicBezTo>
                      <a:cubicBezTo>
                        <a:pt x="5601" y="147"/>
                        <a:pt x="4256" y="0"/>
                        <a:pt x="2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0"/>
                <p:cNvSpPr/>
                <p:nvPr/>
              </p:nvSpPr>
              <p:spPr>
                <a:xfrm>
                  <a:off x="8037979" y="1857309"/>
                  <a:ext cx="123510" cy="78321"/>
                </a:xfrm>
                <a:custGeom>
                  <a:avLst/>
                  <a:gdLst/>
                  <a:ahLst/>
                  <a:cxnLst/>
                  <a:rect l="l" t="t" r="r" b="b"/>
                  <a:pathLst>
                    <a:path w="4835" h="3066" extrusionOk="0">
                      <a:moveTo>
                        <a:pt x="436" y="0"/>
                      </a:moveTo>
                      <a:lnTo>
                        <a:pt x="436" y="0"/>
                      </a:lnTo>
                      <a:cubicBezTo>
                        <a:pt x="1" y="1318"/>
                        <a:pt x="462" y="2777"/>
                        <a:pt x="1988" y="3031"/>
                      </a:cubicBezTo>
                      <a:cubicBezTo>
                        <a:pt x="2124" y="3054"/>
                        <a:pt x="2257" y="3065"/>
                        <a:pt x="2387" y="3065"/>
                      </a:cubicBezTo>
                      <a:cubicBezTo>
                        <a:pt x="3840" y="3065"/>
                        <a:pt x="4834" y="1678"/>
                        <a:pt x="4644" y="228"/>
                      </a:cubicBezTo>
                      <a:cubicBezTo>
                        <a:pt x="4637" y="215"/>
                        <a:pt x="4644" y="208"/>
                        <a:pt x="4644" y="194"/>
                      </a:cubicBezTo>
                      <a:lnTo>
                        <a:pt x="4644" y="194"/>
                      </a:lnTo>
                      <a:cubicBezTo>
                        <a:pt x="4142" y="255"/>
                        <a:pt x="3634" y="288"/>
                        <a:pt x="3119" y="288"/>
                      </a:cubicBezTo>
                      <a:cubicBezTo>
                        <a:pt x="2202" y="288"/>
                        <a:pt x="1305" y="188"/>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0"/>
                <p:cNvSpPr/>
                <p:nvPr/>
              </p:nvSpPr>
              <p:spPr>
                <a:xfrm>
                  <a:off x="8105852" y="2050736"/>
                  <a:ext cx="37449" cy="132527"/>
                </a:xfrm>
                <a:custGeom>
                  <a:avLst/>
                  <a:gdLst/>
                  <a:ahLst/>
                  <a:cxnLst/>
                  <a:rect l="l" t="t" r="r" b="b"/>
                  <a:pathLst>
                    <a:path w="1466" h="5188" extrusionOk="0">
                      <a:moveTo>
                        <a:pt x="622" y="1"/>
                      </a:moveTo>
                      <a:cubicBezTo>
                        <a:pt x="65" y="1"/>
                        <a:pt x="0" y="2269"/>
                        <a:pt x="33" y="2618"/>
                      </a:cubicBezTo>
                      <a:cubicBezTo>
                        <a:pt x="107" y="3521"/>
                        <a:pt x="375" y="4358"/>
                        <a:pt x="716" y="5187"/>
                      </a:cubicBezTo>
                      <a:cubicBezTo>
                        <a:pt x="1204" y="4385"/>
                        <a:pt x="1465" y="3488"/>
                        <a:pt x="1438" y="2538"/>
                      </a:cubicBezTo>
                      <a:cubicBezTo>
                        <a:pt x="1425" y="2096"/>
                        <a:pt x="1358" y="1641"/>
                        <a:pt x="1224" y="1213"/>
                      </a:cubicBezTo>
                      <a:cubicBezTo>
                        <a:pt x="1171" y="1046"/>
                        <a:pt x="870" y="29"/>
                        <a:pt x="649" y="2"/>
                      </a:cubicBezTo>
                      <a:cubicBezTo>
                        <a:pt x="640" y="1"/>
                        <a:pt x="631"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0"/>
                <p:cNvSpPr/>
                <p:nvPr/>
              </p:nvSpPr>
              <p:spPr>
                <a:xfrm>
                  <a:off x="7937357" y="1052642"/>
                  <a:ext cx="200120" cy="189416"/>
                </a:xfrm>
                <a:custGeom>
                  <a:avLst/>
                  <a:gdLst/>
                  <a:ahLst/>
                  <a:cxnLst/>
                  <a:rect l="l" t="t" r="r" b="b"/>
                  <a:pathLst>
                    <a:path w="7834" h="7415" extrusionOk="0">
                      <a:moveTo>
                        <a:pt x="3531" y="1"/>
                      </a:moveTo>
                      <a:cubicBezTo>
                        <a:pt x="0" y="1"/>
                        <a:pt x="396" y="5244"/>
                        <a:pt x="1544" y="7414"/>
                      </a:cubicBezTo>
                      <a:cubicBezTo>
                        <a:pt x="1718" y="7334"/>
                        <a:pt x="1892" y="7254"/>
                        <a:pt x="2073" y="7173"/>
                      </a:cubicBezTo>
                      <a:cubicBezTo>
                        <a:pt x="1404" y="5614"/>
                        <a:pt x="2642" y="3835"/>
                        <a:pt x="4221" y="3527"/>
                      </a:cubicBezTo>
                      <a:cubicBezTo>
                        <a:pt x="4409" y="3491"/>
                        <a:pt x="4594" y="3474"/>
                        <a:pt x="4774" y="3474"/>
                      </a:cubicBezTo>
                      <a:cubicBezTo>
                        <a:pt x="6272" y="3474"/>
                        <a:pt x="7472" y="4660"/>
                        <a:pt x="7633" y="6176"/>
                      </a:cubicBezTo>
                      <a:cubicBezTo>
                        <a:pt x="7700" y="6183"/>
                        <a:pt x="7767" y="6190"/>
                        <a:pt x="7834" y="6190"/>
                      </a:cubicBezTo>
                      <a:cubicBezTo>
                        <a:pt x="7479" y="3754"/>
                        <a:pt x="6710" y="14"/>
                        <a:pt x="3552" y="1"/>
                      </a:cubicBezTo>
                      <a:cubicBezTo>
                        <a:pt x="3545" y="1"/>
                        <a:pt x="3538"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0"/>
                <p:cNvSpPr/>
                <p:nvPr/>
              </p:nvSpPr>
              <p:spPr>
                <a:xfrm>
                  <a:off x="8089094" y="888745"/>
                  <a:ext cx="42226" cy="139246"/>
                </a:xfrm>
                <a:custGeom>
                  <a:avLst/>
                  <a:gdLst/>
                  <a:ahLst/>
                  <a:cxnLst/>
                  <a:rect l="l" t="t" r="r" b="b"/>
                  <a:pathLst>
                    <a:path w="1653" h="5451" extrusionOk="0">
                      <a:moveTo>
                        <a:pt x="562" y="1"/>
                      </a:moveTo>
                      <a:cubicBezTo>
                        <a:pt x="549" y="7"/>
                        <a:pt x="535" y="14"/>
                        <a:pt x="522" y="14"/>
                      </a:cubicBezTo>
                      <a:cubicBezTo>
                        <a:pt x="214" y="884"/>
                        <a:pt x="0" y="1754"/>
                        <a:pt x="87" y="2697"/>
                      </a:cubicBezTo>
                      <a:cubicBezTo>
                        <a:pt x="134" y="3212"/>
                        <a:pt x="241" y="3721"/>
                        <a:pt x="422" y="4209"/>
                      </a:cubicBezTo>
                      <a:cubicBezTo>
                        <a:pt x="489" y="4383"/>
                        <a:pt x="850" y="5393"/>
                        <a:pt x="1091" y="5447"/>
                      </a:cubicBezTo>
                      <a:cubicBezTo>
                        <a:pt x="1100" y="5449"/>
                        <a:pt x="1110" y="5450"/>
                        <a:pt x="1119" y="5450"/>
                      </a:cubicBezTo>
                      <a:cubicBezTo>
                        <a:pt x="1557" y="5450"/>
                        <a:pt x="1652" y="3006"/>
                        <a:pt x="1633" y="2730"/>
                      </a:cubicBezTo>
                      <a:cubicBezTo>
                        <a:pt x="1539" y="1707"/>
                        <a:pt x="1131" y="850"/>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0"/>
                <p:cNvSpPr/>
                <p:nvPr/>
              </p:nvSpPr>
              <p:spPr>
                <a:xfrm>
                  <a:off x="7990133" y="1148206"/>
                  <a:ext cx="134878" cy="86317"/>
                </a:xfrm>
                <a:custGeom>
                  <a:avLst/>
                  <a:gdLst/>
                  <a:ahLst/>
                  <a:cxnLst/>
                  <a:rect l="l" t="t" r="r" b="b"/>
                  <a:pathLst>
                    <a:path w="5280" h="3379" extrusionOk="0">
                      <a:moveTo>
                        <a:pt x="2683" y="0"/>
                      </a:moveTo>
                      <a:cubicBezTo>
                        <a:pt x="2443" y="0"/>
                        <a:pt x="2197" y="35"/>
                        <a:pt x="1947" y="107"/>
                      </a:cubicBezTo>
                      <a:cubicBezTo>
                        <a:pt x="388" y="555"/>
                        <a:pt x="0" y="1960"/>
                        <a:pt x="141" y="3379"/>
                      </a:cubicBezTo>
                      <a:cubicBezTo>
                        <a:pt x="1640" y="2763"/>
                        <a:pt x="3272" y="2422"/>
                        <a:pt x="4992" y="2422"/>
                      </a:cubicBezTo>
                      <a:cubicBezTo>
                        <a:pt x="5085" y="2422"/>
                        <a:pt x="5186" y="2429"/>
                        <a:pt x="5279" y="2429"/>
                      </a:cubicBezTo>
                      <a:cubicBezTo>
                        <a:pt x="5126" y="1051"/>
                        <a:pt x="4013" y="0"/>
                        <a:pt x="2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0"/>
                <p:cNvSpPr/>
                <p:nvPr/>
              </p:nvSpPr>
              <p:spPr>
                <a:xfrm>
                  <a:off x="8074738" y="1543693"/>
                  <a:ext cx="76073" cy="274328"/>
                </a:xfrm>
                <a:custGeom>
                  <a:avLst/>
                  <a:gdLst/>
                  <a:ahLst/>
                  <a:cxnLst/>
                  <a:rect l="l" t="t" r="r" b="b"/>
                  <a:pathLst>
                    <a:path w="2978" h="10739" extrusionOk="0">
                      <a:moveTo>
                        <a:pt x="1633" y="0"/>
                      </a:moveTo>
                      <a:lnTo>
                        <a:pt x="1633" y="0"/>
                      </a:lnTo>
                      <a:cubicBezTo>
                        <a:pt x="863" y="3539"/>
                        <a:pt x="0" y="7340"/>
                        <a:pt x="1693" y="10739"/>
                      </a:cubicBezTo>
                      <a:cubicBezTo>
                        <a:pt x="2978" y="7219"/>
                        <a:pt x="2864" y="3566"/>
                        <a:pt x="1666" y="40"/>
                      </a:cubicBezTo>
                      <a:cubicBezTo>
                        <a:pt x="1653" y="27"/>
                        <a:pt x="1646" y="14"/>
                        <a:pt x="1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0"/>
                <p:cNvSpPr/>
                <p:nvPr/>
              </p:nvSpPr>
              <p:spPr>
                <a:xfrm>
                  <a:off x="7981575" y="2030785"/>
                  <a:ext cx="138301" cy="155390"/>
                </a:xfrm>
                <a:custGeom>
                  <a:avLst/>
                  <a:gdLst/>
                  <a:ahLst/>
                  <a:cxnLst/>
                  <a:rect l="l" t="t" r="r" b="b"/>
                  <a:pathLst>
                    <a:path w="5414" h="6083" extrusionOk="0">
                      <a:moveTo>
                        <a:pt x="1058" y="0"/>
                      </a:moveTo>
                      <a:cubicBezTo>
                        <a:pt x="1392" y="1907"/>
                        <a:pt x="1620" y="4202"/>
                        <a:pt x="1" y="5513"/>
                      </a:cubicBezTo>
                      <a:cubicBezTo>
                        <a:pt x="1720" y="5888"/>
                        <a:pt x="3500" y="6082"/>
                        <a:pt x="5327" y="6082"/>
                      </a:cubicBezTo>
                      <a:lnTo>
                        <a:pt x="5414" y="6082"/>
                      </a:lnTo>
                      <a:cubicBezTo>
                        <a:pt x="4570" y="4316"/>
                        <a:pt x="4269" y="2195"/>
                        <a:pt x="5333" y="469"/>
                      </a:cubicBezTo>
                      <a:lnTo>
                        <a:pt x="5327" y="469"/>
                      </a:lnTo>
                      <a:cubicBezTo>
                        <a:pt x="5159" y="469"/>
                        <a:pt x="4992" y="462"/>
                        <a:pt x="4825" y="462"/>
                      </a:cubicBezTo>
                      <a:cubicBezTo>
                        <a:pt x="4758" y="469"/>
                        <a:pt x="4698" y="475"/>
                        <a:pt x="4631" y="482"/>
                      </a:cubicBezTo>
                      <a:cubicBezTo>
                        <a:pt x="4514" y="495"/>
                        <a:pt x="4401" y="500"/>
                        <a:pt x="4293" y="500"/>
                      </a:cubicBezTo>
                      <a:cubicBezTo>
                        <a:pt x="3994" y="500"/>
                        <a:pt x="3728" y="456"/>
                        <a:pt x="3487" y="382"/>
                      </a:cubicBezTo>
                      <a:cubicBezTo>
                        <a:pt x="2664" y="301"/>
                        <a:pt x="1847" y="174"/>
                        <a:pt x="1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0"/>
                <p:cNvSpPr/>
                <p:nvPr/>
              </p:nvSpPr>
              <p:spPr>
                <a:xfrm>
                  <a:off x="8079336" y="1253298"/>
                  <a:ext cx="75741" cy="273842"/>
                </a:xfrm>
                <a:custGeom>
                  <a:avLst/>
                  <a:gdLst/>
                  <a:ahLst/>
                  <a:cxnLst/>
                  <a:rect l="l" t="t" r="r" b="b"/>
                  <a:pathLst>
                    <a:path w="2965" h="10720" extrusionOk="0">
                      <a:moveTo>
                        <a:pt x="1219" y="1"/>
                      </a:moveTo>
                      <a:cubicBezTo>
                        <a:pt x="1" y="3520"/>
                        <a:pt x="168" y="7160"/>
                        <a:pt x="1419" y="10646"/>
                      </a:cubicBezTo>
                      <a:cubicBezTo>
                        <a:pt x="1433" y="10666"/>
                        <a:pt x="1453" y="10692"/>
                        <a:pt x="1473" y="10719"/>
                      </a:cubicBezTo>
                      <a:cubicBezTo>
                        <a:pt x="2182" y="7166"/>
                        <a:pt x="2965" y="3359"/>
                        <a:pt x="1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0"/>
                <p:cNvSpPr/>
                <p:nvPr/>
              </p:nvSpPr>
              <p:spPr>
                <a:xfrm>
                  <a:off x="7971843" y="2177414"/>
                  <a:ext cx="146501" cy="160525"/>
                </a:xfrm>
                <a:custGeom>
                  <a:avLst/>
                  <a:gdLst/>
                  <a:ahLst/>
                  <a:cxnLst/>
                  <a:rect l="l" t="t" r="r" b="b"/>
                  <a:pathLst>
                    <a:path w="5735" h="6284" extrusionOk="0">
                      <a:moveTo>
                        <a:pt x="67" y="1"/>
                      </a:moveTo>
                      <a:cubicBezTo>
                        <a:pt x="54" y="14"/>
                        <a:pt x="34" y="21"/>
                        <a:pt x="21" y="34"/>
                      </a:cubicBezTo>
                      <a:cubicBezTo>
                        <a:pt x="14" y="34"/>
                        <a:pt x="7" y="34"/>
                        <a:pt x="0" y="41"/>
                      </a:cubicBezTo>
                      <a:cubicBezTo>
                        <a:pt x="904" y="1935"/>
                        <a:pt x="1312" y="4216"/>
                        <a:pt x="1686" y="6283"/>
                      </a:cubicBezTo>
                      <a:cubicBezTo>
                        <a:pt x="3292" y="4571"/>
                        <a:pt x="4597" y="2677"/>
                        <a:pt x="5734" y="623"/>
                      </a:cubicBezTo>
                      <a:lnTo>
                        <a:pt x="5708" y="623"/>
                      </a:lnTo>
                      <a:cubicBezTo>
                        <a:pt x="5453" y="623"/>
                        <a:pt x="5199" y="623"/>
                        <a:pt x="4945" y="617"/>
                      </a:cubicBezTo>
                      <a:cubicBezTo>
                        <a:pt x="4938" y="637"/>
                        <a:pt x="4938" y="657"/>
                        <a:pt x="4925" y="683"/>
                      </a:cubicBezTo>
                      <a:cubicBezTo>
                        <a:pt x="4175" y="2109"/>
                        <a:pt x="3292" y="3440"/>
                        <a:pt x="2262" y="4678"/>
                      </a:cubicBezTo>
                      <a:cubicBezTo>
                        <a:pt x="2238" y="4709"/>
                        <a:pt x="2201" y="4723"/>
                        <a:pt x="2164" y="4723"/>
                      </a:cubicBezTo>
                      <a:cubicBezTo>
                        <a:pt x="2097" y="4723"/>
                        <a:pt x="2027" y="4679"/>
                        <a:pt x="2014" y="4611"/>
                      </a:cubicBezTo>
                      <a:cubicBezTo>
                        <a:pt x="1713" y="3139"/>
                        <a:pt x="1318" y="1680"/>
                        <a:pt x="1037" y="202"/>
                      </a:cubicBezTo>
                      <a:cubicBezTo>
                        <a:pt x="710" y="141"/>
                        <a:pt x="388" y="75"/>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0"/>
                <p:cNvSpPr/>
                <p:nvPr/>
              </p:nvSpPr>
              <p:spPr>
                <a:xfrm>
                  <a:off x="7925862" y="1542825"/>
                  <a:ext cx="184103" cy="202061"/>
                </a:xfrm>
                <a:custGeom>
                  <a:avLst/>
                  <a:gdLst/>
                  <a:ahLst/>
                  <a:cxnLst/>
                  <a:rect l="l" t="t" r="r" b="b"/>
                  <a:pathLst>
                    <a:path w="7207" h="7910" extrusionOk="0">
                      <a:moveTo>
                        <a:pt x="7206" y="1"/>
                      </a:moveTo>
                      <a:cubicBezTo>
                        <a:pt x="4249" y="2075"/>
                        <a:pt x="1051" y="4283"/>
                        <a:pt x="1" y="7909"/>
                      </a:cubicBezTo>
                      <a:cubicBezTo>
                        <a:pt x="3292" y="6223"/>
                        <a:pt x="5668" y="3493"/>
                        <a:pt x="7180" y="148"/>
                      </a:cubicBezTo>
                      <a:cubicBezTo>
                        <a:pt x="7186" y="94"/>
                        <a:pt x="7200" y="48"/>
                        <a:pt x="7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0"/>
                <p:cNvSpPr/>
                <p:nvPr/>
              </p:nvSpPr>
              <p:spPr>
                <a:xfrm>
                  <a:off x="7904506" y="1347814"/>
                  <a:ext cx="205126" cy="180348"/>
                </a:xfrm>
                <a:custGeom>
                  <a:avLst/>
                  <a:gdLst/>
                  <a:ahLst/>
                  <a:cxnLst/>
                  <a:rect l="l" t="t" r="r" b="b"/>
                  <a:pathLst>
                    <a:path w="8030" h="7060" extrusionOk="0">
                      <a:moveTo>
                        <a:pt x="0" y="1"/>
                      </a:moveTo>
                      <a:lnTo>
                        <a:pt x="0" y="1"/>
                      </a:lnTo>
                      <a:cubicBezTo>
                        <a:pt x="1740" y="3246"/>
                        <a:pt x="4490" y="5574"/>
                        <a:pt x="7848" y="7019"/>
                      </a:cubicBezTo>
                      <a:cubicBezTo>
                        <a:pt x="7909" y="7033"/>
                        <a:pt x="7969" y="7046"/>
                        <a:pt x="8029" y="7059"/>
                      </a:cubicBezTo>
                      <a:cubicBezTo>
                        <a:pt x="5908" y="4136"/>
                        <a:pt x="3647" y="9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0"/>
                <p:cNvSpPr/>
                <p:nvPr/>
              </p:nvSpPr>
              <p:spPr>
                <a:xfrm>
                  <a:off x="7942619" y="888924"/>
                  <a:ext cx="170079" cy="159477"/>
                </a:xfrm>
                <a:custGeom>
                  <a:avLst/>
                  <a:gdLst/>
                  <a:ahLst/>
                  <a:cxnLst/>
                  <a:rect l="l" t="t" r="r" b="b"/>
                  <a:pathLst>
                    <a:path w="6658" h="6243" extrusionOk="0">
                      <a:moveTo>
                        <a:pt x="6055" y="0"/>
                      </a:moveTo>
                      <a:lnTo>
                        <a:pt x="6055" y="0"/>
                      </a:lnTo>
                      <a:cubicBezTo>
                        <a:pt x="3961" y="67"/>
                        <a:pt x="1934" y="388"/>
                        <a:pt x="0" y="930"/>
                      </a:cubicBezTo>
                      <a:cubicBezTo>
                        <a:pt x="1706" y="2074"/>
                        <a:pt x="2001" y="4215"/>
                        <a:pt x="1887" y="6169"/>
                      </a:cubicBezTo>
                      <a:cubicBezTo>
                        <a:pt x="1887" y="6203"/>
                        <a:pt x="1874" y="6223"/>
                        <a:pt x="1860" y="6243"/>
                      </a:cubicBezTo>
                      <a:cubicBezTo>
                        <a:pt x="3392" y="5841"/>
                        <a:pt x="5005" y="5621"/>
                        <a:pt x="6658" y="5607"/>
                      </a:cubicBezTo>
                      <a:cubicBezTo>
                        <a:pt x="5540" y="4015"/>
                        <a:pt x="5172" y="1780"/>
                        <a:pt x="6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0"/>
                <p:cNvSpPr/>
                <p:nvPr/>
              </p:nvSpPr>
              <p:spPr>
                <a:xfrm>
                  <a:off x="7931839" y="746051"/>
                  <a:ext cx="162747" cy="161700"/>
                </a:xfrm>
                <a:custGeom>
                  <a:avLst/>
                  <a:gdLst/>
                  <a:ahLst/>
                  <a:cxnLst/>
                  <a:rect l="l" t="t" r="r" b="b"/>
                  <a:pathLst>
                    <a:path w="6371" h="6330" extrusionOk="0">
                      <a:moveTo>
                        <a:pt x="1767" y="0"/>
                      </a:moveTo>
                      <a:cubicBezTo>
                        <a:pt x="1178" y="2108"/>
                        <a:pt x="590" y="4222"/>
                        <a:pt x="1" y="6329"/>
                      </a:cubicBezTo>
                      <a:cubicBezTo>
                        <a:pt x="28" y="6323"/>
                        <a:pt x="48" y="6323"/>
                        <a:pt x="74" y="6323"/>
                      </a:cubicBezTo>
                      <a:cubicBezTo>
                        <a:pt x="262" y="6269"/>
                        <a:pt x="449" y="6216"/>
                        <a:pt x="636" y="6169"/>
                      </a:cubicBezTo>
                      <a:cubicBezTo>
                        <a:pt x="636" y="6155"/>
                        <a:pt x="636" y="6149"/>
                        <a:pt x="636" y="6135"/>
                      </a:cubicBezTo>
                      <a:cubicBezTo>
                        <a:pt x="911" y="4530"/>
                        <a:pt x="1520" y="2931"/>
                        <a:pt x="1981" y="1372"/>
                      </a:cubicBezTo>
                      <a:cubicBezTo>
                        <a:pt x="2003" y="1306"/>
                        <a:pt x="2070" y="1258"/>
                        <a:pt x="2135" y="1258"/>
                      </a:cubicBezTo>
                      <a:cubicBezTo>
                        <a:pt x="2169" y="1258"/>
                        <a:pt x="2203" y="1272"/>
                        <a:pt x="2229" y="1305"/>
                      </a:cubicBezTo>
                      <a:cubicBezTo>
                        <a:pt x="3333" y="2650"/>
                        <a:pt x="4443" y="3981"/>
                        <a:pt x="5547" y="5326"/>
                      </a:cubicBezTo>
                      <a:cubicBezTo>
                        <a:pt x="5554" y="5332"/>
                        <a:pt x="5561" y="5346"/>
                        <a:pt x="5567" y="5353"/>
                      </a:cubicBezTo>
                      <a:cubicBezTo>
                        <a:pt x="5828" y="5339"/>
                        <a:pt x="6096" y="5326"/>
                        <a:pt x="6370" y="5312"/>
                      </a:cubicBezTo>
                      <a:cubicBezTo>
                        <a:pt x="5072" y="3339"/>
                        <a:pt x="3533" y="1566"/>
                        <a:pt x="1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0"/>
                <p:cNvSpPr/>
                <p:nvPr/>
              </p:nvSpPr>
              <p:spPr>
                <a:xfrm>
                  <a:off x="8005000" y="2183749"/>
                  <a:ext cx="84963" cy="101720"/>
                </a:xfrm>
                <a:custGeom>
                  <a:avLst/>
                  <a:gdLst/>
                  <a:ahLst/>
                  <a:cxnLst/>
                  <a:rect l="l" t="t" r="r" b="b"/>
                  <a:pathLst>
                    <a:path w="3326" h="3982" extrusionOk="0">
                      <a:moveTo>
                        <a:pt x="0" y="1"/>
                      </a:moveTo>
                      <a:cubicBezTo>
                        <a:pt x="402" y="1299"/>
                        <a:pt x="669" y="2650"/>
                        <a:pt x="944" y="3981"/>
                      </a:cubicBezTo>
                      <a:cubicBezTo>
                        <a:pt x="1854" y="2851"/>
                        <a:pt x="2650" y="1646"/>
                        <a:pt x="3326" y="355"/>
                      </a:cubicBezTo>
                      <a:cubicBezTo>
                        <a:pt x="2195" y="308"/>
                        <a:pt x="1084" y="1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0"/>
                <p:cNvSpPr/>
                <p:nvPr/>
              </p:nvSpPr>
              <p:spPr>
                <a:xfrm>
                  <a:off x="7953220" y="790141"/>
                  <a:ext cx="110942" cy="112143"/>
                </a:xfrm>
                <a:custGeom>
                  <a:avLst/>
                  <a:gdLst/>
                  <a:ahLst/>
                  <a:cxnLst/>
                  <a:rect l="l" t="t" r="r" b="b"/>
                  <a:pathLst>
                    <a:path w="4343" h="4390" extrusionOk="0">
                      <a:moveTo>
                        <a:pt x="1352" y="0"/>
                      </a:moveTo>
                      <a:cubicBezTo>
                        <a:pt x="937" y="1459"/>
                        <a:pt x="589" y="2991"/>
                        <a:pt x="0" y="4389"/>
                      </a:cubicBezTo>
                      <a:cubicBezTo>
                        <a:pt x="1405" y="4021"/>
                        <a:pt x="2857" y="3774"/>
                        <a:pt x="4342" y="3653"/>
                      </a:cubicBezTo>
                      <a:cubicBezTo>
                        <a:pt x="3345" y="2436"/>
                        <a:pt x="2355" y="1218"/>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0"/>
                <p:cNvSpPr/>
                <p:nvPr/>
              </p:nvSpPr>
              <p:spPr>
                <a:xfrm>
                  <a:off x="7825036" y="1773573"/>
                  <a:ext cx="200145" cy="196109"/>
                </a:xfrm>
                <a:custGeom>
                  <a:avLst/>
                  <a:gdLst/>
                  <a:ahLst/>
                  <a:cxnLst/>
                  <a:rect l="l" t="t" r="r" b="b"/>
                  <a:pathLst>
                    <a:path w="7835" h="7677" extrusionOk="0">
                      <a:moveTo>
                        <a:pt x="2603" y="0"/>
                      </a:moveTo>
                      <a:cubicBezTo>
                        <a:pt x="1552" y="816"/>
                        <a:pt x="743" y="1860"/>
                        <a:pt x="388" y="3158"/>
                      </a:cubicBezTo>
                      <a:cubicBezTo>
                        <a:pt x="20" y="4483"/>
                        <a:pt x="0" y="6530"/>
                        <a:pt x="1399" y="7259"/>
                      </a:cubicBezTo>
                      <a:cubicBezTo>
                        <a:pt x="1950" y="7549"/>
                        <a:pt x="2491" y="7676"/>
                        <a:pt x="3010" y="7676"/>
                      </a:cubicBezTo>
                      <a:cubicBezTo>
                        <a:pt x="5303" y="7676"/>
                        <a:pt x="7187" y="5190"/>
                        <a:pt x="7781" y="3118"/>
                      </a:cubicBezTo>
                      <a:cubicBezTo>
                        <a:pt x="7795" y="3084"/>
                        <a:pt x="7815" y="3058"/>
                        <a:pt x="7835" y="3038"/>
                      </a:cubicBezTo>
                      <a:cubicBezTo>
                        <a:pt x="7668" y="2991"/>
                        <a:pt x="7507" y="2937"/>
                        <a:pt x="7340" y="2884"/>
                      </a:cubicBezTo>
                      <a:cubicBezTo>
                        <a:pt x="7119" y="4219"/>
                        <a:pt x="5983" y="5166"/>
                        <a:pt x="4734" y="5166"/>
                      </a:cubicBezTo>
                      <a:cubicBezTo>
                        <a:pt x="4319" y="5166"/>
                        <a:pt x="3890" y="5061"/>
                        <a:pt x="3479" y="4831"/>
                      </a:cubicBezTo>
                      <a:cubicBezTo>
                        <a:pt x="1874" y="3934"/>
                        <a:pt x="1673" y="1612"/>
                        <a:pt x="3178" y="515"/>
                      </a:cubicBezTo>
                      <a:cubicBezTo>
                        <a:pt x="2978" y="348"/>
                        <a:pt x="2790" y="181"/>
                        <a:pt x="2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0"/>
                <p:cNvSpPr/>
                <p:nvPr/>
              </p:nvSpPr>
              <p:spPr>
                <a:xfrm>
                  <a:off x="7876994" y="1882957"/>
                  <a:ext cx="176235" cy="148187"/>
                </a:xfrm>
                <a:custGeom>
                  <a:avLst/>
                  <a:gdLst/>
                  <a:ahLst/>
                  <a:cxnLst/>
                  <a:rect l="l" t="t" r="r" b="b"/>
                  <a:pathLst>
                    <a:path w="6899" h="5801" extrusionOk="0">
                      <a:moveTo>
                        <a:pt x="5687" y="0"/>
                      </a:moveTo>
                      <a:cubicBezTo>
                        <a:pt x="5172" y="1211"/>
                        <a:pt x="4389" y="2302"/>
                        <a:pt x="3232" y="2971"/>
                      </a:cubicBezTo>
                      <a:cubicBezTo>
                        <a:pt x="2536" y="3376"/>
                        <a:pt x="1678" y="3628"/>
                        <a:pt x="836" y="3628"/>
                      </a:cubicBezTo>
                      <a:cubicBezTo>
                        <a:pt x="554" y="3628"/>
                        <a:pt x="273" y="3600"/>
                        <a:pt x="0" y="3539"/>
                      </a:cubicBezTo>
                      <a:lnTo>
                        <a:pt x="0" y="3539"/>
                      </a:lnTo>
                      <a:cubicBezTo>
                        <a:pt x="315" y="3707"/>
                        <a:pt x="629" y="3874"/>
                        <a:pt x="944" y="4028"/>
                      </a:cubicBezTo>
                      <a:lnTo>
                        <a:pt x="950" y="4028"/>
                      </a:lnTo>
                      <a:cubicBezTo>
                        <a:pt x="2797" y="4924"/>
                        <a:pt x="4797" y="5533"/>
                        <a:pt x="6898" y="5801"/>
                      </a:cubicBezTo>
                      <a:cubicBezTo>
                        <a:pt x="5527" y="4697"/>
                        <a:pt x="5580" y="1927"/>
                        <a:pt x="5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0"/>
                <p:cNvSpPr/>
                <p:nvPr/>
              </p:nvSpPr>
              <p:spPr>
                <a:xfrm>
                  <a:off x="7964486" y="2039726"/>
                  <a:ext cx="45164" cy="129871"/>
                </a:xfrm>
                <a:custGeom>
                  <a:avLst/>
                  <a:gdLst/>
                  <a:ahLst/>
                  <a:cxnLst/>
                  <a:rect l="l" t="t" r="r" b="b"/>
                  <a:pathLst>
                    <a:path w="1768" h="5084" extrusionOk="0">
                      <a:moveTo>
                        <a:pt x="1512" y="1"/>
                      </a:moveTo>
                      <a:cubicBezTo>
                        <a:pt x="1442" y="1"/>
                        <a:pt x="1335" y="92"/>
                        <a:pt x="1172" y="319"/>
                      </a:cubicBezTo>
                      <a:cubicBezTo>
                        <a:pt x="155" y="1751"/>
                        <a:pt x="1" y="3424"/>
                        <a:pt x="342" y="5083"/>
                      </a:cubicBezTo>
                      <a:cubicBezTo>
                        <a:pt x="1218" y="4454"/>
                        <a:pt x="1640" y="3464"/>
                        <a:pt x="1727" y="2387"/>
                      </a:cubicBezTo>
                      <a:cubicBezTo>
                        <a:pt x="1767" y="1925"/>
                        <a:pt x="1734" y="1464"/>
                        <a:pt x="1687" y="1002"/>
                      </a:cubicBezTo>
                      <a:cubicBezTo>
                        <a:pt x="1639" y="580"/>
                        <a:pt x="1690"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0"/>
                <p:cNvSpPr/>
                <p:nvPr/>
              </p:nvSpPr>
              <p:spPr>
                <a:xfrm>
                  <a:off x="7832035" y="2181016"/>
                  <a:ext cx="174345" cy="156744"/>
                </a:xfrm>
                <a:custGeom>
                  <a:avLst/>
                  <a:gdLst/>
                  <a:ahLst/>
                  <a:cxnLst/>
                  <a:rect l="l" t="t" r="r" b="b"/>
                  <a:pathLst>
                    <a:path w="6825" h="6136" extrusionOk="0">
                      <a:moveTo>
                        <a:pt x="5293" y="0"/>
                      </a:moveTo>
                      <a:cubicBezTo>
                        <a:pt x="3694" y="1593"/>
                        <a:pt x="1914" y="3179"/>
                        <a:pt x="0" y="4396"/>
                      </a:cubicBezTo>
                      <a:cubicBezTo>
                        <a:pt x="2175" y="5219"/>
                        <a:pt x="4456" y="5808"/>
                        <a:pt x="6825" y="6136"/>
                      </a:cubicBezTo>
                      <a:cubicBezTo>
                        <a:pt x="6638" y="5125"/>
                        <a:pt x="6417" y="4129"/>
                        <a:pt x="6169" y="3132"/>
                      </a:cubicBezTo>
                      <a:cubicBezTo>
                        <a:pt x="5902" y="2088"/>
                        <a:pt x="5514" y="1058"/>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0"/>
                <p:cNvSpPr/>
                <p:nvPr/>
              </p:nvSpPr>
              <p:spPr>
                <a:xfrm>
                  <a:off x="7775453" y="916947"/>
                  <a:ext cx="211104" cy="185993"/>
                </a:xfrm>
                <a:custGeom>
                  <a:avLst/>
                  <a:gdLst/>
                  <a:ahLst/>
                  <a:cxnLst/>
                  <a:rect l="l" t="t" r="r" b="b"/>
                  <a:pathLst>
                    <a:path w="8264" h="7281" extrusionOk="0">
                      <a:moveTo>
                        <a:pt x="5962" y="1"/>
                      </a:moveTo>
                      <a:lnTo>
                        <a:pt x="5962" y="1"/>
                      </a:lnTo>
                      <a:cubicBezTo>
                        <a:pt x="3841" y="656"/>
                        <a:pt x="1841" y="1573"/>
                        <a:pt x="1" y="2724"/>
                      </a:cubicBezTo>
                      <a:cubicBezTo>
                        <a:pt x="1700" y="3721"/>
                        <a:pt x="2885" y="5346"/>
                        <a:pt x="3299" y="7280"/>
                      </a:cubicBezTo>
                      <a:cubicBezTo>
                        <a:pt x="4832" y="6370"/>
                        <a:pt x="6504" y="5654"/>
                        <a:pt x="8264" y="5179"/>
                      </a:cubicBezTo>
                      <a:lnTo>
                        <a:pt x="8250" y="5179"/>
                      </a:lnTo>
                      <a:cubicBezTo>
                        <a:pt x="6263" y="4316"/>
                        <a:pt x="5139" y="2041"/>
                        <a:pt x="59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0"/>
                <p:cNvSpPr/>
                <p:nvPr/>
              </p:nvSpPr>
              <p:spPr>
                <a:xfrm>
                  <a:off x="7923818" y="915082"/>
                  <a:ext cx="70938" cy="126371"/>
                </a:xfrm>
                <a:custGeom>
                  <a:avLst/>
                  <a:gdLst/>
                  <a:ahLst/>
                  <a:cxnLst/>
                  <a:rect l="l" t="t" r="r" b="b"/>
                  <a:pathLst>
                    <a:path w="2777" h="4947" extrusionOk="0">
                      <a:moveTo>
                        <a:pt x="415" y="0"/>
                      </a:moveTo>
                      <a:cubicBezTo>
                        <a:pt x="402" y="0"/>
                        <a:pt x="388" y="7"/>
                        <a:pt x="375" y="7"/>
                      </a:cubicBezTo>
                      <a:cubicBezTo>
                        <a:pt x="74" y="1057"/>
                        <a:pt x="0" y="2121"/>
                        <a:pt x="495" y="3138"/>
                      </a:cubicBezTo>
                      <a:cubicBezTo>
                        <a:pt x="690" y="3526"/>
                        <a:pt x="950" y="3887"/>
                        <a:pt x="1258" y="4188"/>
                      </a:cubicBezTo>
                      <a:cubicBezTo>
                        <a:pt x="1359" y="4295"/>
                        <a:pt x="2033" y="4946"/>
                        <a:pt x="2275" y="4946"/>
                      </a:cubicBezTo>
                      <a:cubicBezTo>
                        <a:pt x="2290" y="4946"/>
                        <a:pt x="2304" y="4943"/>
                        <a:pt x="2315" y="4938"/>
                      </a:cubicBezTo>
                      <a:cubicBezTo>
                        <a:pt x="2777" y="4717"/>
                        <a:pt x="2222" y="2489"/>
                        <a:pt x="2115" y="2161"/>
                      </a:cubicBezTo>
                      <a:cubicBezTo>
                        <a:pt x="1814" y="1245"/>
                        <a:pt x="1245" y="488"/>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0"/>
                <p:cNvSpPr/>
                <p:nvPr/>
              </p:nvSpPr>
              <p:spPr>
                <a:xfrm>
                  <a:off x="7780587" y="743139"/>
                  <a:ext cx="188037" cy="156923"/>
                </a:xfrm>
                <a:custGeom>
                  <a:avLst/>
                  <a:gdLst/>
                  <a:ahLst/>
                  <a:cxnLst/>
                  <a:rect l="l" t="t" r="r" b="b"/>
                  <a:pathLst>
                    <a:path w="7361" h="6143" extrusionOk="0">
                      <a:moveTo>
                        <a:pt x="7360" y="0"/>
                      </a:moveTo>
                      <a:lnTo>
                        <a:pt x="7360" y="0"/>
                      </a:lnTo>
                      <a:cubicBezTo>
                        <a:pt x="4784" y="482"/>
                        <a:pt x="2322" y="1278"/>
                        <a:pt x="1" y="2342"/>
                      </a:cubicBezTo>
                      <a:cubicBezTo>
                        <a:pt x="1887" y="3613"/>
                        <a:pt x="3774" y="4878"/>
                        <a:pt x="5654" y="6142"/>
                      </a:cubicBezTo>
                      <a:cubicBezTo>
                        <a:pt x="6223" y="4095"/>
                        <a:pt x="6792" y="2048"/>
                        <a:pt x="7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0"/>
                <p:cNvSpPr/>
                <p:nvPr/>
              </p:nvSpPr>
              <p:spPr>
                <a:xfrm>
                  <a:off x="7833057" y="1513525"/>
                  <a:ext cx="275017" cy="48306"/>
                </a:xfrm>
                <a:custGeom>
                  <a:avLst/>
                  <a:gdLst/>
                  <a:ahLst/>
                  <a:cxnLst/>
                  <a:rect l="l" t="t" r="r" b="b"/>
                  <a:pathLst>
                    <a:path w="10766" h="1891" extrusionOk="0">
                      <a:moveTo>
                        <a:pt x="4724" y="0"/>
                      </a:moveTo>
                      <a:cubicBezTo>
                        <a:pt x="3101" y="0"/>
                        <a:pt x="1506" y="275"/>
                        <a:pt x="1" y="1061"/>
                      </a:cubicBezTo>
                      <a:cubicBezTo>
                        <a:pt x="1630" y="1624"/>
                        <a:pt x="3284" y="1890"/>
                        <a:pt x="4937" y="1890"/>
                      </a:cubicBezTo>
                      <a:cubicBezTo>
                        <a:pt x="6896" y="1890"/>
                        <a:pt x="8854" y="1517"/>
                        <a:pt x="10766" y="820"/>
                      </a:cubicBezTo>
                      <a:cubicBezTo>
                        <a:pt x="8791" y="423"/>
                        <a:pt x="6737" y="0"/>
                        <a:pt x="4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0"/>
                <p:cNvSpPr/>
                <p:nvPr/>
              </p:nvSpPr>
              <p:spPr>
                <a:xfrm>
                  <a:off x="7842125" y="1056755"/>
                  <a:ext cx="144789" cy="130612"/>
                </a:xfrm>
                <a:custGeom>
                  <a:avLst/>
                  <a:gdLst/>
                  <a:ahLst/>
                  <a:cxnLst/>
                  <a:rect l="l" t="t" r="r" b="b"/>
                  <a:pathLst>
                    <a:path w="5668" h="5113" extrusionOk="0">
                      <a:moveTo>
                        <a:pt x="5667" y="1"/>
                      </a:moveTo>
                      <a:lnTo>
                        <a:pt x="5667" y="1"/>
                      </a:lnTo>
                      <a:cubicBezTo>
                        <a:pt x="3627" y="556"/>
                        <a:pt x="1720" y="1439"/>
                        <a:pt x="0" y="2583"/>
                      </a:cubicBezTo>
                      <a:cubicBezTo>
                        <a:pt x="203" y="2545"/>
                        <a:pt x="408" y="2526"/>
                        <a:pt x="613" y="2526"/>
                      </a:cubicBezTo>
                      <a:cubicBezTo>
                        <a:pt x="1341" y="2526"/>
                        <a:pt x="2068" y="2764"/>
                        <a:pt x="2690" y="3219"/>
                      </a:cubicBezTo>
                      <a:cubicBezTo>
                        <a:pt x="3379" y="3714"/>
                        <a:pt x="3874" y="4383"/>
                        <a:pt x="4269" y="5112"/>
                      </a:cubicBezTo>
                      <a:cubicBezTo>
                        <a:pt x="4122" y="4182"/>
                        <a:pt x="4128" y="3205"/>
                        <a:pt x="4242" y="2469"/>
                      </a:cubicBezTo>
                      <a:cubicBezTo>
                        <a:pt x="4396" y="1493"/>
                        <a:pt x="4871" y="549"/>
                        <a:pt x="5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0"/>
                <p:cNvSpPr/>
                <p:nvPr/>
              </p:nvSpPr>
              <p:spPr>
                <a:xfrm>
                  <a:off x="7745386" y="1128843"/>
                  <a:ext cx="221858" cy="197642"/>
                </a:xfrm>
                <a:custGeom>
                  <a:avLst/>
                  <a:gdLst/>
                  <a:ahLst/>
                  <a:cxnLst/>
                  <a:rect l="l" t="t" r="r" b="b"/>
                  <a:pathLst>
                    <a:path w="8685" h="7737" extrusionOk="0">
                      <a:moveTo>
                        <a:pt x="4332" y="0"/>
                      </a:moveTo>
                      <a:cubicBezTo>
                        <a:pt x="3836" y="0"/>
                        <a:pt x="3343" y="123"/>
                        <a:pt x="2897" y="390"/>
                      </a:cubicBezTo>
                      <a:cubicBezTo>
                        <a:pt x="2717" y="524"/>
                        <a:pt x="2543" y="664"/>
                        <a:pt x="2369" y="805"/>
                      </a:cubicBezTo>
                      <a:cubicBezTo>
                        <a:pt x="0" y="3100"/>
                        <a:pt x="2904" y="6244"/>
                        <a:pt x="4784" y="7736"/>
                      </a:cubicBezTo>
                      <a:cubicBezTo>
                        <a:pt x="4885" y="7623"/>
                        <a:pt x="4985" y="7502"/>
                        <a:pt x="5085" y="7395"/>
                      </a:cubicBezTo>
                      <a:cubicBezTo>
                        <a:pt x="4423" y="7107"/>
                        <a:pt x="4142" y="6171"/>
                        <a:pt x="4062" y="5508"/>
                      </a:cubicBezTo>
                      <a:cubicBezTo>
                        <a:pt x="3981" y="4806"/>
                        <a:pt x="4202" y="4144"/>
                        <a:pt x="4777" y="3715"/>
                      </a:cubicBezTo>
                      <a:cubicBezTo>
                        <a:pt x="5186" y="3411"/>
                        <a:pt x="5618" y="3280"/>
                        <a:pt x="6044" y="3280"/>
                      </a:cubicBezTo>
                      <a:cubicBezTo>
                        <a:pt x="6986" y="3280"/>
                        <a:pt x="7896" y="3921"/>
                        <a:pt x="8444" y="4746"/>
                      </a:cubicBezTo>
                      <a:cubicBezTo>
                        <a:pt x="8524" y="4706"/>
                        <a:pt x="8604" y="4665"/>
                        <a:pt x="8685" y="4625"/>
                      </a:cubicBezTo>
                      <a:cubicBezTo>
                        <a:pt x="8203" y="3287"/>
                        <a:pt x="7708" y="1895"/>
                        <a:pt x="6624" y="919"/>
                      </a:cubicBezTo>
                      <a:cubicBezTo>
                        <a:pt x="5985" y="338"/>
                        <a:pt x="5154" y="0"/>
                        <a:pt x="4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0"/>
                <p:cNvSpPr/>
                <p:nvPr/>
              </p:nvSpPr>
              <p:spPr>
                <a:xfrm>
                  <a:off x="7827258" y="2125481"/>
                  <a:ext cx="135388" cy="159988"/>
                </a:xfrm>
                <a:custGeom>
                  <a:avLst/>
                  <a:gdLst/>
                  <a:ahLst/>
                  <a:cxnLst/>
                  <a:rect l="l" t="t" r="r" b="b"/>
                  <a:pathLst>
                    <a:path w="5300" h="6263" extrusionOk="0">
                      <a:moveTo>
                        <a:pt x="0" y="0"/>
                      </a:moveTo>
                      <a:lnTo>
                        <a:pt x="0" y="0"/>
                      </a:lnTo>
                      <a:cubicBezTo>
                        <a:pt x="281" y="2054"/>
                        <a:pt x="194" y="4195"/>
                        <a:pt x="40" y="6262"/>
                      </a:cubicBezTo>
                      <a:cubicBezTo>
                        <a:pt x="1954" y="5025"/>
                        <a:pt x="3499" y="3365"/>
                        <a:pt x="5279" y="1947"/>
                      </a:cubicBezTo>
                      <a:cubicBezTo>
                        <a:pt x="5286" y="1940"/>
                        <a:pt x="5292" y="1934"/>
                        <a:pt x="5299" y="1934"/>
                      </a:cubicBezTo>
                      <a:cubicBezTo>
                        <a:pt x="4824" y="1820"/>
                        <a:pt x="4349" y="1686"/>
                        <a:pt x="3887" y="1546"/>
                      </a:cubicBezTo>
                      <a:cubicBezTo>
                        <a:pt x="3881" y="1559"/>
                        <a:pt x="3874" y="1572"/>
                        <a:pt x="3861" y="1586"/>
                      </a:cubicBezTo>
                      <a:cubicBezTo>
                        <a:pt x="2891" y="2797"/>
                        <a:pt x="1766" y="3901"/>
                        <a:pt x="642" y="4971"/>
                      </a:cubicBezTo>
                      <a:cubicBezTo>
                        <a:pt x="617" y="4995"/>
                        <a:pt x="581" y="5006"/>
                        <a:pt x="545" y="5006"/>
                      </a:cubicBezTo>
                      <a:cubicBezTo>
                        <a:pt x="469" y="5006"/>
                        <a:pt x="393" y="4957"/>
                        <a:pt x="402" y="4871"/>
                      </a:cubicBezTo>
                      <a:cubicBezTo>
                        <a:pt x="502" y="4048"/>
                        <a:pt x="596" y="3232"/>
                        <a:pt x="663" y="2402"/>
                      </a:cubicBezTo>
                      <a:cubicBezTo>
                        <a:pt x="716" y="1746"/>
                        <a:pt x="683" y="1044"/>
                        <a:pt x="857" y="408"/>
                      </a:cubicBezTo>
                      <a:cubicBezTo>
                        <a:pt x="569" y="274"/>
                        <a:pt x="281" y="1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0"/>
                <p:cNvSpPr/>
                <p:nvPr/>
              </p:nvSpPr>
              <p:spPr>
                <a:xfrm>
                  <a:off x="7831856" y="1994563"/>
                  <a:ext cx="169925" cy="174166"/>
                </a:xfrm>
                <a:custGeom>
                  <a:avLst/>
                  <a:gdLst/>
                  <a:ahLst/>
                  <a:cxnLst/>
                  <a:rect l="l" t="t" r="r" b="b"/>
                  <a:pathLst>
                    <a:path w="6652" h="6818" extrusionOk="0">
                      <a:moveTo>
                        <a:pt x="2764" y="0"/>
                      </a:moveTo>
                      <a:cubicBezTo>
                        <a:pt x="2630" y="1880"/>
                        <a:pt x="1680" y="3934"/>
                        <a:pt x="1" y="4898"/>
                      </a:cubicBezTo>
                      <a:cubicBezTo>
                        <a:pt x="1680" y="5727"/>
                        <a:pt x="3467" y="6376"/>
                        <a:pt x="5340" y="6818"/>
                      </a:cubicBezTo>
                      <a:cubicBezTo>
                        <a:pt x="4718" y="4931"/>
                        <a:pt x="5340" y="2803"/>
                        <a:pt x="6651" y="1358"/>
                      </a:cubicBezTo>
                      <a:cubicBezTo>
                        <a:pt x="5293" y="1037"/>
                        <a:pt x="3995" y="582"/>
                        <a:pt x="2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0"/>
                <p:cNvSpPr/>
                <p:nvPr/>
              </p:nvSpPr>
              <p:spPr>
                <a:xfrm>
                  <a:off x="7877658" y="1790305"/>
                  <a:ext cx="127878" cy="107774"/>
                </a:xfrm>
                <a:custGeom>
                  <a:avLst/>
                  <a:gdLst/>
                  <a:ahLst/>
                  <a:cxnLst/>
                  <a:rect l="l" t="t" r="r" b="b"/>
                  <a:pathLst>
                    <a:path w="5006" h="4219" extrusionOk="0">
                      <a:moveTo>
                        <a:pt x="1272" y="1"/>
                      </a:moveTo>
                      <a:cubicBezTo>
                        <a:pt x="135" y="1145"/>
                        <a:pt x="1" y="3045"/>
                        <a:pt x="1567" y="3921"/>
                      </a:cubicBezTo>
                      <a:cubicBezTo>
                        <a:pt x="1936" y="4126"/>
                        <a:pt x="2313" y="4218"/>
                        <a:pt x="2676" y="4218"/>
                      </a:cubicBezTo>
                      <a:cubicBezTo>
                        <a:pt x="3799" y="4218"/>
                        <a:pt x="4788" y="3333"/>
                        <a:pt x="5005" y="2135"/>
                      </a:cubicBezTo>
                      <a:cubicBezTo>
                        <a:pt x="3641" y="1633"/>
                        <a:pt x="2383" y="904"/>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0"/>
                <p:cNvSpPr/>
                <p:nvPr/>
              </p:nvSpPr>
              <p:spPr>
                <a:xfrm>
                  <a:off x="7769986" y="810654"/>
                  <a:ext cx="154701" cy="170590"/>
                </a:xfrm>
                <a:custGeom>
                  <a:avLst/>
                  <a:gdLst/>
                  <a:ahLst/>
                  <a:cxnLst/>
                  <a:rect l="l" t="t" r="r" b="b"/>
                  <a:pathLst>
                    <a:path w="6056" h="6678" extrusionOk="0">
                      <a:moveTo>
                        <a:pt x="288" y="0"/>
                      </a:moveTo>
                      <a:cubicBezTo>
                        <a:pt x="61" y="2228"/>
                        <a:pt x="21" y="4443"/>
                        <a:pt x="1" y="6677"/>
                      </a:cubicBezTo>
                      <a:cubicBezTo>
                        <a:pt x="175" y="6570"/>
                        <a:pt x="342" y="6470"/>
                        <a:pt x="516" y="6363"/>
                      </a:cubicBezTo>
                      <a:cubicBezTo>
                        <a:pt x="596" y="4657"/>
                        <a:pt x="683" y="2957"/>
                        <a:pt x="596" y="1251"/>
                      </a:cubicBezTo>
                      <a:cubicBezTo>
                        <a:pt x="596" y="1159"/>
                        <a:pt x="679" y="1090"/>
                        <a:pt x="762" y="1090"/>
                      </a:cubicBezTo>
                      <a:cubicBezTo>
                        <a:pt x="788" y="1090"/>
                        <a:pt x="814" y="1097"/>
                        <a:pt x="837" y="1111"/>
                      </a:cubicBezTo>
                      <a:cubicBezTo>
                        <a:pt x="2302" y="2047"/>
                        <a:pt x="3942" y="2904"/>
                        <a:pt x="5280" y="4014"/>
                      </a:cubicBezTo>
                      <a:cubicBezTo>
                        <a:pt x="5327" y="4055"/>
                        <a:pt x="5327" y="4108"/>
                        <a:pt x="5306" y="4148"/>
                      </a:cubicBezTo>
                      <a:cubicBezTo>
                        <a:pt x="5554" y="4061"/>
                        <a:pt x="5802" y="3981"/>
                        <a:pt x="6056" y="3901"/>
                      </a:cubicBezTo>
                      <a:cubicBezTo>
                        <a:pt x="4129" y="2603"/>
                        <a:pt x="2209" y="1298"/>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0"/>
                <p:cNvSpPr/>
                <p:nvPr/>
              </p:nvSpPr>
              <p:spPr>
                <a:xfrm>
                  <a:off x="7847771" y="1220038"/>
                  <a:ext cx="106829" cy="93801"/>
                </a:xfrm>
                <a:custGeom>
                  <a:avLst/>
                  <a:gdLst/>
                  <a:ahLst/>
                  <a:cxnLst/>
                  <a:rect l="l" t="t" r="r" b="b"/>
                  <a:pathLst>
                    <a:path w="4182" h="3672" extrusionOk="0">
                      <a:moveTo>
                        <a:pt x="2088" y="1"/>
                      </a:moveTo>
                      <a:cubicBezTo>
                        <a:pt x="1835" y="1"/>
                        <a:pt x="1574" y="54"/>
                        <a:pt x="1311" y="172"/>
                      </a:cubicBezTo>
                      <a:cubicBezTo>
                        <a:pt x="0" y="761"/>
                        <a:pt x="54" y="2902"/>
                        <a:pt x="1224" y="3671"/>
                      </a:cubicBezTo>
                      <a:cubicBezTo>
                        <a:pt x="2088" y="2748"/>
                        <a:pt x="3084" y="1958"/>
                        <a:pt x="4182" y="1323"/>
                      </a:cubicBezTo>
                      <a:cubicBezTo>
                        <a:pt x="3702" y="596"/>
                        <a:pt x="2937" y="1"/>
                        <a:pt x="2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0"/>
                <p:cNvSpPr/>
                <p:nvPr/>
              </p:nvSpPr>
              <p:spPr>
                <a:xfrm>
                  <a:off x="7679914" y="1647610"/>
                  <a:ext cx="203772" cy="185329"/>
                </a:xfrm>
                <a:custGeom>
                  <a:avLst/>
                  <a:gdLst/>
                  <a:ahLst/>
                  <a:cxnLst/>
                  <a:rect l="l" t="t" r="r" b="b"/>
                  <a:pathLst>
                    <a:path w="7977" h="7255" extrusionOk="0">
                      <a:moveTo>
                        <a:pt x="5079" y="0"/>
                      </a:moveTo>
                      <a:cubicBezTo>
                        <a:pt x="4651" y="87"/>
                        <a:pt x="4223" y="201"/>
                        <a:pt x="3788" y="328"/>
                      </a:cubicBezTo>
                      <a:cubicBezTo>
                        <a:pt x="2891" y="703"/>
                        <a:pt x="2035" y="1124"/>
                        <a:pt x="1352" y="1900"/>
                      </a:cubicBezTo>
                      <a:cubicBezTo>
                        <a:pt x="436" y="2944"/>
                        <a:pt x="1" y="4396"/>
                        <a:pt x="596" y="5700"/>
                      </a:cubicBezTo>
                      <a:cubicBezTo>
                        <a:pt x="690" y="5901"/>
                        <a:pt x="790" y="6068"/>
                        <a:pt x="897" y="6229"/>
                      </a:cubicBezTo>
                      <a:cubicBezTo>
                        <a:pt x="951" y="6236"/>
                        <a:pt x="984" y="6289"/>
                        <a:pt x="984" y="6349"/>
                      </a:cubicBezTo>
                      <a:cubicBezTo>
                        <a:pt x="1488" y="6998"/>
                        <a:pt x="2152" y="7255"/>
                        <a:pt x="2879" y="7255"/>
                      </a:cubicBezTo>
                      <a:cubicBezTo>
                        <a:pt x="4666" y="7255"/>
                        <a:pt x="6840" y="5709"/>
                        <a:pt x="7976" y="4630"/>
                      </a:cubicBezTo>
                      <a:cubicBezTo>
                        <a:pt x="7916" y="4563"/>
                        <a:pt x="7856" y="4503"/>
                        <a:pt x="7795" y="4436"/>
                      </a:cubicBezTo>
                      <a:cubicBezTo>
                        <a:pt x="7789" y="4443"/>
                        <a:pt x="7789" y="4449"/>
                        <a:pt x="7782" y="4456"/>
                      </a:cubicBezTo>
                      <a:cubicBezTo>
                        <a:pt x="7191" y="4971"/>
                        <a:pt x="6405" y="5263"/>
                        <a:pt x="5635" y="5263"/>
                      </a:cubicBezTo>
                      <a:cubicBezTo>
                        <a:pt x="4836" y="5263"/>
                        <a:pt x="4055" y="4948"/>
                        <a:pt x="3533" y="4242"/>
                      </a:cubicBezTo>
                      <a:cubicBezTo>
                        <a:pt x="2409" y="2723"/>
                        <a:pt x="3915" y="1204"/>
                        <a:pt x="5273" y="569"/>
                      </a:cubicBezTo>
                      <a:lnTo>
                        <a:pt x="5293" y="569"/>
                      </a:lnTo>
                      <a:cubicBezTo>
                        <a:pt x="5220" y="381"/>
                        <a:pt x="5146" y="194"/>
                        <a:pt x="50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0"/>
                <p:cNvSpPr/>
                <p:nvPr/>
              </p:nvSpPr>
              <p:spPr>
                <a:xfrm>
                  <a:off x="7825546" y="1994026"/>
                  <a:ext cx="70428" cy="121211"/>
                </a:xfrm>
                <a:custGeom>
                  <a:avLst/>
                  <a:gdLst/>
                  <a:ahLst/>
                  <a:cxnLst/>
                  <a:rect l="l" t="t" r="r" b="b"/>
                  <a:pathLst>
                    <a:path w="2757" h="4745" extrusionOk="0">
                      <a:moveTo>
                        <a:pt x="2757" y="1"/>
                      </a:moveTo>
                      <a:cubicBezTo>
                        <a:pt x="990" y="931"/>
                        <a:pt x="0" y="2757"/>
                        <a:pt x="74" y="4745"/>
                      </a:cubicBezTo>
                      <a:cubicBezTo>
                        <a:pt x="1573" y="3460"/>
                        <a:pt x="2610" y="2028"/>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0"/>
                <p:cNvSpPr/>
                <p:nvPr/>
              </p:nvSpPr>
              <p:spPr>
                <a:xfrm>
                  <a:off x="7751875" y="1666565"/>
                  <a:ext cx="122565" cy="107774"/>
                </a:xfrm>
                <a:custGeom>
                  <a:avLst/>
                  <a:gdLst/>
                  <a:ahLst/>
                  <a:cxnLst/>
                  <a:rect l="l" t="t" r="r" b="b"/>
                  <a:pathLst>
                    <a:path w="4798" h="4219" extrusionOk="0">
                      <a:moveTo>
                        <a:pt x="2550" y="1"/>
                      </a:moveTo>
                      <a:cubicBezTo>
                        <a:pt x="1586" y="730"/>
                        <a:pt x="1" y="1707"/>
                        <a:pt x="844" y="3152"/>
                      </a:cubicBezTo>
                      <a:cubicBezTo>
                        <a:pt x="1280" y="3898"/>
                        <a:pt x="2030" y="4218"/>
                        <a:pt x="2808" y="4218"/>
                      </a:cubicBezTo>
                      <a:cubicBezTo>
                        <a:pt x="3509" y="4218"/>
                        <a:pt x="4231" y="3957"/>
                        <a:pt x="4764" y="3513"/>
                      </a:cubicBezTo>
                      <a:cubicBezTo>
                        <a:pt x="4778" y="3507"/>
                        <a:pt x="4784" y="3507"/>
                        <a:pt x="4798" y="3500"/>
                      </a:cubicBezTo>
                      <a:cubicBezTo>
                        <a:pt x="3868" y="2470"/>
                        <a:pt x="3112" y="1292"/>
                        <a:pt x="2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0"/>
                <p:cNvSpPr/>
                <p:nvPr/>
              </p:nvSpPr>
              <p:spPr>
                <a:xfrm>
                  <a:off x="7845701" y="2137436"/>
                  <a:ext cx="74029" cy="102921"/>
                </a:xfrm>
                <a:custGeom>
                  <a:avLst/>
                  <a:gdLst/>
                  <a:ahLst/>
                  <a:cxnLst/>
                  <a:rect l="l" t="t" r="r" b="b"/>
                  <a:pathLst>
                    <a:path w="2898" h="4029" extrusionOk="0">
                      <a:moveTo>
                        <a:pt x="268" y="0"/>
                      </a:moveTo>
                      <a:cubicBezTo>
                        <a:pt x="362" y="636"/>
                        <a:pt x="262" y="1298"/>
                        <a:pt x="208" y="1934"/>
                      </a:cubicBezTo>
                      <a:cubicBezTo>
                        <a:pt x="155" y="2636"/>
                        <a:pt x="81" y="3332"/>
                        <a:pt x="1" y="4028"/>
                      </a:cubicBezTo>
                      <a:cubicBezTo>
                        <a:pt x="998" y="3045"/>
                        <a:pt x="1934" y="2014"/>
                        <a:pt x="2898" y="997"/>
                      </a:cubicBezTo>
                      <a:cubicBezTo>
                        <a:pt x="2001" y="710"/>
                        <a:pt x="1125" y="382"/>
                        <a:pt x="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0"/>
                <p:cNvSpPr/>
                <p:nvPr/>
              </p:nvSpPr>
              <p:spPr>
                <a:xfrm>
                  <a:off x="7655136" y="1292893"/>
                  <a:ext cx="206148" cy="195956"/>
                </a:xfrm>
                <a:custGeom>
                  <a:avLst/>
                  <a:gdLst/>
                  <a:ahLst/>
                  <a:cxnLst/>
                  <a:rect l="l" t="t" r="r" b="b"/>
                  <a:pathLst>
                    <a:path w="8070" h="7671" extrusionOk="0">
                      <a:moveTo>
                        <a:pt x="3397" y="0"/>
                      </a:moveTo>
                      <a:cubicBezTo>
                        <a:pt x="1996" y="0"/>
                        <a:pt x="795" y="561"/>
                        <a:pt x="516" y="2151"/>
                      </a:cubicBezTo>
                      <a:cubicBezTo>
                        <a:pt x="1" y="5068"/>
                        <a:pt x="2831" y="7329"/>
                        <a:pt x="5440" y="7670"/>
                      </a:cubicBezTo>
                      <a:cubicBezTo>
                        <a:pt x="5467" y="7476"/>
                        <a:pt x="5500" y="7282"/>
                        <a:pt x="5541" y="7088"/>
                      </a:cubicBezTo>
                      <a:cubicBezTo>
                        <a:pt x="4075" y="6787"/>
                        <a:pt x="3333" y="4753"/>
                        <a:pt x="3841" y="3455"/>
                      </a:cubicBezTo>
                      <a:cubicBezTo>
                        <a:pt x="4281" y="2328"/>
                        <a:pt x="5405" y="1705"/>
                        <a:pt x="6544" y="1705"/>
                      </a:cubicBezTo>
                      <a:cubicBezTo>
                        <a:pt x="6947" y="1705"/>
                        <a:pt x="7351" y="1783"/>
                        <a:pt x="7728" y="1943"/>
                      </a:cubicBezTo>
                      <a:cubicBezTo>
                        <a:pt x="7762" y="1957"/>
                        <a:pt x="7775" y="1970"/>
                        <a:pt x="7789" y="1990"/>
                      </a:cubicBezTo>
                      <a:cubicBezTo>
                        <a:pt x="7882" y="1863"/>
                        <a:pt x="7976" y="1743"/>
                        <a:pt x="8070" y="1622"/>
                      </a:cubicBezTo>
                      <a:cubicBezTo>
                        <a:pt x="7064" y="814"/>
                        <a:pt x="5086" y="0"/>
                        <a:pt x="3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0"/>
                <p:cNvSpPr/>
                <p:nvPr/>
              </p:nvSpPr>
              <p:spPr>
                <a:xfrm>
                  <a:off x="7790167" y="850121"/>
                  <a:ext cx="110942" cy="118989"/>
                </a:xfrm>
                <a:custGeom>
                  <a:avLst/>
                  <a:gdLst/>
                  <a:ahLst/>
                  <a:cxnLst/>
                  <a:rect l="l" t="t" r="r" b="b"/>
                  <a:pathLst>
                    <a:path w="4343" h="4658" extrusionOk="0">
                      <a:moveTo>
                        <a:pt x="127" y="1"/>
                      </a:moveTo>
                      <a:cubicBezTo>
                        <a:pt x="141" y="1560"/>
                        <a:pt x="141" y="3112"/>
                        <a:pt x="0" y="4657"/>
                      </a:cubicBezTo>
                      <a:cubicBezTo>
                        <a:pt x="1372" y="3861"/>
                        <a:pt x="2824" y="3192"/>
                        <a:pt x="4343" y="2663"/>
                      </a:cubicBezTo>
                      <a:cubicBezTo>
                        <a:pt x="2871" y="1954"/>
                        <a:pt x="1499" y="91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0"/>
                <p:cNvSpPr/>
                <p:nvPr/>
              </p:nvSpPr>
              <p:spPr>
                <a:xfrm>
                  <a:off x="7767432" y="990108"/>
                  <a:ext cx="93163" cy="110457"/>
                </a:xfrm>
                <a:custGeom>
                  <a:avLst/>
                  <a:gdLst/>
                  <a:ahLst/>
                  <a:cxnLst/>
                  <a:rect l="l" t="t" r="r" b="b"/>
                  <a:pathLst>
                    <a:path w="3647" h="4324" extrusionOk="0">
                      <a:moveTo>
                        <a:pt x="87" y="0"/>
                      </a:moveTo>
                      <a:cubicBezTo>
                        <a:pt x="61" y="20"/>
                        <a:pt x="27" y="34"/>
                        <a:pt x="0" y="54"/>
                      </a:cubicBezTo>
                      <a:cubicBezTo>
                        <a:pt x="148" y="937"/>
                        <a:pt x="415" y="1767"/>
                        <a:pt x="944" y="2496"/>
                      </a:cubicBezTo>
                      <a:cubicBezTo>
                        <a:pt x="1232" y="2911"/>
                        <a:pt x="1586" y="3272"/>
                        <a:pt x="1988" y="3580"/>
                      </a:cubicBezTo>
                      <a:cubicBezTo>
                        <a:pt x="2135" y="3691"/>
                        <a:pt x="2964" y="4324"/>
                        <a:pt x="3241" y="4324"/>
                      </a:cubicBezTo>
                      <a:cubicBezTo>
                        <a:pt x="3264" y="4324"/>
                        <a:pt x="3284" y="4319"/>
                        <a:pt x="3299" y="4309"/>
                      </a:cubicBezTo>
                      <a:cubicBezTo>
                        <a:pt x="3647" y="4075"/>
                        <a:pt x="2523" y="2262"/>
                        <a:pt x="2309" y="1967"/>
                      </a:cubicBezTo>
                      <a:cubicBezTo>
                        <a:pt x="1727" y="1144"/>
                        <a:pt x="964" y="489"/>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0"/>
                <p:cNvSpPr/>
                <p:nvPr/>
              </p:nvSpPr>
              <p:spPr>
                <a:xfrm>
                  <a:off x="7747609" y="1343267"/>
                  <a:ext cx="102921" cy="126601"/>
                </a:xfrm>
                <a:custGeom>
                  <a:avLst/>
                  <a:gdLst/>
                  <a:ahLst/>
                  <a:cxnLst/>
                  <a:rect l="l" t="t" r="r" b="b"/>
                  <a:pathLst>
                    <a:path w="4029" h="4956" extrusionOk="0">
                      <a:moveTo>
                        <a:pt x="2941" y="0"/>
                      </a:moveTo>
                      <a:cubicBezTo>
                        <a:pt x="1829" y="0"/>
                        <a:pt x="717" y="659"/>
                        <a:pt x="402" y="1791"/>
                      </a:cubicBezTo>
                      <a:cubicBezTo>
                        <a:pt x="0" y="3210"/>
                        <a:pt x="890" y="4220"/>
                        <a:pt x="1954" y="4956"/>
                      </a:cubicBezTo>
                      <a:cubicBezTo>
                        <a:pt x="2315" y="3223"/>
                        <a:pt x="3038" y="1617"/>
                        <a:pt x="4028" y="219"/>
                      </a:cubicBezTo>
                      <a:cubicBezTo>
                        <a:pt x="4008" y="219"/>
                        <a:pt x="3995" y="212"/>
                        <a:pt x="3975" y="205"/>
                      </a:cubicBezTo>
                      <a:cubicBezTo>
                        <a:pt x="3647" y="67"/>
                        <a:pt x="3294" y="0"/>
                        <a:pt x="2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0"/>
                <p:cNvSpPr/>
                <p:nvPr/>
              </p:nvSpPr>
              <p:spPr>
                <a:xfrm>
                  <a:off x="7714783" y="1800063"/>
                  <a:ext cx="139322" cy="147676"/>
                </a:xfrm>
                <a:custGeom>
                  <a:avLst/>
                  <a:gdLst/>
                  <a:ahLst/>
                  <a:cxnLst/>
                  <a:rect l="l" t="t" r="r" b="b"/>
                  <a:pathLst>
                    <a:path w="5454" h="5781" extrusionOk="0">
                      <a:moveTo>
                        <a:pt x="5454" y="0"/>
                      </a:moveTo>
                      <a:cubicBezTo>
                        <a:pt x="4262" y="840"/>
                        <a:pt x="2781" y="1580"/>
                        <a:pt x="1478" y="1580"/>
                      </a:cubicBezTo>
                      <a:cubicBezTo>
                        <a:pt x="945" y="1580"/>
                        <a:pt x="442" y="1456"/>
                        <a:pt x="1" y="1164"/>
                      </a:cubicBezTo>
                      <a:lnTo>
                        <a:pt x="1" y="1164"/>
                      </a:lnTo>
                      <a:cubicBezTo>
                        <a:pt x="1305" y="2957"/>
                        <a:pt x="2911" y="4523"/>
                        <a:pt x="4738" y="5781"/>
                      </a:cubicBezTo>
                      <a:cubicBezTo>
                        <a:pt x="4102" y="4864"/>
                        <a:pt x="4109" y="3466"/>
                        <a:pt x="4316" y="2435"/>
                      </a:cubicBezTo>
                      <a:cubicBezTo>
                        <a:pt x="4504" y="1546"/>
                        <a:pt x="4892" y="703"/>
                        <a:pt x="5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0"/>
                <p:cNvSpPr/>
                <p:nvPr/>
              </p:nvSpPr>
              <p:spPr>
                <a:xfrm>
                  <a:off x="7625580" y="994042"/>
                  <a:ext cx="228015" cy="218282"/>
                </a:xfrm>
                <a:custGeom>
                  <a:avLst/>
                  <a:gdLst/>
                  <a:ahLst/>
                  <a:cxnLst/>
                  <a:rect l="l" t="t" r="r" b="b"/>
                  <a:pathLst>
                    <a:path w="8926" h="8545" extrusionOk="0">
                      <a:moveTo>
                        <a:pt x="5406" y="0"/>
                      </a:moveTo>
                      <a:cubicBezTo>
                        <a:pt x="3392" y="1318"/>
                        <a:pt x="1566" y="2911"/>
                        <a:pt x="0" y="4737"/>
                      </a:cubicBezTo>
                      <a:lnTo>
                        <a:pt x="27" y="4737"/>
                      </a:lnTo>
                      <a:cubicBezTo>
                        <a:pt x="1914" y="5279"/>
                        <a:pt x="3392" y="6751"/>
                        <a:pt x="4135" y="8544"/>
                      </a:cubicBezTo>
                      <a:cubicBezTo>
                        <a:pt x="4958" y="7561"/>
                        <a:pt x="5881" y="6657"/>
                        <a:pt x="6885" y="5854"/>
                      </a:cubicBezTo>
                      <a:cubicBezTo>
                        <a:pt x="6965" y="5774"/>
                        <a:pt x="7045" y="5707"/>
                        <a:pt x="7132" y="5640"/>
                      </a:cubicBezTo>
                      <a:cubicBezTo>
                        <a:pt x="7213" y="5573"/>
                        <a:pt x="7293" y="5520"/>
                        <a:pt x="7373" y="5466"/>
                      </a:cubicBezTo>
                      <a:cubicBezTo>
                        <a:pt x="7875" y="5092"/>
                        <a:pt x="8390" y="4737"/>
                        <a:pt x="8926" y="4409"/>
                      </a:cubicBezTo>
                      <a:cubicBezTo>
                        <a:pt x="7052" y="3747"/>
                        <a:pt x="5533" y="2021"/>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0"/>
                <p:cNvSpPr/>
                <p:nvPr/>
              </p:nvSpPr>
              <p:spPr>
                <a:xfrm>
                  <a:off x="7705383" y="1926868"/>
                  <a:ext cx="186146" cy="188190"/>
                </a:xfrm>
                <a:custGeom>
                  <a:avLst/>
                  <a:gdLst/>
                  <a:ahLst/>
                  <a:cxnLst/>
                  <a:rect l="l" t="t" r="r" b="b"/>
                  <a:pathLst>
                    <a:path w="7287" h="7367" extrusionOk="0">
                      <a:moveTo>
                        <a:pt x="3553" y="1"/>
                      </a:moveTo>
                      <a:cubicBezTo>
                        <a:pt x="3192" y="1212"/>
                        <a:pt x="2677" y="2409"/>
                        <a:pt x="1740" y="3286"/>
                      </a:cubicBezTo>
                      <a:cubicBezTo>
                        <a:pt x="1466" y="3547"/>
                        <a:pt x="636" y="4196"/>
                        <a:pt x="1" y="4349"/>
                      </a:cubicBezTo>
                      <a:cubicBezTo>
                        <a:pt x="1412" y="5514"/>
                        <a:pt x="2951" y="6524"/>
                        <a:pt x="4591" y="7367"/>
                      </a:cubicBezTo>
                      <a:cubicBezTo>
                        <a:pt x="4390" y="5333"/>
                        <a:pt x="5514" y="3399"/>
                        <a:pt x="7287" y="2443"/>
                      </a:cubicBezTo>
                      <a:cubicBezTo>
                        <a:pt x="5949" y="1767"/>
                        <a:pt x="4698" y="951"/>
                        <a:pt x="3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0"/>
                <p:cNvSpPr/>
                <p:nvPr/>
              </p:nvSpPr>
              <p:spPr>
                <a:xfrm>
                  <a:off x="7671382" y="2126145"/>
                  <a:ext cx="151967" cy="162236"/>
                </a:xfrm>
                <a:custGeom>
                  <a:avLst/>
                  <a:gdLst/>
                  <a:ahLst/>
                  <a:cxnLst/>
                  <a:rect l="l" t="t" r="r" b="b"/>
                  <a:pathLst>
                    <a:path w="5949" h="6351" extrusionOk="0">
                      <a:moveTo>
                        <a:pt x="5868" y="1"/>
                      </a:moveTo>
                      <a:cubicBezTo>
                        <a:pt x="4048" y="1279"/>
                        <a:pt x="1974" y="2302"/>
                        <a:pt x="0" y="3313"/>
                      </a:cubicBezTo>
                      <a:cubicBezTo>
                        <a:pt x="1813" y="4510"/>
                        <a:pt x="3747" y="5534"/>
                        <a:pt x="5794" y="6350"/>
                      </a:cubicBezTo>
                      <a:cubicBezTo>
                        <a:pt x="5948" y="4223"/>
                        <a:pt x="5861" y="2128"/>
                        <a:pt x="5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0"/>
                <p:cNvSpPr/>
                <p:nvPr/>
              </p:nvSpPr>
              <p:spPr>
                <a:xfrm>
                  <a:off x="7666938" y="1167850"/>
                  <a:ext cx="170411" cy="157945"/>
                </a:xfrm>
                <a:custGeom>
                  <a:avLst/>
                  <a:gdLst/>
                  <a:ahLst/>
                  <a:cxnLst/>
                  <a:rect l="l" t="t" r="r" b="b"/>
                  <a:pathLst>
                    <a:path w="6671" h="6183" extrusionOk="0">
                      <a:moveTo>
                        <a:pt x="4590" y="0"/>
                      </a:moveTo>
                      <a:lnTo>
                        <a:pt x="4590" y="0"/>
                      </a:lnTo>
                      <a:cubicBezTo>
                        <a:pt x="2677" y="1727"/>
                        <a:pt x="1111" y="3828"/>
                        <a:pt x="0" y="6183"/>
                      </a:cubicBezTo>
                      <a:lnTo>
                        <a:pt x="7" y="6183"/>
                      </a:lnTo>
                      <a:cubicBezTo>
                        <a:pt x="543" y="5021"/>
                        <a:pt x="1673" y="4589"/>
                        <a:pt x="2943" y="4589"/>
                      </a:cubicBezTo>
                      <a:cubicBezTo>
                        <a:pt x="4196" y="4589"/>
                        <a:pt x="5585" y="5009"/>
                        <a:pt x="6671" y="5560"/>
                      </a:cubicBezTo>
                      <a:cubicBezTo>
                        <a:pt x="5741" y="4751"/>
                        <a:pt x="4918" y="3607"/>
                        <a:pt x="4517" y="2610"/>
                      </a:cubicBezTo>
                      <a:cubicBezTo>
                        <a:pt x="4175" y="1760"/>
                        <a:pt x="4215" y="810"/>
                        <a:pt x="4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0"/>
                <p:cNvSpPr/>
                <p:nvPr/>
              </p:nvSpPr>
              <p:spPr>
                <a:xfrm>
                  <a:off x="7623179" y="1494800"/>
                  <a:ext cx="183745" cy="168214"/>
                </a:xfrm>
                <a:custGeom>
                  <a:avLst/>
                  <a:gdLst/>
                  <a:ahLst/>
                  <a:cxnLst/>
                  <a:rect l="l" t="t" r="r" b="b"/>
                  <a:pathLst>
                    <a:path w="7193" h="6585" extrusionOk="0">
                      <a:moveTo>
                        <a:pt x="6564" y="1"/>
                      </a:moveTo>
                      <a:cubicBezTo>
                        <a:pt x="5126" y="61"/>
                        <a:pt x="3714" y="41"/>
                        <a:pt x="2376" y="690"/>
                      </a:cubicBezTo>
                      <a:cubicBezTo>
                        <a:pt x="1138" y="1285"/>
                        <a:pt x="161" y="2376"/>
                        <a:pt x="88" y="3794"/>
                      </a:cubicBezTo>
                      <a:cubicBezTo>
                        <a:pt x="1" y="5535"/>
                        <a:pt x="1350" y="6584"/>
                        <a:pt x="3016" y="6584"/>
                      </a:cubicBezTo>
                      <a:cubicBezTo>
                        <a:pt x="3021" y="6584"/>
                        <a:pt x="3026" y="6584"/>
                        <a:pt x="3031" y="6584"/>
                      </a:cubicBezTo>
                      <a:cubicBezTo>
                        <a:pt x="4463" y="6584"/>
                        <a:pt x="5801" y="5955"/>
                        <a:pt x="7193" y="5681"/>
                      </a:cubicBezTo>
                      <a:cubicBezTo>
                        <a:pt x="7139" y="5507"/>
                        <a:pt x="7086" y="5333"/>
                        <a:pt x="7032" y="5152"/>
                      </a:cubicBezTo>
                      <a:cubicBezTo>
                        <a:pt x="6685" y="5265"/>
                        <a:pt x="6325" y="5321"/>
                        <a:pt x="5974" y="5321"/>
                      </a:cubicBezTo>
                      <a:cubicBezTo>
                        <a:pt x="4677" y="5321"/>
                        <a:pt x="3495" y="4555"/>
                        <a:pt x="3453" y="3038"/>
                      </a:cubicBezTo>
                      <a:cubicBezTo>
                        <a:pt x="3418" y="1671"/>
                        <a:pt x="4653" y="562"/>
                        <a:pt x="5963" y="562"/>
                      </a:cubicBezTo>
                      <a:cubicBezTo>
                        <a:pt x="6172" y="562"/>
                        <a:pt x="6383" y="590"/>
                        <a:pt x="6591" y="650"/>
                      </a:cubicBezTo>
                      <a:cubicBezTo>
                        <a:pt x="6604" y="436"/>
                        <a:pt x="6631" y="221"/>
                        <a:pt x="6658" y="7"/>
                      </a:cubicBezTo>
                      <a:cubicBezTo>
                        <a:pt x="6631" y="7"/>
                        <a:pt x="6598" y="7"/>
                        <a:pt x="6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0"/>
                <p:cNvSpPr/>
                <p:nvPr/>
              </p:nvSpPr>
              <p:spPr>
                <a:xfrm>
                  <a:off x="7670693" y="2037274"/>
                  <a:ext cx="145811" cy="164459"/>
                </a:xfrm>
                <a:custGeom>
                  <a:avLst/>
                  <a:gdLst/>
                  <a:ahLst/>
                  <a:cxnLst/>
                  <a:rect l="l" t="t" r="r" b="b"/>
                  <a:pathLst>
                    <a:path w="5708" h="6438" extrusionOk="0">
                      <a:moveTo>
                        <a:pt x="850" y="1"/>
                      </a:moveTo>
                      <a:cubicBezTo>
                        <a:pt x="629" y="2148"/>
                        <a:pt x="295" y="4296"/>
                        <a:pt x="1" y="6437"/>
                      </a:cubicBezTo>
                      <a:cubicBezTo>
                        <a:pt x="1927" y="5420"/>
                        <a:pt x="3774" y="4249"/>
                        <a:pt x="5708" y="3239"/>
                      </a:cubicBezTo>
                      <a:cubicBezTo>
                        <a:pt x="5360" y="3058"/>
                        <a:pt x="5012" y="2871"/>
                        <a:pt x="4671" y="2677"/>
                      </a:cubicBezTo>
                      <a:cubicBezTo>
                        <a:pt x="3419" y="3573"/>
                        <a:pt x="2182" y="4483"/>
                        <a:pt x="951" y="5407"/>
                      </a:cubicBezTo>
                      <a:cubicBezTo>
                        <a:pt x="928" y="5424"/>
                        <a:pt x="903" y="5431"/>
                        <a:pt x="879" y="5431"/>
                      </a:cubicBezTo>
                      <a:cubicBezTo>
                        <a:pt x="789" y="5431"/>
                        <a:pt x="703" y="5329"/>
                        <a:pt x="730" y="5239"/>
                      </a:cubicBezTo>
                      <a:cubicBezTo>
                        <a:pt x="1191" y="3681"/>
                        <a:pt x="1305" y="2128"/>
                        <a:pt x="1533" y="536"/>
                      </a:cubicBezTo>
                      <a:cubicBezTo>
                        <a:pt x="1325" y="369"/>
                        <a:pt x="1118" y="195"/>
                        <a:pt x="910" y="21"/>
                      </a:cubicBezTo>
                      <a:cubicBezTo>
                        <a:pt x="890" y="14"/>
                        <a:pt x="870" y="7"/>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0"/>
                <p:cNvSpPr/>
                <p:nvPr/>
              </p:nvSpPr>
              <p:spPr>
                <a:xfrm>
                  <a:off x="7717900" y="1515466"/>
                  <a:ext cx="83047" cy="107851"/>
                </a:xfrm>
                <a:custGeom>
                  <a:avLst/>
                  <a:gdLst/>
                  <a:ahLst/>
                  <a:cxnLst/>
                  <a:rect l="l" t="t" r="r" b="b"/>
                  <a:pathLst>
                    <a:path w="3251" h="4222" extrusionOk="0">
                      <a:moveTo>
                        <a:pt x="2792" y="0"/>
                      </a:moveTo>
                      <a:cubicBezTo>
                        <a:pt x="1461" y="0"/>
                        <a:pt x="0" y="680"/>
                        <a:pt x="53" y="2229"/>
                      </a:cubicBezTo>
                      <a:cubicBezTo>
                        <a:pt x="73" y="2912"/>
                        <a:pt x="421" y="3607"/>
                        <a:pt x="1016" y="3955"/>
                      </a:cubicBezTo>
                      <a:cubicBezTo>
                        <a:pt x="1361" y="4158"/>
                        <a:pt x="1716" y="4222"/>
                        <a:pt x="2076" y="4222"/>
                      </a:cubicBezTo>
                      <a:cubicBezTo>
                        <a:pt x="2465" y="4222"/>
                        <a:pt x="2859" y="4148"/>
                        <a:pt x="3251" y="4096"/>
                      </a:cubicBezTo>
                      <a:cubicBezTo>
                        <a:pt x="2983" y="3059"/>
                        <a:pt x="2836" y="1975"/>
                        <a:pt x="2836" y="858"/>
                      </a:cubicBezTo>
                      <a:cubicBezTo>
                        <a:pt x="2836" y="570"/>
                        <a:pt x="2849" y="282"/>
                        <a:pt x="2869" y="1"/>
                      </a:cubicBezTo>
                      <a:cubicBezTo>
                        <a:pt x="2844" y="1"/>
                        <a:pt x="2818"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0"/>
                <p:cNvSpPr/>
                <p:nvPr/>
              </p:nvSpPr>
              <p:spPr>
                <a:xfrm>
                  <a:off x="7691537" y="1924978"/>
                  <a:ext cx="97965" cy="106625"/>
                </a:xfrm>
                <a:custGeom>
                  <a:avLst/>
                  <a:gdLst/>
                  <a:ahLst/>
                  <a:cxnLst/>
                  <a:rect l="l" t="t" r="r" b="b"/>
                  <a:pathLst>
                    <a:path w="3835" h="4174" extrusionOk="0">
                      <a:moveTo>
                        <a:pt x="3835" y="1"/>
                      </a:moveTo>
                      <a:lnTo>
                        <a:pt x="3835" y="1"/>
                      </a:lnTo>
                      <a:cubicBezTo>
                        <a:pt x="2925" y="188"/>
                        <a:pt x="2155" y="697"/>
                        <a:pt x="1546" y="1399"/>
                      </a:cubicBezTo>
                      <a:cubicBezTo>
                        <a:pt x="877" y="2175"/>
                        <a:pt x="610" y="3166"/>
                        <a:pt x="1" y="3962"/>
                      </a:cubicBezTo>
                      <a:cubicBezTo>
                        <a:pt x="7" y="3968"/>
                        <a:pt x="21" y="3975"/>
                        <a:pt x="28" y="3989"/>
                      </a:cubicBezTo>
                      <a:cubicBezTo>
                        <a:pt x="68" y="3989"/>
                        <a:pt x="101" y="4002"/>
                        <a:pt x="115" y="4055"/>
                      </a:cubicBezTo>
                      <a:cubicBezTo>
                        <a:pt x="121" y="4055"/>
                        <a:pt x="121" y="4062"/>
                        <a:pt x="121" y="4069"/>
                      </a:cubicBezTo>
                      <a:cubicBezTo>
                        <a:pt x="161" y="4102"/>
                        <a:pt x="202" y="4129"/>
                        <a:pt x="242" y="4169"/>
                      </a:cubicBezTo>
                      <a:cubicBezTo>
                        <a:pt x="257" y="4172"/>
                        <a:pt x="273" y="4173"/>
                        <a:pt x="290" y="4173"/>
                      </a:cubicBezTo>
                      <a:cubicBezTo>
                        <a:pt x="839" y="4173"/>
                        <a:pt x="2454" y="2758"/>
                        <a:pt x="2603" y="2570"/>
                      </a:cubicBezTo>
                      <a:cubicBezTo>
                        <a:pt x="3199" y="1814"/>
                        <a:pt x="3560" y="924"/>
                        <a:pt x="3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0"/>
                <p:cNvSpPr/>
                <p:nvPr/>
              </p:nvSpPr>
              <p:spPr>
                <a:xfrm>
                  <a:off x="7594977" y="808253"/>
                  <a:ext cx="174370" cy="173834"/>
                </a:xfrm>
                <a:custGeom>
                  <a:avLst/>
                  <a:gdLst/>
                  <a:ahLst/>
                  <a:cxnLst/>
                  <a:rect l="l" t="t" r="r" b="b"/>
                  <a:pathLst>
                    <a:path w="6826" h="6805" extrusionOk="0">
                      <a:moveTo>
                        <a:pt x="6825" y="0"/>
                      </a:moveTo>
                      <a:lnTo>
                        <a:pt x="6825" y="0"/>
                      </a:lnTo>
                      <a:cubicBezTo>
                        <a:pt x="4356" y="1185"/>
                        <a:pt x="2068" y="2683"/>
                        <a:pt x="1" y="4436"/>
                      </a:cubicBezTo>
                      <a:cubicBezTo>
                        <a:pt x="2188" y="5219"/>
                        <a:pt x="4376" y="5995"/>
                        <a:pt x="6564" y="6785"/>
                      </a:cubicBezTo>
                      <a:cubicBezTo>
                        <a:pt x="6577" y="6785"/>
                        <a:pt x="6584" y="6798"/>
                        <a:pt x="6598" y="6805"/>
                      </a:cubicBezTo>
                      <a:cubicBezTo>
                        <a:pt x="6464" y="4543"/>
                        <a:pt x="6591" y="2255"/>
                        <a:pt x="6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0"/>
                <p:cNvSpPr/>
                <p:nvPr/>
              </p:nvSpPr>
              <p:spPr>
                <a:xfrm>
                  <a:off x="7595667" y="930971"/>
                  <a:ext cx="162211" cy="175213"/>
                </a:xfrm>
                <a:custGeom>
                  <a:avLst/>
                  <a:gdLst/>
                  <a:ahLst/>
                  <a:cxnLst/>
                  <a:rect l="l" t="t" r="r" b="b"/>
                  <a:pathLst>
                    <a:path w="6350" h="6859" extrusionOk="0">
                      <a:moveTo>
                        <a:pt x="0" y="0"/>
                      </a:moveTo>
                      <a:lnTo>
                        <a:pt x="0" y="0"/>
                      </a:lnTo>
                      <a:cubicBezTo>
                        <a:pt x="482" y="2268"/>
                        <a:pt x="843" y="4550"/>
                        <a:pt x="1098" y="6858"/>
                      </a:cubicBezTo>
                      <a:cubicBezTo>
                        <a:pt x="1318" y="6604"/>
                        <a:pt x="1546" y="6356"/>
                        <a:pt x="1773" y="6116"/>
                      </a:cubicBezTo>
                      <a:cubicBezTo>
                        <a:pt x="1312" y="4603"/>
                        <a:pt x="1272" y="2891"/>
                        <a:pt x="1252" y="1325"/>
                      </a:cubicBezTo>
                      <a:cubicBezTo>
                        <a:pt x="1252" y="1252"/>
                        <a:pt x="1322" y="1175"/>
                        <a:pt x="1395" y="1175"/>
                      </a:cubicBezTo>
                      <a:cubicBezTo>
                        <a:pt x="1410" y="1175"/>
                        <a:pt x="1425" y="1178"/>
                        <a:pt x="1439" y="1185"/>
                      </a:cubicBezTo>
                      <a:cubicBezTo>
                        <a:pt x="2871" y="1747"/>
                        <a:pt x="4329" y="2201"/>
                        <a:pt x="5821" y="2549"/>
                      </a:cubicBezTo>
                      <a:cubicBezTo>
                        <a:pt x="5855" y="2556"/>
                        <a:pt x="5875" y="2569"/>
                        <a:pt x="5888" y="2583"/>
                      </a:cubicBezTo>
                      <a:cubicBezTo>
                        <a:pt x="6042" y="2476"/>
                        <a:pt x="6196" y="2375"/>
                        <a:pt x="6350" y="2275"/>
                      </a:cubicBezTo>
                      <a:cubicBezTo>
                        <a:pt x="4236" y="1519"/>
                        <a:pt x="2121" y="75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0"/>
                <p:cNvSpPr/>
                <p:nvPr/>
              </p:nvSpPr>
              <p:spPr>
                <a:xfrm>
                  <a:off x="7575844" y="1821087"/>
                  <a:ext cx="210746" cy="203389"/>
                </a:xfrm>
                <a:custGeom>
                  <a:avLst/>
                  <a:gdLst/>
                  <a:ahLst/>
                  <a:cxnLst/>
                  <a:rect l="l" t="t" r="r" b="b"/>
                  <a:pathLst>
                    <a:path w="8250" h="7962" extrusionOk="0">
                      <a:moveTo>
                        <a:pt x="4851" y="0"/>
                      </a:moveTo>
                      <a:cubicBezTo>
                        <a:pt x="3914" y="1661"/>
                        <a:pt x="2121" y="2848"/>
                        <a:pt x="202" y="2848"/>
                      </a:cubicBezTo>
                      <a:cubicBezTo>
                        <a:pt x="135" y="2848"/>
                        <a:pt x="68" y="2846"/>
                        <a:pt x="0" y="2844"/>
                      </a:cubicBezTo>
                      <a:lnTo>
                        <a:pt x="0" y="2844"/>
                      </a:lnTo>
                      <a:cubicBezTo>
                        <a:pt x="1258" y="4744"/>
                        <a:pt x="2757" y="6470"/>
                        <a:pt x="4456" y="7962"/>
                      </a:cubicBezTo>
                      <a:cubicBezTo>
                        <a:pt x="4791" y="6142"/>
                        <a:pt x="6410" y="4242"/>
                        <a:pt x="8250" y="3827"/>
                      </a:cubicBezTo>
                      <a:cubicBezTo>
                        <a:pt x="6959" y="2703"/>
                        <a:pt x="5814" y="1418"/>
                        <a:pt x="4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0"/>
                <p:cNvSpPr/>
                <p:nvPr/>
              </p:nvSpPr>
              <p:spPr>
                <a:xfrm>
                  <a:off x="7699737" y="2054874"/>
                  <a:ext cx="82766" cy="107544"/>
                </a:xfrm>
                <a:custGeom>
                  <a:avLst/>
                  <a:gdLst/>
                  <a:ahLst/>
                  <a:cxnLst/>
                  <a:rect l="l" t="t" r="r" b="b"/>
                  <a:pathLst>
                    <a:path w="3240" h="4210" extrusionOk="0">
                      <a:moveTo>
                        <a:pt x="590" y="1"/>
                      </a:moveTo>
                      <a:lnTo>
                        <a:pt x="590" y="1"/>
                      </a:lnTo>
                      <a:cubicBezTo>
                        <a:pt x="683" y="1386"/>
                        <a:pt x="369" y="2871"/>
                        <a:pt x="1" y="4209"/>
                      </a:cubicBezTo>
                      <a:cubicBezTo>
                        <a:pt x="1071" y="3400"/>
                        <a:pt x="2149" y="2603"/>
                        <a:pt x="3239" y="1814"/>
                      </a:cubicBezTo>
                      <a:cubicBezTo>
                        <a:pt x="2316" y="1259"/>
                        <a:pt x="1433" y="656"/>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0"/>
                <p:cNvSpPr/>
                <p:nvPr/>
              </p:nvSpPr>
              <p:spPr>
                <a:xfrm>
                  <a:off x="7624380" y="1120336"/>
                  <a:ext cx="97735" cy="88462"/>
                </a:xfrm>
                <a:custGeom>
                  <a:avLst/>
                  <a:gdLst/>
                  <a:ahLst/>
                  <a:cxnLst/>
                  <a:rect l="l" t="t" r="r" b="b"/>
                  <a:pathLst>
                    <a:path w="3826" h="3463" extrusionOk="0">
                      <a:moveTo>
                        <a:pt x="0" y="0"/>
                      </a:moveTo>
                      <a:cubicBezTo>
                        <a:pt x="81" y="1098"/>
                        <a:pt x="683" y="2021"/>
                        <a:pt x="1613" y="2637"/>
                      </a:cubicBezTo>
                      <a:cubicBezTo>
                        <a:pt x="2034" y="2918"/>
                        <a:pt x="2509" y="3125"/>
                        <a:pt x="2998" y="3279"/>
                      </a:cubicBezTo>
                      <a:cubicBezTo>
                        <a:pt x="3165" y="3332"/>
                        <a:pt x="3372" y="3419"/>
                        <a:pt x="3553" y="3426"/>
                      </a:cubicBezTo>
                      <a:cubicBezTo>
                        <a:pt x="3672" y="3435"/>
                        <a:pt x="3742" y="3463"/>
                        <a:pt x="3779" y="3463"/>
                      </a:cubicBezTo>
                      <a:cubicBezTo>
                        <a:pt x="3825" y="3463"/>
                        <a:pt x="3820" y="3420"/>
                        <a:pt x="3794" y="3245"/>
                      </a:cubicBezTo>
                      <a:cubicBezTo>
                        <a:pt x="3680" y="2556"/>
                        <a:pt x="2804" y="1753"/>
                        <a:pt x="2315" y="1312"/>
                      </a:cubicBezTo>
                      <a:cubicBezTo>
                        <a:pt x="1633" y="710"/>
                        <a:pt x="863" y="322"/>
                        <a:pt x="14" y="14"/>
                      </a:cubicBezTo>
                      <a:cubicBezTo>
                        <a:pt x="7" y="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0"/>
                <p:cNvSpPr/>
                <p:nvPr/>
              </p:nvSpPr>
              <p:spPr>
                <a:xfrm>
                  <a:off x="7630025" y="1639053"/>
                  <a:ext cx="110610" cy="138454"/>
                </a:xfrm>
                <a:custGeom>
                  <a:avLst/>
                  <a:gdLst/>
                  <a:ahLst/>
                  <a:cxnLst/>
                  <a:rect l="l" t="t" r="r" b="b"/>
                  <a:pathLst>
                    <a:path w="4330" h="5420" extrusionOk="0">
                      <a:moveTo>
                        <a:pt x="0" y="1"/>
                      </a:moveTo>
                      <a:lnTo>
                        <a:pt x="0" y="1"/>
                      </a:lnTo>
                      <a:cubicBezTo>
                        <a:pt x="402" y="1927"/>
                        <a:pt x="1091" y="3747"/>
                        <a:pt x="2014" y="5420"/>
                      </a:cubicBezTo>
                      <a:cubicBezTo>
                        <a:pt x="1639" y="3654"/>
                        <a:pt x="2783" y="2028"/>
                        <a:pt x="4329" y="1051"/>
                      </a:cubicBezTo>
                      <a:lnTo>
                        <a:pt x="4329" y="1051"/>
                      </a:lnTo>
                      <a:cubicBezTo>
                        <a:pt x="3794" y="1176"/>
                        <a:pt x="3258" y="1265"/>
                        <a:pt x="2721" y="1265"/>
                      </a:cubicBezTo>
                      <a:cubicBezTo>
                        <a:pt x="2339" y="1265"/>
                        <a:pt x="1956" y="1220"/>
                        <a:pt x="1572" y="1111"/>
                      </a:cubicBezTo>
                      <a:cubicBezTo>
                        <a:pt x="897" y="917"/>
                        <a:pt x="361" y="52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0"/>
                <p:cNvSpPr/>
                <p:nvPr/>
              </p:nvSpPr>
              <p:spPr>
                <a:xfrm>
                  <a:off x="7630025" y="972635"/>
                  <a:ext cx="107851" cy="110124"/>
                </a:xfrm>
                <a:custGeom>
                  <a:avLst/>
                  <a:gdLst/>
                  <a:ahLst/>
                  <a:cxnLst/>
                  <a:rect l="l" t="t" r="r" b="b"/>
                  <a:pathLst>
                    <a:path w="4222" h="4311" extrusionOk="0">
                      <a:moveTo>
                        <a:pt x="373" y="0"/>
                      </a:moveTo>
                      <a:cubicBezTo>
                        <a:pt x="329" y="0"/>
                        <a:pt x="296" y="7"/>
                        <a:pt x="274" y="22"/>
                      </a:cubicBezTo>
                      <a:cubicBezTo>
                        <a:pt x="0" y="203"/>
                        <a:pt x="301" y="1942"/>
                        <a:pt x="335" y="2310"/>
                      </a:cubicBezTo>
                      <a:cubicBezTo>
                        <a:pt x="408" y="2979"/>
                        <a:pt x="529" y="3641"/>
                        <a:pt x="589" y="4311"/>
                      </a:cubicBezTo>
                      <a:cubicBezTo>
                        <a:pt x="1700" y="3160"/>
                        <a:pt x="2917" y="2109"/>
                        <a:pt x="4222" y="1173"/>
                      </a:cubicBezTo>
                      <a:cubicBezTo>
                        <a:pt x="3540" y="1012"/>
                        <a:pt x="2850" y="831"/>
                        <a:pt x="2181" y="624"/>
                      </a:cubicBezTo>
                      <a:cubicBezTo>
                        <a:pt x="1928" y="540"/>
                        <a:pt x="760" y="0"/>
                        <a:pt x="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0"/>
                <p:cNvSpPr/>
                <p:nvPr/>
              </p:nvSpPr>
              <p:spPr>
                <a:xfrm>
                  <a:off x="7530195" y="1122048"/>
                  <a:ext cx="197769" cy="203926"/>
                </a:xfrm>
                <a:custGeom>
                  <a:avLst/>
                  <a:gdLst/>
                  <a:ahLst/>
                  <a:cxnLst/>
                  <a:rect l="l" t="t" r="r" b="b"/>
                  <a:pathLst>
                    <a:path w="7742" h="7983" extrusionOk="0">
                      <a:moveTo>
                        <a:pt x="3500" y="0"/>
                      </a:moveTo>
                      <a:cubicBezTo>
                        <a:pt x="2115" y="1666"/>
                        <a:pt x="931" y="3506"/>
                        <a:pt x="1" y="5487"/>
                      </a:cubicBezTo>
                      <a:cubicBezTo>
                        <a:pt x="191" y="5457"/>
                        <a:pt x="379" y="5443"/>
                        <a:pt x="562" y="5443"/>
                      </a:cubicBezTo>
                      <a:cubicBezTo>
                        <a:pt x="2328" y="5443"/>
                        <a:pt x="3790" y="6740"/>
                        <a:pt x="5032" y="7982"/>
                      </a:cubicBezTo>
                      <a:cubicBezTo>
                        <a:pt x="5748" y="6430"/>
                        <a:pt x="6665" y="4985"/>
                        <a:pt x="7742" y="3680"/>
                      </a:cubicBezTo>
                      <a:cubicBezTo>
                        <a:pt x="5795" y="3319"/>
                        <a:pt x="3580" y="2195"/>
                        <a:pt x="3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0"/>
                <p:cNvSpPr/>
                <p:nvPr/>
              </p:nvSpPr>
              <p:spPr>
                <a:xfrm>
                  <a:off x="7619603" y="1325769"/>
                  <a:ext cx="135388" cy="244772"/>
                </a:xfrm>
                <a:custGeom>
                  <a:avLst/>
                  <a:gdLst/>
                  <a:ahLst/>
                  <a:cxnLst/>
                  <a:rect l="l" t="t" r="r" b="b"/>
                  <a:pathLst>
                    <a:path w="5300" h="9582" extrusionOk="0">
                      <a:moveTo>
                        <a:pt x="1853" y="1"/>
                      </a:moveTo>
                      <a:cubicBezTo>
                        <a:pt x="662" y="2516"/>
                        <a:pt x="0" y="5320"/>
                        <a:pt x="0" y="8284"/>
                      </a:cubicBezTo>
                      <a:cubicBezTo>
                        <a:pt x="0" y="8718"/>
                        <a:pt x="13" y="9153"/>
                        <a:pt x="47" y="9582"/>
                      </a:cubicBezTo>
                      <a:cubicBezTo>
                        <a:pt x="642" y="7487"/>
                        <a:pt x="3084" y="6350"/>
                        <a:pt x="5299" y="6303"/>
                      </a:cubicBezTo>
                      <a:cubicBezTo>
                        <a:pt x="2977" y="5453"/>
                        <a:pt x="1004" y="3072"/>
                        <a:pt x="1666" y="543"/>
                      </a:cubicBezTo>
                      <a:cubicBezTo>
                        <a:pt x="1720" y="349"/>
                        <a:pt x="1780" y="168"/>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0"/>
                <p:cNvSpPr/>
                <p:nvPr/>
              </p:nvSpPr>
              <p:spPr>
                <a:xfrm>
                  <a:off x="7519262" y="1895601"/>
                  <a:ext cx="163411" cy="172812"/>
                </a:xfrm>
                <a:custGeom>
                  <a:avLst/>
                  <a:gdLst/>
                  <a:ahLst/>
                  <a:cxnLst/>
                  <a:rect l="l" t="t" r="r" b="b"/>
                  <a:pathLst>
                    <a:path w="6397" h="6765" extrusionOk="0">
                      <a:moveTo>
                        <a:pt x="1921" y="0"/>
                      </a:moveTo>
                      <a:cubicBezTo>
                        <a:pt x="1747" y="1091"/>
                        <a:pt x="1412" y="2175"/>
                        <a:pt x="1091" y="3232"/>
                      </a:cubicBezTo>
                      <a:cubicBezTo>
                        <a:pt x="804" y="4188"/>
                        <a:pt x="242" y="5239"/>
                        <a:pt x="88" y="6216"/>
                      </a:cubicBezTo>
                      <a:cubicBezTo>
                        <a:pt x="21" y="6644"/>
                        <a:pt x="1" y="6677"/>
                        <a:pt x="462" y="6751"/>
                      </a:cubicBezTo>
                      <a:cubicBezTo>
                        <a:pt x="513" y="6760"/>
                        <a:pt x="565" y="6764"/>
                        <a:pt x="618" y="6764"/>
                      </a:cubicBezTo>
                      <a:cubicBezTo>
                        <a:pt x="913" y="6764"/>
                        <a:pt x="1236" y="6637"/>
                        <a:pt x="1519" y="6564"/>
                      </a:cubicBezTo>
                      <a:cubicBezTo>
                        <a:pt x="2041" y="6437"/>
                        <a:pt x="2556" y="6276"/>
                        <a:pt x="3078" y="6129"/>
                      </a:cubicBezTo>
                      <a:cubicBezTo>
                        <a:pt x="4182" y="5814"/>
                        <a:pt x="5293" y="5486"/>
                        <a:pt x="6397" y="5185"/>
                      </a:cubicBezTo>
                      <a:cubicBezTo>
                        <a:pt x="6163" y="4978"/>
                        <a:pt x="5935" y="4771"/>
                        <a:pt x="5708" y="4550"/>
                      </a:cubicBezTo>
                      <a:cubicBezTo>
                        <a:pt x="5688" y="4570"/>
                        <a:pt x="5668" y="4590"/>
                        <a:pt x="5634" y="4597"/>
                      </a:cubicBezTo>
                      <a:cubicBezTo>
                        <a:pt x="4216" y="5052"/>
                        <a:pt x="2797" y="5507"/>
                        <a:pt x="1372" y="5961"/>
                      </a:cubicBezTo>
                      <a:cubicBezTo>
                        <a:pt x="1362" y="5964"/>
                        <a:pt x="1351" y="5966"/>
                        <a:pt x="1340" y="5966"/>
                      </a:cubicBezTo>
                      <a:cubicBezTo>
                        <a:pt x="1247" y="5966"/>
                        <a:pt x="1149" y="5869"/>
                        <a:pt x="1185" y="5767"/>
                      </a:cubicBezTo>
                      <a:cubicBezTo>
                        <a:pt x="1807" y="4188"/>
                        <a:pt x="2108" y="2576"/>
                        <a:pt x="2577" y="950"/>
                      </a:cubicBezTo>
                      <a:cubicBezTo>
                        <a:pt x="2349" y="636"/>
                        <a:pt x="2135" y="321"/>
                        <a:pt x="1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0"/>
                <p:cNvSpPr/>
                <p:nvPr/>
              </p:nvSpPr>
              <p:spPr>
                <a:xfrm>
                  <a:off x="7514996" y="2036073"/>
                  <a:ext cx="170768" cy="168214"/>
                </a:xfrm>
                <a:custGeom>
                  <a:avLst/>
                  <a:gdLst/>
                  <a:ahLst/>
                  <a:cxnLst/>
                  <a:rect l="l" t="t" r="r" b="b"/>
                  <a:pathLst>
                    <a:path w="6685" h="6585" extrusionOk="0">
                      <a:moveTo>
                        <a:pt x="6684" y="1"/>
                      </a:moveTo>
                      <a:lnTo>
                        <a:pt x="6684" y="1"/>
                      </a:lnTo>
                      <a:cubicBezTo>
                        <a:pt x="5393" y="382"/>
                        <a:pt x="4095" y="730"/>
                        <a:pt x="2797" y="1098"/>
                      </a:cubicBezTo>
                      <a:cubicBezTo>
                        <a:pt x="2032" y="1313"/>
                        <a:pt x="1284" y="1564"/>
                        <a:pt x="506" y="1564"/>
                      </a:cubicBezTo>
                      <a:cubicBezTo>
                        <a:pt x="339" y="1564"/>
                        <a:pt x="171" y="1552"/>
                        <a:pt x="0" y="1526"/>
                      </a:cubicBezTo>
                      <a:lnTo>
                        <a:pt x="0" y="1526"/>
                      </a:lnTo>
                      <a:cubicBezTo>
                        <a:pt x="1706" y="3433"/>
                        <a:pt x="3633" y="5133"/>
                        <a:pt x="5754" y="6584"/>
                      </a:cubicBezTo>
                      <a:cubicBezTo>
                        <a:pt x="6049" y="4390"/>
                        <a:pt x="6310" y="2182"/>
                        <a:pt x="6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0"/>
                <p:cNvSpPr/>
                <p:nvPr/>
              </p:nvSpPr>
              <p:spPr>
                <a:xfrm>
                  <a:off x="7559955" y="1926025"/>
                  <a:ext cx="99140" cy="111785"/>
                </a:xfrm>
                <a:custGeom>
                  <a:avLst/>
                  <a:gdLst/>
                  <a:ahLst/>
                  <a:cxnLst/>
                  <a:rect l="l" t="t" r="r" b="b"/>
                  <a:pathLst>
                    <a:path w="3881" h="4376" extrusionOk="0">
                      <a:moveTo>
                        <a:pt x="1157" y="0"/>
                      </a:moveTo>
                      <a:cubicBezTo>
                        <a:pt x="1037" y="1479"/>
                        <a:pt x="529" y="2991"/>
                        <a:pt x="0" y="4376"/>
                      </a:cubicBezTo>
                      <a:cubicBezTo>
                        <a:pt x="1291" y="3961"/>
                        <a:pt x="2589" y="3546"/>
                        <a:pt x="3881" y="3131"/>
                      </a:cubicBezTo>
                      <a:cubicBezTo>
                        <a:pt x="2890" y="2161"/>
                        <a:pt x="1980" y="1117"/>
                        <a:pt x="1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0"/>
                <p:cNvSpPr/>
                <p:nvPr/>
              </p:nvSpPr>
              <p:spPr>
                <a:xfrm>
                  <a:off x="7509529" y="1720746"/>
                  <a:ext cx="182545" cy="159145"/>
                </a:xfrm>
                <a:custGeom>
                  <a:avLst/>
                  <a:gdLst/>
                  <a:ahLst/>
                  <a:cxnLst/>
                  <a:rect l="l" t="t" r="r" b="b"/>
                  <a:pathLst>
                    <a:path w="7146" h="6230" extrusionOk="0">
                      <a:moveTo>
                        <a:pt x="5373" y="1"/>
                      </a:moveTo>
                      <a:cubicBezTo>
                        <a:pt x="4386" y="1095"/>
                        <a:pt x="2910" y="1795"/>
                        <a:pt x="1436" y="1795"/>
                      </a:cubicBezTo>
                      <a:cubicBezTo>
                        <a:pt x="981" y="1795"/>
                        <a:pt x="527" y="1728"/>
                        <a:pt x="87" y="1586"/>
                      </a:cubicBezTo>
                      <a:cubicBezTo>
                        <a:pt x="60" y="1613"/>
                        <a:pt x="27" y="1640"/>
                        <a:pt x="0" y="1673"/>
                      </a:cubicBezTo>
                      <a:cubicBezTo>
                        <a:pt x="596" y="3272"/>
                        <a:pt x="1352" y="4798"/>
                        <a:pt x="2248" y="6230"/>
                      </a:cubicBezTo>
                      <a:cubicBezTo>
                        <a:pt x="3546" y="4784"/>
                        <a:pt x="5339" y="4089"/>
                        <a:pt x="7146" y="3480"/>
                      </a:cubicBezTo>
                      <a:cubicBezTo>
                        <a:pt x="6450" y="2389"/>
                        <a:pt x="5855" y="1225"/>
                        <a:pt x="5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0"/>
                <p:cNvSpPr/>
                <p:nvPr/>
              </p:nvSpPr>
              <p:spPr>
                <a:xfrm>
                  <a:off x="7571042" y="1815594"/>
                  <a:ext cx="124276" cy="73365"/>
                </a:xfrm>
                <a:custGeom>
                  <a:avLst/>
                  <a:gdLst/>
                  <a:ahLst/>
                  <a:cxnLst/>
                  <a:rect l="l" t="t" r="r" b="b"/>
                  <a:pathLst>
                    <a:path w="4865" h="2872" extrusionOk="0">
                      <a:moveTo>
                        <a:pt x="4865" y="1"/>
                      </a:moveTo>
                      <a:lnTo>
                        <a:pt x="4865" y="1"/>
                      </a:lnTo>
                      <a:cubicBezTo>
                        <a:pt x="3079" y="610"/>
                        <a:pt x="1272" y="1326"/>
                        <a:pt x="1" y="2771"/>
                      </a:cubicBezTo>
                      <a:cubicBezTo>
                        <a:pt x="1" y="2778"/>
                        <a:pt x="1" y="2778"/>
                        <a:pt x="1" y="2778"/>
                      </a:cubicBezTo>
                      <a:lnTo>
                        <a:pt x="8" y="2778"/>
                      </a:lnTo>
                      <a:cubicBezTo>
                        <a:pt x="12" y="2777"/>
                        <a:pt x="16" y="2777"/>
                        <a:pt x="20" y="2777"/>
                      </a:cubicBezTo>
                      <a:cubicBezTo>
                        <a:pt x="80" y="2777"/>
                        <a:pt x="123" y="2821"/>
                        <a:pt x="148" y="2871"/>
                      </a:cubicBezTo>
                      <a:cubicBezTo>
                        <a:pt x="2142" y="2744"/>
                        <a:pt x="3908" y="1794"/>
                        <a:pt x="4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0"/>
                <p:cNvSpPr/>
                <p:nvPr/>
              </p:nvSpPr>
              <p:spPr>
                <a:xfrm>
                  <a:off x="7524218" y="1267858"/>
                  <a:ext cx="136410" cy="62713"/>
                </a:xfrm>
                <a:custGeom>
                  <a:avLst/>
                  <a:gdLst/>
                  <a:ahLst/>
                  <a:cxnLst/>
                  <a:rect l="l" t="t" r="r" b="b"/>
                  <a:pathLst>
                    <a:path w="5340" h="2455" extrusionOk="0">
                      <a:moveTo>
                        <a:pt x="811" y="1"/>
                      </a:moveTo>
                      <a:cubicBezTo>
                        <a:pt x="576" y="1"/>
                        <a:pt x="339" y="24"/>
                        <a:pt x="101" y="73"/>
                      </a:cubicBezTo>
                      <a:cubicBezTo>
                        <a:pt x="61" y="147"/>
                        <a:pt x="34" y="220"/>
                        <a:pt x="1" y="301"/>
                      </a:cubicBezTo>
                      <a:cubicBezTo>
                        <a:pt x="973" y="1593"/>
                        <a:pt x="2409" y="2455"/>
                        <a:pt x="4039" y="2455"/>
                      </a:cubicBezTo>
                      <a:cubicBezTo>
                        <a:pt x="4181" y="2455"/>
                        <a:pt x="4325" y="2448"/>
                        <a:pt x="4470" y="2435"/>
                      </a:cubicBezTo>
                      <a:cubicBezTo>
                        <a:pt x="5340" y="2355"/>
                        <a:pt x="4744" y="2067"/>
                        <a:pt x="4363" y="1719"/>
                      </a:cubicBezTo>
                      <a:cubicBezTo>
                        <a:pt x="3988" y="1371"/>
                        <a:pt x="3594" y="1043"/>
                        <a:pt x="3159" y="756"/>
                      </a:cubicBezTo>
                      <a:cubicBezTo>
                        <a:pt x="2440" y="287"/>
                        <a:pt x="1637"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0"/>
                <p:cNvSpPr/>
                <p:nvPr/>
              </p:nvSpPr>
              <p:spPr>
                <a:xfrm>
                  <a:off x="7515839" y="1709991"/>
                  <a:ext cx="126856" cy="50170"/>
                </a:xfrm>
                <a:custGeom>
                  <a:avLst/>
                  <a:gdLst/>
                  <a:ahLst/>
                  <a:cxnLst/>
                  <a:rect l="l" t="t" r="r" b="b"/>
                  <a:pathLst>
                    <a:path w="4966" h="1964" extrusionOk="0">
                      <a:moveTo>
                        <a:pt x="3778" y="13"/>
                      </a:moveTo>
                      <a:cubicBezTo>
                        <a:pt x="3225" y="13"/>
                        <a:pt x="2697" y="139"/>
                        <a:pt x="2189" y="348"/>
                      </a:cubicBezTo>
                      <a:cubicBezTo>
                        <a:pt x="1352" y="689"/>
                        <a:pt x="650" y="1238"/>
                        <a:pt x="1" y="1847"/>
                      </a:cubicBezTo>
                      <a:cubicBezTo>
                        <a:pt x="401" y="1920"/>
                        <a:pt x="793" y="1963"/>
                        <a:pt x="1185" y="1963"/>
                      </a:cubicBezTo>
                      <a:cubicBezTo>
                        <a:pt x="1614" y="1963"/>
                        <a:pt x="2043" y="1912"/>
                        <a:pt x="2483" y="1793"/>
                      </a:cubicBezTo>
                      <a:cubicBezTo>
                        <a:pt x="3206" y="1592"/>
                        <a:pt x="4296" y="1138"/>
                        <a:pt x="4738" y="489"/>
                      </a:cubicBezTo>
                      <a:cubicBezTo>
                        <a:pt x="4959" y="167"/>
                        <a:pt x="4965" y="301"/>
                        <a:pt x="4711" y="134"/>
                      </a:cubicBezTo>
                      <a:cubicBezTo>
                        <a:pt x="4497" y="0"/>
                        <a:pt x="4062" y="20"/>
                        <a:pt x="3821" y="14"/>
                      </a:cubicBezTo>
                      <a:cubicBezTo>
                        <a:pt x="3807" y="13"/>
                        <a:pt x="3793" y="13"/>
                        <a:pt x="3778"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0"/>
                <p:cNvSpPr/>
                <p:nvPr/>
              </p:nvSpPr>
              <p:spPr>
                <a:xfrm>
                  <a:off x="7480306" y="1280810"/>
                  <a:ext cx="175213" cy="164459"/>
                </a:xfrm>
                <a:custGeom>
                  <a:avLst/>
                  <a:gdLst/>
                  <a:ahLst/>
                  <a:cxnLst/>
                  <a:rect l="l" t="t" r="r" b="b"/>
                  <a:pathLst>
                    <a:path w="6859" h="6438" extrusionOk="0">
                      <a:moveTo>
                        <a:pt x="1626" y="1"/>
                      </a:moveTo>
                      <a:cubicBezTo>
                        <a:pt x="903" y="1680"/>
                        <a:pt x="355" y="3447"/>
                        <a:pt x="0" y="5287"/>
                      </a:cubicBezTo>
                      <a:cubicBezTo>
                        <a:pt x="506" y="5123"/>
                        <a:pt x="1032" y="5047"/>
                        <a:pt x="1559" y="5047"/>
                      </a:cubicBezTo>
                      <a:cubicBezTo>
                        <a:pt x="2972" y="5047"/>
                        <a:pt x="4399" y="5590"/>
                        <a:pt x="5500" y="6437"/>
                      </a:cubicBezTo>
                      <a:cubicBezTo>
                        <a:pt x="5781" y="4905"/>
                        <a:pt x="6243" y="3427"/>
                        <a:pt x="6858" y="2042"/>
                      </a:cubicBezTo>
                      <a:lnTo>
                        <a:pt x="6858" y="2042"/>
                      </a:lnTo>
                      <a:cubicBezTo>
                        <a:pt x="6507" y="2116"/>
                        <a:pt x="6148" y="2153"/>
                        <a:pt x="5789" y="2153"/>
                      </a:cubicBezTo>
                      <a:cubicBezTo>
                        <a:pt x="4158" y="2153"/>
                        <a:pt x="2525" y="1394"/>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0"/>
                <p:cNvSpPr/>
                <p:nvPr/>
              </p:nvSpPr>
              <p:spPr>
                <a:xfrm>
                  <a:off x="7471237" y="1589828"/>
                  <a:ext cx="171100" cy="165813"/>
                </a:xfrm>
                <a:custGeom>
                  <a:avLst/>
                  <a:gdLst/>
                  <a:ahLst/>
                  <a:cxnLst/>
                  <a:rect l="l" t="t" r="r" b="b"/>
                  <a:pathLst>
                    <a:path w="6698" h="6491" extrusionOk="0">
                      <a:moveTo>
                        <a:pt x="5627" y="1"/>
                      </a:moveTo>
                      <a:cubicBezTo>
                        <a:pt x="4816" y="605"/>
                        <a:pt x="3814" y="924"/>
                        <a:pt x="2818" y="924"/>
                      </a:cubicBezTo>
                      <a:cubicBezTo>
                        <a:pt x="1884" y="924"/>
                        <a:pt x="955" y="643"/>
                        <a:pt x="195" y="54"/>
                      </a:cubicBezTo>
                      <a:cubicBezTo>
                        <a:pt x="128" y="88"/>
                        <a:pt x="61" y="108"/>
                        <a:pt x="1" y="108"/>
                      </a:cubicBezTo>
                      <a:cubicBezTo>
                        <a:pt x="188" y="2322"/>
                        <a:pt x="663" y="4463"/>
                        <a:pt x="1386" y="6484"/>
                      </a:cubicBezTo>
                      <a:cubicBezTo>
                        <a:pt x="1399" y="6484"/>
                        <a:pt x="1419" y="6491"/>
                        <a:pt x="1432" y="6491"/>
                      </a:cubicBezTo>
                      <a:cubicBezTo>
                        <a:pt x="2579" y="5397"/>
                        <a:pt x="3988" y="4475"/>
                        <a:pt x="5529" y="4475"/>
                      </a:cubicBezTo>
                      <a:cubicBezTo>
                        <a:pt x="5911" y="4475"/>
                        <a:pt x="6301" y="4532"/>
                        <a:pt x="6698" y="4657"/>
                      </a:cubicBezTo>
                      <a:cubicBezTo>
                        <a:pt x="6163" y="3179"/>
                        <a:pt x="5795" y="1620"/>
                        <a:pt x="5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0"/>
                <p:cNvSpPr/>
                <p:nvPr/>
              </p:nvSpPr>
              <p:spPr>
                <a:xfrm>
                  <a:off x="7468836" y="1425420"/>
                  <a:ext cx="150435" cy="158456"/>
                </a:xfrm>
                <a:custGeom>
                  <a:avLst/>
                  <a:gdLst/>
                  <a:ahLst/>
                  <a:cxnLst/>
                  <a:rect l="l" t="t" r="r" b="b"/>
                  <a:pathLst>
                    <a:path w="5889" h="6203" extrusionOk="0">
                      <a:moveTo>
                        <a:pt x="382" y="0"/>
                      </a:moveTo>
                      <a:cubicBezTo>
                        <a:pt x="135" y="1425"/>
                        <a:pt x="1" y="2891"/>
                        <a:pt x="1" y="4383"/>
                      </a:cubicBezTo>
                      <a:cubicBezTo>
                        <a:pt x="1" y="4911"/>
                        <a:pt x="21" y="5433"/>
                        <a:pt x="54" y="5955"/>
                      </a:cubicBezTo>
                      <a:cubicBezTo>
                        <a:pt x="101" y="5988"/>
                        <a:pt x="115" y="6042"/>
                        <a:pt x="101" y="6095"/>
                      </a:cubicBezTo>
                      <a:lnTo>
                        <a:pt x="108" y="6095"/>
                      </a:lnTo>
                      <a:cubicBezTo>
                        <a:pt x="155" y="6136"/>
                        <a:pt x="202" y="6162"/>
                        <a:pt x="248" y="6202"/>
                      </a:cubicBezTo>
                      <a:cubicBezTo>
                        <a:pt x="563" y="5955"/>
                        <a:pt x="1205" y="5540"/>
                        <a:pt x="1286" y="5507"/>
                      </a:cubicBezTo>
                      <a:cubicBezTo>
                        <a:pt x="1754" y="5306"/>
                        <a:pt x="2269" y="5212"/>
                        <a:pt x="2771" y="5206"/>
                      </a:cubicBezTo>
                      <a:cubicBezTo>
                        <a:pt x="2791" y="5205"/>
                        <a:pt x="2810" y="5205"/>
                        <a:pt x="2830" y="5205"/>
                      </a:cubicBezTo>
                      <a:cubicBezTo>
                        <a:pt x="3825" y="5205"/>
                        <a:pt x="4776" y="5534"/>
                        <a:pt x="5681" y="5928"/>
                      </a:cubicBezTo>
                      <a:cubicBezTo>
                        <a:pt x="5641" y="5420"/>
                        <a:pt x="5614" y="4904"/>
                        <a:pt x="5614" y="4383"/>
                      </a:cubicBezTo>
                      <a:cubicBezTo>
                        <a:pt x="5614" y="3272"/>
                        <a:pt x="5708" y="2181"/>
                        <a:pt x="5889" y="1118"/>
                      </a:cubicBezTo>
                      <a:lnTo>
                        <a:pt x="5889" y="1118"/>
                      </a:lnTo>
                      <a:cubicBezTo>
                        <a:pt x="5289" y="1334"/>
                        <a:pt x="4657" y="1441"/>
                        <a:pt x="4028" y="1441"/>
                      </a:cubicBezTo>
                      <a:cubicBezTo>
                        <a:pt x="2689" y="1441"/>
                        <a:pt x="1361" y="956"/>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0"/>
                <p:cNvSpPr/>
                <p:nvPr/>
              </p:nvSpPr>
              <p:spPr>
                <a:xfrm>
                  <a:off x="7436726" y="1112417"/>
                  <a:ext cx="181344" cy="151686"/>
                </a:xfrm>
                <a:custGeom>
                  <a:avLst/>
                  <a:gdLst/>
                  <a:ahLst/>
                  <a:cxnLst/>
                  <a:rect l="l" t="t" r="r" b="b"/>
                  <a:pathLst>
                    <a:path w="7099" h="5938" extrusionOk="0">
                      <a:moveTo>
                        <a:pt x="5557" y="1"/>
                      </a:moveTo>
                      <a:cubicBezTo>
                        <a:pt x="3703" y="1"/>
                        <a:pt x="1849" y="39"/>
                        <a:pt x="0" y="123"/>
                      </a:cubicBezTo>
                      <a:cubicBezTo>
                        <a:pt x="917" y="2117"/>
                        <a:pt x="2047" y="3977"/>
                        <a:pt x="3205" y="5844"/>
                      </a:cubicBezTo>
                      <a:cubicBezTo>
                        <a:pt x="3225" y="5870"/>
                        <a:pt x="3225" y="5897"/>
                        <a:pt x="3212" y="5924"/>
                      </a:cubicBezTo>
                      <a:cubicBezTo>
                        <a:pt x="3217" y="5923"/>
                        <a:pt x="3222" y="5922"/>
                        <a:pt x="3227" y="5922"/>
                      </a:cubicBezTo>
                      <a:cubicBezTo>
                        <a:pt x="3249" y="5922"/>
                        <a:pt x="3270" y="5932"/>
                        <a:pt x="3292" y="5937"/>
                      </a:cubicBezTo>
                      <a:lnTo>
                        <a:pt x="3312" y="5937"/>
                      </a:lnTo>
                      <a:cubicBezTo>
                        <a:pt x="3419" y="5696"/>
                        <a:pt x="3539" y="5456"/>
                        <a:pt x="3653" y="5221"/>
                      </a:cubicBezTo>
                      <a:cubicBezTo>
                        <a:pt x="2516" y="4057"/>
                        <a:pt x="1699" y="2485"/>
                        <a:pt x="990" y="1040"/>
                      </a:cubicBezTo>
                      <a:cubicBezTo>
                        <a:pt x="937" y="926"/>
                        <a:pt x="1004" y="812"/>
                        <a:pt x="1124" y="806"/>
                      </a:cubicBezTo>
                      <a:cubicBezTo>
                        <a:pt x="2657" y="672"/>
                        <a:pt x="4239" y="498"/>
                        <a:pt x="5785" y="498"/>
                      </a:cubicBezTo>
                      <a:cubicBezTo>
                        <a:pt x="6021" y="498"/>
                        <a:pt x="6256" y="502"/>
                        <a:pt x="6490" y="511"/>
                      </a:cubicBezTo>
                      <a:cubicBezTo>
                        <a:pt x="6557" y="518"/>
                        <a:pt x="6597" y="551"/>
                        <a:pt x="6617" y="598"/>
                      </a:cubicBezTo>
                      <a:cubicBezTo>
                        <a:pt x="6778" y="397"/>
                        <a:pt x="6938" y="203"/>
                        <a:pt x="7099" y="9"/>
                      </a:cubicBezTo>
                      <a:cubicBezTo>
                        <a:pt x="6585" y="4"/>
                        <a:pt x="6071" y="1"/>
                        <a:pt x="5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0"/>
                <p:cNvSpPr/>
                <p:nvPr/>
              </p:nvSpPr>
              <p:spPr>
                <a:xfrm>
                  <a:off x="7481838" y="1416965"/>
                  <a:ext cx="134188" cy="39595"/>
                </a:xfrm>
                <a:custGeom>
                  <a:avLst/>
                  <a:gdLst/>
                  <a:ahLst/>
                  <a:cxnLst/>
                  <a:rect l="l" t="t" r="r" b="b"/>
                  <a:pathLst>
                    <a:path w="5253" h="1550" extrusionOk="0">
                      <a:moveTo>
                        <a:pt x="1671" y="1"/>
                      </a:moveTo>
                      <a:cubicBezTo>
                        <a:pt x="1116" y="1"/>
                        <a:pt x="571" y="77"/>
                        <a:pt x="0" y="184"/>
                      </a:cubicBezTo>
                      <a:cubicBezTo>
                        <a:pt x="669" y="759"/>
                        <a:pt x="1426" y="1201"/>
                        <a:pt x="2302" y="1408"/>
                      </a:cubicBezTo>
                      <a:cubicBezTo>
                        <a:pt x="2696" y="1497"/>
                        <a:pt x="3103" y="1549"/>
                        <a:pt x="3509" y="1549"/>
                      </a:cubicBezTo>
                      <a:cubicBezTo>
                        <a:pt x="3593" y="1549"/>
                        <a:pt x="3677" y="1547"/>
                        <a:pt x="3761" y="1542"/>
                      </a:cubicBezTo>
                      <a:cubicBezTo>
                        <a:pt x="4021" y="1529"/>
                        <a:pt x="4844" y="1536"/>
                        <a:pt x="5065" y="1308"/>
                      </a:cubicBezTo>
                      <a:cubicBezTo>
                        <a:pt x="5253" y="1121"/>
                        <a:pt x="4938" y="1020"/>
                        <a:pt x="4717" y="880"/>
                      </a:cubicBezTo>
                      <a:cubicBezTo>
                        <a:pt x="4563" y="773"/>
                        <a:pt x="4383" y="686"/>
                        <a:pt x="4215" y="599"/>
                      </a:cubicBezTo>
                      <a:cubicBezTo>
                        <a:pt x="3754" y="378"/>
                        <a:pt x="3252" y="204"/>
                        <a:pt x="2744" y="104"/>
                      </a:cubicBezTo>
                      <a:cubicBezTo>
                        <a:pt x="2376" y="31"/>
                        <a:pt x="2022" y="1"/>
                        <a:pt x="1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0"/>
                <p:cNvSpPr/>
                <p:nvPr/>
              </p:nvSpPr>
              <p:spPr>
                <a:xfrm>
                  <a:off x="7433303" y="928749"/>
                  <a:ext cx="186836" cy="179479"/>
                </a:xfrm>
                <a:custGeom>
                  <a:avLst/>
                  <a:gdLst/>
                  <a:ahLst/>
                  <a:cxnLst/>
                  <a:rect l="l" t="t" r="r" b="b"/>
                  <a:pathLst>
                    <a:path w="7314" h="7026" extrusionOk="0">
                      <a:moveTo>
                        <a:pt x="6002" y="0"/>
                      </a:moveTo>
                      <a:cubicBezTo>
                        <a:pt x="3680" y="2034"/>
                        <a:pt x="1653" y="4403"/>
                        <a:pt x="0" y="7025"/>
                      </a:cubicBezTo>
                      <a:cubicBezTo>
                        <a:pt x="1198" y="6965"/>
                        <a:pt x="2402" y="6918"/>
                        <a:pt x="3607" y="6892"/>
                      </a:cubicBezTo>
                      <a:cubicBezTo>
                        <a:pt x="4162" y="6878"/>
                        <a:pt x="4710" y="6872"/>
                        <a:pt x="5266" y="6865"/>
                      </a:cubicBezTo>
                      <a:cubicBezTo>
                        <a:pt x="5498" y="6865"/>
                        <a:pt x="6042" y="6954"/>
                        <a:pt x="6458" y="6954"/>
                      </a:cubicBezTo>
                      <a:cubicBezTo>
                        <a:pt x="6666" y="6954"/>
                        <a:pt x="6843" y="6932"/>
                        <a:pt x="6932" y="6865"/>
                      </a:cubicBezTo>
                      <a:cubicBezTo>
                        <a:pt x="7313" y="6591"/>
                        <a:pt x="6925" y="5279"/>
                        <a:pt x="6878" y="4905"/>
                      </a:cubicBezTo>
                      <a:cubicBezTo>
                        <a:pt x="6798" y="4363"/>
                        <a:pt x="6718" y="3821"/>
                        <a:pt x="6624" y="3279"/>
                      </a:cubicBezTo>
                      <a:cubicBezTo>
                        <a:pt x="6443" y="2181"/>
                        <a:pt x="6236" y="1091"/>
                        <a:pt x="6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0"/>
                <p:cNvSpPr/>
                <p:nvPr/>
              </p:nvSpPr>
              <p:spPr>
                <a:xfrm>
                  <a:off x="7481149" y="1564896"/>
                  <a:ext cx="131633" cy="42635"/>
                </a:xfrm>
                <a:custGeom>
                  <a:avLst/>
                  <a:gdLst/>
                  <a:ahLst/>
                  <a:cxnLst/>
                  <a:rect l="l" t="t" r="r" b="b"/>
                  <a:pathLst>
                    <a:path w="5153" h="1669" extrusionOk="0">
                      <a:moveTo>
                        <a:pt x="2330" y="1"/>
                      </a:moveTo>
                      <a:cubicBezTo>
                        <a:pt x="1646" y="1"/>
                        <a:pt x="972" y="157"/>
                        <a:pt x="389" y="555"/>
                      </a:cubicBezTo>
                      <a:cubicBezTo>
                        <a:pt x="288" y="629"/>
                        <a:pt x="148" y="776"/>
                        <a:pt x="1" y="896"/>
                      </a:cubicBezTo>
                      <a:cubicBezTo>
                        <a:pt x="742" y="1384"/>
                        <a:pt x="1568" y="1668"/>
                        <a:pt x="2472" y="1668"/>
                      </a:cubicBezTo>
                      <a:cubicBezTo>
                        <a:pt x="2522" y="1668"/>
                        <a:pt x="2573" y="1668"/>
                        <a:pt x="2623" y="1666"/>
                      </a:cubicBezTo>
                      <a:cubicBezTo>
                        <a:pt x="3205" y="1646"/>
                        <a:pt x="3767" y="1512"/>
                        <a:pt x="4303" y="1271"/>
                      </a:cubicBezTo>
                      <a:cubicBezTo>
                        <a:pt x="4450" y="1204"/>
                        <a:pt x="4871" y="1070"/>
                        <a:pt x="4952" y="910"/>
                      </a:cubicBezTo>
                      <a:cubicBezTo>
                        <a:pt x="5152" y="502"/>
                        <a:pt x="4631" y="488"/>
                        <a:pt x="4309" y="374"/>
                      </a:cubicBezTo>
                      <a:cubicBezTo>
                        <a:pt x="3689" y="152"/>
                        <a:pt x="3004"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0"/>
                <p:cNvSpPr/>
                <p:nvPr/>
              </p:nvSpPr>
              <p:spPr>
                <a:xfrm>
                  <a:off x="7397923" y="1766395"/>
                  <a:ext cx="164791" cy="122616"/>
                </a:xfrm>
                <a:custGeom>
                  <a:avLst/>
                  <a:gdLst/>
                  <a:ahLst/>
                  <a:cxnLst/>
                  <a:rect l="l" t="t" r="r" b="b"/>
                  <a:pathLst>
                    <a:path w="6451" h="4800" extrusionOk="0">
                      <a:moveTo>
                        <a:pt x="4108" y="0"/>
                      </a:moveTo>
                      <a:cubicBezTo>
                        <a:pt x="2737" y="1525"/>
                        <a:pt x="1365" y="3058"/>
                        <a:pt x="0" y="4583"/>
                      </a:cubicBezTo>
                      <a:cubicBezTo>
                        <a:pt x="1250" y="4742"/>
                        <a:pt x="2485" y="4800"/>
                        <a:pt x="3725" y="4800"/>
                      </a:cubicBezTo>
                      <a:cubicBezTo>
                        <a:pt x="4629" y="4800"/>
                        <a:pt x="5535" y="4769"/>
                        <a:pt x="6450" y="4724"/>
                      </a:cubicBezTo>
                      <a:cubicBezTo>
                        <a:pt x="6450" y="4717"/>
                        <a:pt x="6450" y="4717"/>
                        <a:pt x="6450" y="4710"/>
                      </a:cubicBezTo>
                      <a:cubicBezTo>
                        <a:pt x="6283" y="4456"/>
                        <a:pt x="6129" y="4195"/>
                        <a:pt x="5975" y="3934"/>
                      </a:cubicBezTo>
                      <a:cubicBezTo>
                        <a:pt x="4624" y="3914"/>
                        <a:pt x="3252" y="3720"/>
                        <a:pt x="1907" y="3593"/>
                      </a:cubicBezTo>
                      <a:cubicBezTo>
                        <a:pt x="1760" y="3580"/>
                        <a:pt x="1700" y="3432"/>
                        <a:pt x="1793" y="3319"/>
                      </a:cubicBezTo>
                      <a:cubicBezTo>
                        <a:pt x="2596" y="2308"/>
                        <a:pt x="3372" y="1278"/>
                        <a:pt x="4209" y="301"/>
                      </a:cubicBezTo>
                      <a:cubicBezTo>
                        <a:pt x="4215" y="301"/>
                        <a:pt x="4215" y="301"/>
                        <a:pt x="4222" y="294"/>
                      </a:cubicBezTo>
                      <a:cubicBezTo>
                        <a:pt x="4182" y="194"/>
                        <a:pt x="4142" y="100"/>
                        <a:pt x="4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0"/>
                <p:cNvSpPr/>
                <p:nvPr/>
              </p:nvSpPr>
              <p:spPr>
                <a:xfrm>
                  <a:off x="7471748" y="1132649"/>
                  <a:ext cx="129922" cy="108030"/>
                </a:xfrm>
                <a:custGeom>
                  <a:avLst/>
                  <a:gdLst/>
                  <a:ahLst/>
                  <a:cxnLst/>
                  <a:rect l="l" t="t" r="r" b="b"/>
                  <a:pathLst>
                    <a:path w="5086" h="4229" extrusionOk="0">
                      <a:moveTo>
                        <a:pt x="5086" y="0"/>
                      </a:moveTo>
                      <a:lnTo>
                        <a:pt x="5086" y="0"/>
                      </a:lnTo>
                      <a:cubicBezTo>
                        <a:pt x="3406" y="181"/>
                        <a:pt x="1693" y="188"/>
                        <a:pt x="1" y="308"/>
                      </a:cubicBezTo>
                      <a:cubicBezTo>
                        <a:pt x="703" y="1693"/>
                        <a:pt x="1593" y="2904"/>
                        <a:pt x="2383" y="4229"/>
                      </a:cubicBezTo>
                      <a:cubicBezTo>
                        <a:pt x="3152" y="2730"/>
                        <a:pt x="4055" y="1312"/>
                        <a:pt x="5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0"/>
                <p:cNvSpPr/>
                <p:nvPr/>
              </p:nvSpPr>
              <p:spPr>
                <a:xfrm>
                  <a:off x="7391435" y="1891489"/>
                  <a:ext cx="170743" cy="175545"/>
                </a:xfrm>
                <a:custGeom>
                  <a:avLst/>
                  <a:gdLst/>
                  <a:ahLst/>
                  <a:cxnLst/>
                  <a:rect l="l" t="t" r="r" b="b"/>
                  <a:pathLst>
                    <a:path w="6684" h="6872" extrusionOk="0">
                      <a:moveTo>
                        <a:pt x="0" y="1"/>
                      </a:moveTo>
                      <a:lnTo>
                        <a:pt x="0" y="1"/>
                      </a:lnTo>
                      <a:cubicBezTo>
                        <a:pt x="1218" y="2489"/>
                        <a:pt x="2757" y="4798"/>
                        <a:pt x="4556" y="6872"/>
                      </a:cubicBezTo>
                      <a:cubicBezTo>
                        <a:pt x="5399" y="4664"/>
                        <a:pt x="5955" y="2389"/>
                        <a:pt x="6684" y="154"/>
                      </a:cubicBezTo>
                      <a:lnTo>
                        <a:pt x="6684" y="154"/>
                      </a:lnTo>
                      <a:cubicBezTo>
                        <a:pt x="5841" y="254"/>
                        <a:pt x="4989" y="298"/>
                        <a:pt x="4134" y="298"/>
                      </a:cubicBezTo>
                      <a:cubicBezTo>
                        <a:pt x="2750" y="298"/>
                        <a:pt x="1361" y="18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0"/>
                <p:cNvSpPr/>
                <p:nvPr/>
              </p:nvSpPr>
              <p:spPr>
                <a:xfrm>
                  <a:off x="7353986" y="1271077"/>
                  <a:ext cx="163437" cy="141877"/>
                </a:xfrm>
                <a:custGeom>
                  <a:avLst/>
                  <a:gdLst/>
                  <a:ahLst/>
                  <a:cxnLst/>
                  <a:rect l="l" t="t" r="r" b="b"/>
                  <a:pathLst>
                    <a:path w="6398" h="5554" extrusionOk="0">
                      <a:moveTo>
                        <a:pt x="6370" y="1"/>
                      </a:moveTo>
                      <a:cubicBezTo>
                        <a:pt x="4276" y="476"/>
                        <a:pt x="2135" y="770"/>
                        <a:pt x="1" y="971"/>
                      </a:cubicBezTo>
                      <a:cubicBezTo>
                        <a:pt x="1366" y="2690"/>
                        <a:pt x="2931" y="4222"/>
                        <a:pt x="4678" y="5554"/>
                      </a:cubicBezTo>
                      <a:cubicBezTo>
                        <a:pt x="4731" y="5286"/>
                        <a:pt x="4785" y="5025"/>
                        <a:pt x="4845" y="4764"/>
                      </a:cubicBezTo>
                      <a:lnTo>
                        <a:pt x="4838" y="4764"/>
                      </a:lnTo>
                      <a:cubicBezTo>
                        <a:pt x="3641" y="3961"/>
                        <a:pt x="2550" y="2985"/>
                        <a:pt x="1546" y="1954"/>
                      </a:cubicBezTo>
                      <a:cubicBezTo>
                        <a:pt x="1473" y="1874"/>
                        <a:pt x="1500" y="1720"/>
                        <a:pt x="1613" y="1700"/>
                      </a:cubicBezTo>
                      <a:cubicBezTo>
                        <a:pt x="3099" y="1412"/>
                        <a:pt x="4584" y="1118"/>
                        <a:pt x="6069" y="837"/>
                      </a:cubicBezTo>
                      <a:cubicBezTo>
                        <a:pt x="6176" y="583"/>
                        <a:pt x="6283" y="328"/>
                        <a:pt x="6390" y="81"/>
                      </a:cubicBezTo>
                      <a:cubicBezTo>
                        <a:pt x="6384" y="54"/>
                        <a:pt x="6384" y="34"/>
                        <a:pt x="6397" y="14"/>
                      </a:cubicBezTo>
                      <a:cubicBezTo>
                        <a:pt x="6390" y="7"/>
                        <a:pt x="6377" y="7"/>
                        <a:pt x="6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0"/>
                <p:cNvSpPr/>
                <p:nvPr/>
              </p:nvSpPr>
              <p:spPr>
                <a:xfrm>
                  <a:off x="7454659" y="1782105"/>
                  <a:ext cx="92320" cy="78474"/>
                </a:xfrm>
                <a:custGeom>
                  <a:avLst/>
                  <a:gdLst/>
                  <a:ahLst/>
                  <a:cxnLst/>
                  <a:rect l="l" t="t" r="r" b="b"/>
                  <a:pathLst>
                    <a:path w="3614" h="3072" extrusionOk="0">
                      <a:moveTo>
                        <a:pt x="2128" y="1"/>
                      </a:moveTo>
                      <a:cubicBezTo>
                        <a:pt x="1446" y="917"/>
                        <a:pt x="716" y="1800"/>
                        <a:pt x="1" y="2684"/>
                      </a:cubicBezTo>
                      <a:cubicBezTo>
                        <a:pt x="1198" y="2797"/>
                        <a:pt x="2423" y="2871"/>
                        <a:pt x="3614" y="3072"/>
                      </a:cubicBezTo>
                      <a:cubicBezTo>
                        <a:pt x="3052" y="2088"/>
                        <a:pt x="2556" y="1064"/>
                        <a:pt x="2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0"/>
                <p:cNvSpPr/>
                <p:nvPr/>
              </p:nvSpPr>
              <p:spPr>
                <a:xfrm>
                  <a:off x="7326831" y="1703835"/>
                  <a:ext cx="168367" cy="178611"/>
                </a:xfrm>
                <a:custGeom>
                  <a:avLst/>
                  <a:gdLst/>
                  <a:ahLst/>
                  <a:cxnLst/>
                  <a:rect l="l" t="t" r="r" b="b"/>
                  <a:pathLst>
                    <a:path w="6591" h="6992" extrusionOk="0">
                      <a:moveTo>
                        <a:pt x="0" y="0"/>
                      </a:moveTo>
                      <a:lnTo>
                        <a:pt x="0" y="0"/>
                      </a:lnTo>
                      <a:cubicBezTo>
                        <a:pt x="515" y="2449"/>
                        <a:pt x="1311" y="4791"/>
                        <a:pt x="2362" y="6992"/>
                      </a:cubicBezTo>
                      <a:cubicBezTo>
                        <a:pt x="3774" y="5420"/>
                        <a:pt x="5179" y="3854"/>
                        <a:pt x="6590" y="2282"/>
                      </a:cubicBezTo>
                      <a:cubicBezTo>
                        <a:pt x="4302" y="1780"/>
                        <a:pt x="2108" y="101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0"/>
                <p:cNvSpPr/>
                <p:nvPr/>
              </p:nvSpPr>
              <p:spPr>
                <a:xfrm>
                  <a:off x="7331787" y="1592740"/>
                  <a:ext cx="166656" cy="161189"/>
                </a:xfrm>
                <a:custGeom>
                  <a:avLst/>
                  <a:gdLst/>
                  <a:ahLst/>
                  <a:cxnLst/>
                  <a:rect l="l" t="t" r="r" b="b"/>
                  <a:pathLst>
                    <a:path w="6524" h="6310" extrusionOk="0">
                      <a:moveTo>
                        <a:pt x="5172" y="0"/>
                      </a:moveTo>
                      <a:cubicBezTo>
                        <a:pt x="3506" y="1419"/>
                        <a:pt x="1666" y="2630"/>
                        <a:pt x="0" y="4068"/>
                      </a:cubicBezTo>
                      <a:cubicBezTo>
                        <a:pt x="2081" y="5085"/>
                        <a:pt x="4262" y="5828"/>
                        <a:pt x="6523" y="6310"/>
                      </a:cubicBezTo>
                      <a:cubicBezTo>
                        <a:pt x="6430" y="6035"/>
                        <a:pt x="6336" y="5761"/>
                        <a:pt x="6242" y="5487"/>
                      </a:cubicBezTo>
                      <a:cubicBezTo>
                        <a:pt x="6231" y="5504"/>
                        <a:pt x="6209" y="5521"/>
                        <a:pt x="6182" y="5521"/>
                      </a:cubicBezTo>
                      <a:cubicBezTo>
                        <a:pt x="6178" y="5521"/>
                        <a:pt x="6173" y="5521"/>
                        <a:pt x="6169" y="5520"/>
                      </a:cubicBezTo>
                      <a:cubicBezTo>
                        <a:pt x="4617" y="5266"/>
                        <a:pt x="3024" y="4463"/>
                        <a:pt x="1539" y="3934"/>
                      </a:cubicBezTo>
                      <a:cubicBezTo>
                        <a:pt x="1439" y="3901"/>
                        <a:pt x="1378" y="3754"/>
                        <a:pt x="1472" y="3667"/>
                      </a:cubicBezTo>
                      <a:cubicBezTo>
                        <a:pt x="2596" y="2663"/>
                        <a:pt x="3881" y="1566"/>
                        <a:pt x="5272" y="944"/>
                      </a:cubicBezTo>
                      <a:cubicBezTo>
                        <a:pt x="5232" y="636"/>
                        <a:pt x="5199" y="322"/>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0"/>
                <p:cNvSpPr/>
                <p:nvPr/>
              </p:nvSpPr>
              <p:spPr>
                <a:xfrm>
                  <a:off x="7404079" y="1301169"/>
                  <a:ext cx="101541" cy="84963"/>
                </a:xfrm>
                <a:custGeom>
                  <a:avLst/>
                  <a:gdLst/>
                  <a:ahLst/>
                  <a:cxnLst/>
                  <a:rect l="l" t="t" r="r" b="b"/>
                  <a:pathLst>
                    <a:path w="3975" h="3326" extrusionOk="0">
                      <a:moveTo>
                        <a:pt x="3974" y="0"/>
                      </a:moveTo>
                      <a:lnTo>
                        <a:pt x="3974" y="0"/>
                      </a:lnTo>
                      <a:cubicBezTo>
                        <a:pt x="2650" y="261"/>
                        <a:pt x="1325" y="509"/>
                        <a:pt x="0" y="763"/>
                      </a:cubicBezTo>
                      <a:cubicBezTo>
                        <a:pt x="917" y="1700"/>
                        <a:pt x="1907" y="2523"/>
                        <a:pt x="2944" y="3325"/>
                      </a:cubicBezTo>
                      <a:cubicBezTo>
                        <a:pt x="3212" y="2188"/>
                        <a:pt x="3560" y="1077"/>
                        <a:pt x="3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0"/>
                <p:cNvSpPr/>
                <p:nvPr/>
              </p:nvSpPr>
              <p:spPr>
                <a:xfrm>
                  <a:off x="7349030" y="1115712"/>
                  <a:ext cx="165813" cy="172148"/>
                </a:xfrm>
                <a:custGeom>
                  <a:avLst/>
                  <a:gdLst/>
                  <a:ahLst/>
                  <a:cxnLst/>
                  <a:rect l="l" t="t" r="r" b="b"/>
                  <a:pathLst>
                    <a:path w="6491" h="6739" extrusionOk="0">
                      <a:moveTo>
                        <a:pt x="3112" y="1"/>
                      </a:moveTo>
                      <a:cubicBezTo>
                        <a:pt x="1827" y="2102"/>
                        <a:pt x="777" y="4363"/>
                        <a:pt x="1" y="6738"/>
                      </a:cubicBezTo>
                      <a:cubicBezTo>
                        <a:pt x="2182" y="6544"/>
                        <a:pt x="4336" y="6203"/>
                        <a:pt x="6491" y="5815"/>
                      </a:cubicBezTo>
                      <a:cubicBezTo>
                        <a:pt x="5112" y="4049"/>
                        <a:pt x="4035" y="2041"/>
                        <a:pt x="3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0"/>
                <p:cNvSpPr/>
                <p:nvPr/>
              </p:nvSpPr>
              <p:spPr>
                <a:xfrm>
                  <a:off x="7380323" y="1624364"/>
                  <a:ext cx="110252" cy="105807"/>
                </a:xfrm>
                <a:custGeom>
                  <a:avLst/>
                  <a:gdLst/>
                  <a:ahLst/>
                  <a:cxnLst/>
                  <a:rect l="l" t="t" r="r" b="b"/>
                  <a:pathLst>
                    <a:path w="4316" h="4142" extrusionOk="0">
                      <a:moveTo>
                        <a:pt x="3406" y="0"/>
                      </a:moveTo>
                      <a:cubicBezTo>
                        <a:pt x="2268" y="836"/>
                        <a:pt x="1084" y="1566"/>
                        <a:pt x="0" y="2489"/>
                      </a:cubicBezTo>
                      <a:cubicBezTo>
                        <a:pt x="1419" y="2984"/>
                        <a:pt x="3038" y="3386"/>
                        <a:pt x="4316" y="4142"/>
                      </a:cubicBezTo>
                      <a:cubicBezTo>
                        <a:pt x="3901" y="2803"/>
                        <a:pt x="3600" y="1425"/>
                        <a:pt x="3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0"/>
                <p:cNvSpPr/>
                <p:nvPr/>
              </p:nvSpPr>
              <p:spPr>
                <a:xfrm>
                  <a:off x="7320164" y="1422687"/>
                  <a:ext cx="151431" cy="151099"/>
                </a:xfrm>
                <a:custGeom>
                  <a:avLst/>
                  <a:gdLst/>
                  <a:ahLst/>
                  <a:cxnLst/>
                  <a:rect l="l" t="t" r="r" b="b"/>
                  <a:pathLst>
                    <a:path w="5928" h="5915" extrusionOk="0">
                      <a:moveTo>
                        <a:pt x="5928" y="0"/>
                      </a:moveTo>
                      <a:lnTo>
                        <a:pt x="5928" y="0"/>
                      </a:lnTo>
                      <a:cubicBezTo>
                        <a:pt x="4041" y="1124"/>
                        <a:pt x="2067" y="2068"/>
                        <a:pt x="0" y="2817"/>
                      </a:cubicBezTo>
                      <a:cubicBezTo>
                        <a:pt x="1786" y="3988"/>
                        <a:pt x="3646" y="4998"/>
                        <a:pt x="5580" y="5915"/>
                      </a:cubicBezTo>
                      <a:cubicBezTo>
                        <a:pt x="5567" y="5687"/>
                        <a:pt x="5553" y="5453"/>
                        <a:pt x="5547" y="5219"/>
                      </a:cubicBezTo>
                      <a:cubicBezTo>
                        <a:pt x="4369" y="4563"/>
                        <a:pt x="3245" y="3787"/>
                        <a:pt x="2094" y="3078"/>
                      </a:cubicBezTo>
                      <a:cubicBezTo>
                        <a:pt x="2001" y="3024"/>
                        <a:pt x="1980" y="2857"/>
                        <a:pt x="2094" y="2810"/>
                      </a:cubicBezTo>
                      <a:cubicBezTo>
                        <a:pt x="3292" y="2268"/>
                        <a:pt x="4483" y="1733"/>
                        <a:pt x="5687" y="1191"/>
                      </a:cubicBezTo>
                      <a:cubicBezTo>
                        <a:pt x="5707" y="1184"/>
                        <a:pt x="5727" y="1178"/>
                        <a:pt x="5747" y="1178"/>
                      </a:cubicBezTo>
                      <a:cubicBezTo>
                        <a:pt x="5801" y="783"/>
                        <a:pt x="5861" y="388"/>
                        <a:pt x="5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0"/>
                <p:cNvSpPr/>
                <p:nvPr/>
              </p:nvSpPr>
              <p:spPr>
                <a:xfrm>
                  <a:off x="7384078" y="1462000"/>
                  <a:ext cx="81897" cy="86827"/>
                </a:xfrm>
                <a:custGeom>
                  <a:avLst/>
                  <a:gdLst/>
                  <a:ahLst/>
                  <a:cxnLst/>
                  <a:rect l="l" t="t" r="r" b="b"/>
                  <a:pathLst>
                    <a:path w="3206" h="3399" extrusionOk="0">
                      <a:moveTo>
                        <a:pt x="3205" y="0"/>
                      </a:moveTo>
                      <a:lnTo>
                        <a:pt x="3205" y="0"/>
                      </a:lnTo>
                      <a:cubicBezTo>
                        <a:pt x="2135" y="475"/>
                        <a:pt x="1064" y="957"/>
                        <a:pt x="0" y="1432"/>
                      </a:cubicBezTo>
                      <a:cubicBezTo>
                        <a:pt x="1011" y="2081"/>
                        <a:pt x="2054" y="2703"/>
                        <a:pt x="3045" y="3399"/>
                      </a:cubicBezTo>
                      <a:cubicBezTo>
                        <a:pt x="3038" y="3252"/>
                        <a:pt x="3038" y="3104"/>
                        <a:pt x="3038" y="2951"/>
                      </a:cubicBezTo>
                      <a:cubicBezTo>
                        <a:pt x="3038" y="1954"/>
                        <a:pt x="3098" y="97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0"/>
                <p:cNvSpPr/>
                <p:nvPr/>
              </p:nvSpPr>
              <p:spPr>
                <a:xfrm>
                  <a:off x="7309563" y="1498555"/>
                  <a:ext cx="153832" cy="192992"/>
                </a:xfrm>
                <a:custGeom>
                  <a:avLst/>
                  <a:gdLst/>
                  <a:ahLst/>
                  <a:cxnLst/>
                  <a:rect l="l" t="t" r="r" b="b"/>
                  <a:pathLst>
                    <a:path w="6022" h="7555" extrusionOk="0">
                      <a:moveTo>
                        <a:pt x="40" y="1"/>
                      </a:moveTo>
                      <a:cubicBezTo>
                        <a:pt x="14" y="503"/>
                        <a:pt x="0" y="1011"/>
                        <a:pt x="0" y="1520"/>
                      </a:cubicBezTo>
                      <a:cubicBezTo>
                        <a:pt x="0" y="3587"/>
                        <a:pt x="201" y="5601"/>
                        <a:pt x="582" y="7555"/>
                      </a:cubicBezTo>
                      <a:cubicBezTo>
                        <a:pt x="2228" y="6083"/>
                        <a:pt x="4048" y="4450"/>
                        <a:pt x="6022" y="3440"/>
                      </a:cubicBezTo>
                      <a:cubicBezTo>
                        <a:pt x="6022" y="3393"/>
                        <a:pt x="6015" y="3353"/>
                        <a:pt x="6015" y="3313"/>
                      </a:cubicBezTo>
                      <a:cubicBezTo>
                        <a:pt x="3928" y="2396"/>
                        <a:pt x="1934" y="1259"/>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0"/>
                <p:cNvSpPr/>
                <p:nvPr/>
              </p:nvSpPr>
              <p:spPr>
                <a:xfrm>
                  <a:off x="7311096" y="1298768"/>
                  <a:ext cx="154190" cy="190080"/>
                </a:xfrm>
                <a:custGeom>
                  <a:avLst/>
                  <a:gdLst/>
                  <a:ahLst/>
                  <a:cxnLst/>
                  <a:rect l="l" t="t" r="r" b="b"/>
                  <a:pathLst>
                    <a:path w="6036" h="7441" extrusionOk="0">
                      <a:moveTo>
                        <a:pt x="1345" y="0"/>
                      </a:moveTo>
                      <a:cubicBezTo>
                        <a:pt x="616" y="2376"/>
                        <a:pt x="154" y="4865"/>
                        <a:pt x="0" y="7440"/>
                      </a:cubicBezTo>
                      <a:cubicBezTo>
                        <a:pt x="2108" y="6698"/>
                        <a:pt x="4115" y="5761"/>
                        <a:pt x="6035" y="4624"/>
                      </a:cubicBezTo>
                      <a:cubicBezTo>
                        <a:pt x="4289" y="3272"/>
                        <a:pt x="2724" y="1733"/>
                        <a:pt x="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122" name="Google Shape;8122;p50"/>
          <p:cNvSpPr txBox="1">
            <a:spLocks noGrp="1"/>
          </p:cNvSpPr>
          <p:nvPr>
            <p:ph type="subTitle" idx="1"/>
          </p:nvPr>
        </p:nvSpPr>
        <p:spPr>
          <a:xfrm>
            <a:off x="764073" y="1337785"/>
            <a:ext cx="5197500" cy="244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200" dirty="0"/>
              <a:t>“</a:t>
            </a:r>
            <a:r>
              <a:rPr lang="en-US" sz="2400" dirty="0"/>
              <a:t>I have just joined the police station. We were not able to take any action quickly in the case of shrine vandalism.</a:t>
            </a:r>
            <a:r>
              <a:rPr lang="en" sz="3200" dirty="0"/>
              <a:t>”</a:t>
            </a:r>
            <a:endParaRPr sz="3200" dirty="0"/>
          </a:p>
        </p:txBody>
      </p:sp>
      <p:sp>
        <p:nvSpPr>
          <p:cNvPr id="8123" name="Google Shape;8123;p50"/>
          <p:cNvSpPr txBox="1">
            <a:spLocks noGrp="1"/>
          </p:cNvSpPr>
          <p:nvPr>
            <p:ph type="title"/>
          </p:nvPr>
        </p:nvSpPr>
        <p:spPr>
          <a:xfrm>
            <a:off x="843533" y="3673912"/>
            <a:ext cx="5197500" cy="522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800" b="0" i="1" dirty="0"/>
              <a:t>—Monirul Islam, Officer in Charge</a:t>
            </a:r>
            <a:endParaRPr sz="1800" b="0" i="1" dirty="0"/>
          </a:p>
        </p:txBody>
      </p:sp>
      <p:sp>
        <p:nvSpPr>
          <p:cNvPr id="4" name="TextBox 3">
            <a:extLst>
              <a:ext uri="{FF2B5EF4-FFF2-40B4-BE49-F238E27FC236}">
                <a16:creationId xmlns:a16="http://schemas.microsoft.com/office/drawing/2014/main" id="{9C07627B-79EA-48E5-91CC-7E00A68D9B8E}"/>
              </a:ext>
            </a:extLst>
          </p:cNvPr>
          <p:cNvSpPr txBox="1"/>
          <p:nvPr/>
        </p:nvSpPr>
        <p:spPr>
          <a:xfrm>
            <a:off x="814026" y="663651"/>
            <a:ext cx="8210848" cy="523220"/>
          </a:xfrm>
          <a:prstGeom prst="rect">
            <a:avLst/>
          </a:prstGeom>
          <a:noFill/>
        </p:spPr>
        <p:txBody>
          <a:bodyPr wrap="square" rtlCol="0">
            <a:spAutoFit/>
          </a:bodyPr>
          <a:lstStyle/>
          <a:p>
            <a:r>
              <a:rPr lang="en-US" sz="2800" b="1" dirty="0"/>
              <a:t>04. Local Administration say about Vandalism</a:t>
            </a:r>
            <a:endParaRPr lang="en-US" sz="2000" b="1" dirty="0"/>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nodeType="clickEffect">
                                  <p:stCondLst>
                                    <p:cond delay="0"/>
                                  </p:stCondLst>
                                  <p:childTnLst>
                                    <p:animMotion origin="layout" path="M 0 0 L 0.067 0.04 C 0.081 0.049 0.102 0.054 0.124 0.054 C 0.149 0.054 0.169 0.049 0.183 0.04 L 0.25 0 E" pathEditMode="relative" ptsTypes="">
                                      <p:cBhvr>
                                        <p:cTn id="6" dur="2000" fill="hold"/>
                                        <p:tgtEl>
                                          <p:spTgt spid="778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95"/>
        <p:cNvGrpSpPr/>
        <p:nvPr/>
      </p:nvGrpSpPr>
      <p:grpSpPr>
        <a:xfrm>
          <a:off x="0" y="0"/>
          <a:ext cx="0" cy="0"/>
          <a:chOff x="0" y="0"/>
          <a:chExt cx="0" cy="0"/>
        </a:xfrm>
      </p:grpSpPr>
      <p:sp>
        <p:nvSpPr>
          <p:cNvPr id="7396" name="Google Shape;7396;p45"/>
          <p:cNvSpPr/>
          <p:nvPr/>
        </p:nvSpPr>
        <p:spPr>
          <a:xfrm>
            <a:off x="7109750" y="1609625"/>
            <a:ext cx="1924200" cy="1924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7399" name="Google Shape;7399;p45"/>
          <p:cNvSpPr txBox="1">
            <a:spLocks noGrp="1"/>
          </p:cNvSpPr>
          <p:nvPr>
            <p:ph type="title"/>
          </p:nvPr>
        </p:nvSpPr>
        <p:spPr>
          <a:xfrm>
            <a:off x="677469" y="175721"/>
            <a:ext cx="7185600" cy="822567"/>
          </a:xfrm>
          <a:prstGeom prst="rect">
            <a:avLst/>
          </a:prstGeom>
        </p:spPr>
        <p:txBody>
          <a:bodyPr spcFirstLastPara="1" wrap="square" lIns="91425" tIns="91425" rIns="91425" bIns="91425" anchor="t" anchorCtr="0">
            <a:noAutofit/>
          </a:bodyPr>
          <a:lstStyle/>
          <a:p>
            <a:r>
              <a:rPr lang="en" dirty="0"/>
              <a:t>05. </a:t>
            </a:r>
            <a:r>
              <a:rPr lang="en-US" b="1" i="0" dirty="0">
                <a:solidFill>
                  <a:srgbClr val="2E2F30"/>
                </a:solidFill>
                <a:effectLst/>
                <a:latin typeface="Inter"/>
              </a:rPr>
              <a:t>How Mazars Destruction Affects</a:t>
            </a:r>
            <a:endParaRPr dirty="0"/>
          </a:p>
        </p:txBody>
      </p:sp>
      <p:sp>
        <p:nvSpPr>
          <p:cNvPr id="7401" name="Google Shape;7401;p45"/>
          <p:cNvSpPr txBox="1">
            <a:spLocks noGrp="1"/>
          </p:cNvSpPr>
          <p:nvPr>
            <p:ph type="subTitle" idx="2"/>
          </p:nvPr>
        </p:nvSpPr>
        <p:spPr>
          <a:xfrm>
            <a:off x="1225832" y="1423049"/>
            <a:ext cx="5169387" cy="1612386"/>
          </a:xfrm>
          <a:prstGeom prst="rect">
            <a:avLst/>
          </a:prstGeom>
        </p:spPr>
        <p:txBody>
          <a:bodyPr spcFirstLastPara="1" wrap="square" lIns="91425" tIns="91425" rIns="91425" bIns="91425" numCol="1" anchor="t" anchorCtr="0">
            <a:noAutofit/>
          </a:bodyPr>
          <a:lstStyle/>
          <a:p>
            <a:pPr marL="425450" indent="-285750" algn="just">
              <a:buFont typeface="Wingdings" panose="05000000000000000000" pitchFamily="2" charset="2"/>
              <a:buChar char="Ø"/>
            </a:pPr>
            <a:r>
              <a:rPr lang="en-US" b="0" i="0" dirty="0">
                <a:solidFill>
                  <a:srgbClr val="2E2F30"/>
                </a:solidFill>
                <a:effectLst/>
                <a:latin typeface="Inter"/>
              </a:rPr>
              <a:t>Destruction of </a:t>
            </a:r>
            <a:r>
              <a:rPr lang="en-US" b="0" i="0" dirty="0" err="1">
                <a:solidFill>
                  <a:srgbClr val="2E2F30"/>
                </a:solidFill>
                <a:effectLst/>
                <a:latin typeface="Inter"/>
              </a:rPr>
              <a:t>mazars</a:t>
            </a:r>
            <a:r>
              <a:rPr lang="en-US" b="0" i="0" dirty="0">
                <a:solidFill>
                  <a:srgbClr val="2E2F30"/>
                </a:solidFill>
                <a:effectLst/>
                <a:latin typeface="Inter"/>
              </a:rPr>
              <a:t> leads to the erasure of stories and legends associated with the saints, diminishing the richness of local folklore.</a:t>
            </a:r>
          </a:p>
          <a:p>
            <a:pPr marL="425450" indent="-285750" algn="just">
              <a:buFont typeface="Wingdings" panose="05000000000000000000" pitchFamily="2" charset="2"/>
              <a:buChar char="Ø"/>
            </a:pPr>
            <a:r>
              <a:rPr lang="en-US" b="0" i="0" dirty="0">
                <a:solidFill>
                  <a:srgbClr val="2E2F30"/>
                </a:solidFill>
                <a:effectLst/>
                <a:latin typeface="Inter"/>
              </a:rPr>
              <a:t>The absence of these sites disrupts the transmission of cultural narratives, as they are often shared during rituals and community gatherings.</a:t>
            </a:r>
          </a:p>
        </p:txBody>
      </p:sp>
      <p:pic>
        <p:nvPicPr>
          <p:cNvPr id="7446" name="Google Shape;7446;p45"/>
          <p:cNvPicPr preferRelativeResize="0">
            <a:picLocks noGrp="1"/>
          </p:cNvPicPr>
          <p:nvPr>
            <p:ph type="pic" idx="5"/>
          </p:nvPr>
        </p:nvPicPr>
        <p:blipFill>
          <a:blip r:embed="rId3"/>
          <a:srcRect l="14151" r="14151"/>
          <a:stretch/>
        </p:blipFill>
        <p:spPr>
          <a:xfrm>
            <a:off x="7217975" y="1717850"/>
            <a:ext cx="1707900" cy="1707900"/>
          </a:xfrm>
          <a:prstGeom prst="ellipse">
            <a:avLst/>
          </a:prstGeom>
        </p:spPr>
      </p:pic>
      <p:sp>
        <p:nvSpPr>
          <p:cNvPr id="6" name="Arrow: Bent 5">
            <a:extLst>
              <a:ext uri="{FF2B5EF4-FFF2-40B4-BE49-F238E27FC236}">
                <a16:creationId xmlns:a16="http://schemas.microsoft.com/office/drawing/2014/main" id="{B8B03136-DC84-4F72-B857-893C2D633C5B}"/>
              </a:ext>
            </a:extLst>
          </p:cNvPr>
          <p:cNvSpPr/>
          <p:nvPr/>
        </p:nvSpPr>
        <p:spPr>
          <a:xfrm>
            <a:off x="1106258" y="1160637"/>
            <a:ext cx="510362" cy="355499"/>
          </a:xfrm>
          <a:prstGeom prst="ben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58" name="Google Shape;7457;p46">
            <a:extLst>
              <a:ext uri="{FF2B5EF4-FFF2-40B4-BE49-F238E27FC236}">
                <a16:creationId xmlns:a16="http://schemas.microsoft.com/office/drawing/2014/main" id="{0575033A-6ADE-4D70-95F3-56D5B281C97A}"/>
              </a:ext>
            </a:extLst>
          </p:cNvPr>
          <p:cNvSpPr txBox="1">
            <a:spLocks/>
          </p:cNvSpPr>
          <p:nvPr/>
        </p:nvSpPr>
        <p:spPr>
          <a:xfrm flipH="1">
            <a:off x="1616620" y="1116150"/>
            <a:ext cx="4199388" cy="35550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i="0" dirty="0">
                <a:solidFill>
                  <a:srgbClr val="2E2F30"/>
                </a:solidFill>
                <a:effectLst/>
                <a:latin typeface="Inter"/>
              </a:rPr>
              <a:t>Loss of Oral Traditions and Cultural Narratives</a:t>
            </a:r>
            <a:endParaRPr lang="en-US" sz="1600" dirty="0"/>
          </a:p>
        </p:txBody>
      </p:sp>
      <p:sp>
        <p:nvSpPr>
          <p:cNvPr id="61" name="Arrow: Bent 60">
            <a:extLst>
              <a:ext uri="{FF2B5EF4-FFF2-40B4-BE49-F238E27FC236}">
                <a16:creationId xmlns:a16="http://schemas.microsoft.com/office/drawing/2014/main" id="{DDB6E72D-8B4E-45F4-BE51-4D41596764E2}"/>
              </a:ext>
            </a:extLst>
          </p:cNvPr>
          <p:cNvSpPr/>
          <p:nvPr/>
        </p:nvSpPr>
        <p:spPr>
          <a:xfrm rot="10800000">
            <a:off x="5697336" y="2972681"/>
            <a:ext cx="510362" cy="355499"/>
          </a:xfrm>
          <a:prstGeom prst="ben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62" name="Google Shape;7457;p46">
            <a:extLst>
              <a:ext uri="{FF2B5EF4-FFF2-40B4-BE49-F238E27FC236}">
                <a16:creationId xmlns:a16="http://schemas.microsoft.com/office/drawing/2014/main" id="{26B55CA4-DE0B-4930-A039-4682771A6932}"/>
              </a:ext>
            </a:extLst>
          </p:cNvPr>
          <p:cNvSpPr txBox="1">
            <a:spLocks/>
          </p:cNvSpPr>
          <p:nvPr/>
        </p:nvSpPr>
        <p:spPr>
          <a:xfrm flipH="1">
            <a:off x="1616620" y="3085492"/>
            <a:ext cx="4199388" cy="35549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i="0" dirty="0">
                <a:solidFill>
                  <a:srgbClr val="2E2F30"/>
                </a:solidFill>
                <a:effectLst/>
                <a:latin typeface="Inter"/>
              </a:rPr>
              <a:t>Impact on Community Identity and Cohesion</a:t>
            </a:r>
            <a:endParaRPr lang="en-US" sz="1600" dirty="0"/>
          </a:p>
        </p:txBody>
      </p:sp>
      <p:sp>
        <p:nvSpPr>
          <p:cNvPr id="63" name="Google Shape;7401;p45">
            <a:extLst>
              <a:ext uri="{FF2B5EF4-FFF2-40B4-BE49-F238E27FC236}">
                <a16:creationId xmlns:a16="http://schemas.microsoft.com/office/drawing/2014/main" id="{E86D689B-BC52-46E6-B41A-1CABE70B039B}"/>
              </a:ext>
            </a:extLst>
          </p:cNvPr>
          <p:cNvSpPr txBox="1">
            <a:spLocks/>
          </p:cNvSpPr>
          <p:nvPr/>
        </p:nvSpPr>
        <p:spPr>
          <a:xfrm>
            <a:off x="1225831" y="3378237"/>
            <a:ext cx="5169387" cy="1612386"/>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1pPr>
            <a:lvl2pPr marL="914400" marR="0" lvl="1" indent="-317500" algn="ct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2pPr>
            <a:lvl3pPr marL="1371600" marR="0" lvl="2" indent="-317500" algn="ct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3pPr>
            <a:lvl4pPr marL="1828800" marR="0" lvl="3" indent="-317500" algn="ct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4pPr>
            <a:lvl5pPr marL="2286000" marR="0" lvl="4" indent="-317500" algn="ct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5pPr>
            <a:lvl6pPr marL="2743200" marR="0" lvl="5" indent="-317500" algn="ct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6pPr>
            <a:lvl7pPr marL="3200400" marR="0" lvl="6" indent="-317500" algn="ct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7pPr>
            <a:lvl8pPr marL="3657600" marR="0" lvl="7" indent="-317500" algn="ct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8pPr>
            <a:lvl9pPr marL="4114800" marR="0" lvl="8" indent="-317500" algn="ct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9pPr>
          </a:lstStyle>
          <a:p>
            <a:pPr marL="425450" indent="-285750" algn="just">
              <a:buFont typeface="Wingdings" panose="05000000000000000000" pitchFamily="2" charset="2"/>
              <a:buChar char="Ø"/>
            </a:pPr>
            <a:r>
              <a:rPr lang="en-US" dirty="0">
                <a:solidFill>
                  <a:srgbClr val="2E2F30"/>
                </a:solidFill>
                <a:latin typeface="Inter"/>
              </a:rPr>
              <a:t>The loss of these cultural landmarks weakens social ties, as communities lose shared spaces for worship and cultural expression.</a:t>
            </a:r>
          </a:p>
          <a:p>
            <a:pPr marL="425450" indent="-285750" algn="just">
              <a:buFont typeface="Wingdings" panose="05000000000000000000" pitchFamily="2" charset="2"/>
              <a:buChar char="Ø"/>
            </a:pPr>
            <a:r>
              <a:rPr lang="en-US" dirty="0">
                <a:solidFill>
                  <a:srgbClr val="2E2F30"/>
                </a:solidFill>
                <a:latin typeface="Inter"/>
              </a:rPr>
              <a:t>This erosion of cultural heritage can result in diminished pride and cohesion within communities, impacting their overall social fabric.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500" fill="hold"/>
                                        <p:tgtEl>
                                          <p:spTgt spid="58"/>
                                        </p:tgtEl>
                                        <p:attrNameLst>
                                          <p:attrName>ppt_x</p:attrName>
                                        </p:attrNameLst>
                                      </p:cBhvr>
                                      <p:tavLst>
                                        <p:tav tm="0">
                                          <p:val>
                                            <p:strVal val="#ppt_x"/>
                                          </p:val>
                                        </p:tav>
                                        <p:tav tm="100000">
                                          <p:val>
                                            <p:strVal val="#ppt_x"/>
                                          </p:val>
                                        </p:tav>
                                      </p:tavLst>
                                    </p:anim>
                                    <p:anim calcmode="lin" valueType="num">
                                      <p:cBhvr additive="base">
                                        <p:cTn id="8" dur="500" fill="hold"/>
                                        <p:tgtEl>
                                          <p:spTgt spid="5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2"/>
                                        </p:tgtEl>
                                        <p:attrNameLst>
                                          <p:attrName>style.visibility</p:attrName>
                                        </p:attrNameLst>
                                      </p:cBhvr>
                                      <p:to>
                                        <p:strVal val="visible"/>
                                      </p:to>
                                    </p:set>
                                    <p:anim calcmode="lin" valueType="num">
                                      <p:cBhvr additive="base">
                                        <p:cTn id="13" dur="500" fill="hold"/>
                                        <p:tgtEl>
                                          <p:spTgt spid="62"/>
                                        </p:tgtEl>
                                        <p:attrNameLst>
                                          <p:attrName>ppt_x</p:attrName>
                                        </p:attrNameLst>
                                      </p:cBhvr>
                                      <p:tavLst>
                                        <p:tav tm="0">
                                          <p:val>
                                            <p:strVal val="#ppt_x"/>
                                          </p:val>
                                        </p:tav>
                                        <p:tav tm="100000">
                                          <p:val>
                                            <p:strVal val="#ppt_x"/>
                                          </p:val>
                                        </p:tav>
                                      </p:tavLst>
                                    </p:anim>
                                    <p:anim calcmode="lin" valueType="num">
                                      <p:cBhvr additive="base">
                                        <p:cTn id="14" dur="500" fill="hold"/>
                                        <p:tgtEl>
                                          <p:spTgt spid="6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6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050"/>
        <p:cNvGrpSpPr/>
        <p:nvPr/>
      </p:nvGrpSpPr>
      <p:grpSpPr>
        <a:xfrm>
          <a:off x="0" y="0"/>
          <a:ext cx="0" cy="0"/>
          <a:chOff x="0" y="0"/>
          <a:chExt cx="0" cy="0"/>
        </a:xfrm>
      </p:grpSpPr>
      <p:grpSp>
        <p:nvGrpSpPr>
          <p:cNvPr id="7051" name="Google Shape;7051;p44"/>
          <p:cNvGrpSpPr/>
          <p:nvPr/>
        </p:nvGrpSpPr>
        <p:grpSpPr>
          <a:xfrm>
            <a:off x="6460004" y="1325842"/>
            <a:ext cx="2960637" cy="3308764"/>
            <a:chOff x="6460004" y="1325842"/>
            <a:chExt cx="2960637" cy="3308764"/>
          </a:xfrm>
        </p:grpSpPr>
        <p:grpSp>
          <p:nvGrpSpPr>
            <p:cNvPr id="7052" name="Google Shape;7052;p44"/>
            <p:cNvGrpSpPr/>
            <p:nvPr/>
          </p:nvGrpSpPr>
          <p:grpSpPr>
            <a:xfrm>
              <a:off x="7122419" y="1325842"/>
              <a:ext cx="2298221" cy="2298221"/>
              <a:chOff x="7302206" y="721936"/>
              <a:chExt cx="1630869" cy="1630869"/>
            </a:xfrm>
          </p:grpSpPr>
          <p:sp>
            <p:nvSpPr>
              <p:cNvPr id="7053" name="Google Shape;7053;p44"/>
              <p:cNvSpPr/>
              <p:nvPr/>
            </p:nvSpPr>
            <p:spPr>
              <a:xfrm>
                <a:off x="8024491" y="2196905"/>
                <a:ext cx="251439" cy="148544"/>
              </a:xfrm>
              <a:custGeom>
                <a:avLst/>
                <a:gdLst/>
                <a:ahLst/>
                <a:cxnLst/>
                <a:rect l="l" t="t" r="r" b="b"/>
                <a:pathLst>
                  <a:path w="9843" h="5815" extrusionOk="0">
                    <a:moveTo>
                      <a:pt x="3954" y="1"/>
                    </a:moveTo>
                    <a:cubicBezTo>
                      <a:pt x="2937" y="2055"/>
                      <a:pt x="1559" y="3928"/>
                      <a:pt x="0" y="5601"/>
                    </a:cubicBezTo>
                    <a:cubicBezTo>
                      <a:pt x="1198" y="5741"/>
                      <a:pt x="2415" y="5815"/>
                      <a:pt x="3647" y="5815"/>
                    </a:cubicBezTo>
                    <a:cubicBezTo>
                      <a:pt x="5767" y="5815"/>
                      <a:pt x="7835" y="5601"/>
                      <a:pt x="9842" y="5206"/>
                    </a:cubicBezTo>
                    <a:cubicBezTo>
                      <a:pt x="9829" y="5199"/>
                      <a:pt x="9815" y="5193"/>
                      <a:pt x="9809" y="5179"/>
                    </a:cubicBezTo>
                    <a:cubicBezTo>
                      <a:pt x="7795" y="3547"/>
                      <a:pt x="5767" y="1861"/>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4" name="Google Shape;7054;p44"/>
              <p:cNvGrpSpPr/>
              <p:nvPr/>
            </p:nvGrpSpPr>
            <p:grpSpPr>
              <a:xfrm>
                <a:off x="7302206" y="721936"/>
                <a:ext cx="1630869" cy="1630869"/>
                <a:chOff x="7302206" y="721936"/>
                <a:chExt cx="1630869" cy="1630869"/>
              </a:xfrm>
            </p:grpSpPr>
            <p:sp>
              <p:nvSpPr>
                <p:cNvPr id="7055" name="Google Shape;7055;p44"/>
                <p:cNvSpPr/>
                <p:nvPr/>
              </p:nvSpPr>
              <p:spPr>
                <a:xfrm>
                  <a:off x="8780086" y="1466266"/>
                  <a:ext cx="145632" cy="195036"/>
                </a:xfrm>
                <a:custGeom>
                  <a:avLst/>
                  <a:gdLst/>
                  <a:ahLst/>
                  <a:cxnLst/>
                  <a:rect l="l" t="t" r="r" b="b"/>
                  <a:pathLst>
                    <a:path w="5701" h="7635" extrusionOk="0">
                      <a:moveTo>
                        <a:pt x="5580" y="0"/>
                      </a:moveTo>
                      <a:cubicBezTo>
                        <a:pt x="3827" y="1352"/>
                        <a:pt x="1967" y="2536"/>
                        <a:pt x="0" y="3546"/>
                      </a:cubicBezTo>
                      <a:cubicBezTo>
                        <a:pt x="1051" y="4235"/>
                        <a:pt x="2028" y="5058"/>
                        <a:pt x="3018" y="5835"/>
                      </a:cubicBezTo>
                      <a:cubicBezTo>
                        <a:pt x="3600" y="6283"/>
                        <a:pt x="4175" y="6738"/>
                        <a:pt x="4751" y="7186"/>
                      </a:cubicBezTo>
                      <a:cubicBezTo>
                        <a:pt x="4925" y="7327"/>
                        <a:pt x="5166" y="7460"/>
                        <a:pt x="5333" y="7634"/>
                      </a:cubicBezTo>
                      <a:cubicBezTo>
                        <a:pt x="5574" y="6055"/>
                        <a:pt x="5701" y="4436"/>
                        <a:pt x="5701" y="2784"/>
                      </a:cubicBezTo>
                      <a:cubicBezTo>
                        <a:pt x="5701" y="1847"/>
                        <a:pt x="5661" y="917"/>
                        <a:pt x="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4"/>
                <p:cNvSpPr/>
                <p:nvPr/>
              </p:nvSpPr>
              <p:spPr>
                <a:xfrm>
                  <a:off x="8767595" y="1256031"/>
                  <a:ext cx="154036" cy="199839"/>
                </a:xfrm>
                <a:custGeom>
                  <a:avLst/>
                  <a:gdLst/>
                  <a:ahLst/>
                  <a:cxnLst/>
                  <a:rect l="l" t="t" r="r" b="b"/>
                  <a:pathLst>
                    <a:path w="6030" h="7823" extrusionOk="0">
                      <a:moveTo>
                        <a:pt x="4209" y="1"/>
                      </a:moveTo>
                      <a:cubicBezTo>
                        <a:pt x="2858" y="1914"/>
                        <a:pt x="1453" y="3801"/>
                        <a:pt x="1" y="5648"/>
                      </a:cubicBezTo>
                      <a:cubicBezTo>
                        <a:pt x="2008" y="6377"/>
                        <a:pt x="4022" y="7100"/>
                        <a:pt x="6029" y="7822"/>
                      </a:cubicBezTo>
                      <a:cubicBezTo>
                        <a:pt x="5755" y="5099"/>
                        <a:pt x="5133" y="2476"/>
                        <a:pt x="4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44"/>
                <p:cNvSpPr/>
                <p:nvPr/>
              </p:nvSpPr>
              <p:spPr>
                <a:xfrm>
                  <a:off x="8760596" y="1406619"/>
                  <a:ext cx="153858" cy="143588"/>
                </a:xfrm>
                <a:custGeom>
                  <a:avLst/>
                  <a:gdLst/>
                  <a:ahLst/>
                  <a:cxnLst/>
                  <a:rect l="l" t="t" r="r" b="b"/>
                  <a:pathLst>
                    <a:path w="6023" h="5621" extrusionOk="0">
                      <a:moveTo>
                        <a:pt x="1" y="0"/>
                      </a:moveTo>
                      <a:cubicBezTo>
                        <a:pt x="54" y="268"/>
                        <a:pt x="101" y="542"/>
                        <a:pt x="148" y="810"/>
                      </a:cubicBezTo>
                      <a:cubicBezTo>
                        <a:pt x="1499" y="1238"/>
                        <a:pt x="2851" y="1666"/>
                        <a:pt x="4202" y="2101"/>
                      </a:cubicBezTo>
                      <a:cubicBezTo>
                        <a:pt x="4316" y="2135"/>
                        <a:pt x="4343" y="2295"/>
                        <a:pt x="4236" y="2355"/>
                      </a:cubicBezTo>
                      <a:cubicBezTo>
                        <a:pt x="2965" y="3091"/>
                        <a:pt x="1754" y="3914"/>
                        <a:pt x="509" y="4690"/>
                      </a:cubicBezTo>
                      <a:cubicBezTo>
                        <a:pt x="509" y="4838"/>
                        <a:pt x="516" y="4978"/>
                        <a:pt x="516" y="5119"/>
                      </a:cubicBezTo>
                      <a:cubicBezTo>
                        <a:pt x="516" y="5279"/>
                        <a:pt x="509" y="5440"/>
                        <a:pt x="509" y="5594"/>
                      </a:cubicBezTo>
                      <a:cubicBezTo>
                        <a:pt x="516" y="5607"/>
                        <a:pt x="523" y="5614"/>
                        <a:pt x="523" y="5620"/>
                      </a:cubicBezTo>
                      <a:cubicBezTo>
                        <a:pt x="2463" y="4637"/>
                        <a:pt x="4296" y="3486"/>
                        <a:pt x="6022" y="2175"/>
                      </a:cubicBezTo>
                      <a:cubicBezTo>
                        <a:pt x="4015" y="1445"/>
                        <a:pt x="2008" y="72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44"/>
                <p:cNvSpPr/>
                <p:nvPr/>
              </p:nvSpPr>
              <p:spPr>
                <a:xfrm>
                  <a:off x="8740083" y="1559250"/>
                  <a:ext cx="169568" cy="185457"/>
                </a:xfrm>
                <a:custGeom>
                  <a:avLst/>
                  <a:gdLst/>
                  <a:ahLst/>
                  <a:cxnLst/>
                  <a:rect l="l" t="t" r="r" b="b"/>
                  <a:pathLst>
                    <a:path w="6638" h="7260" extrusionOk="0">
                      <a:moveTo>
                        <a:pt x="1299" y="0"/>
                      </a:moveTo>
                      <a:cubicBezTo>
                        <a:pt x="1292" y="281"/>
                        <a:pt x="1279" y="555"/>
                        <a:pt x="1259" y="836"/>
                      </a:cubicBezTo>
                      <a:cubicBezTo>
                        <a:pt x="1285" y="836"/>
                        <a:pt x="1312" y="843"/>
                        <a:pt x="1339" y="863"/>
                      </a:cubicBezTo>
                      <a:cubicBezTo>
                        <a:pt x="2697" y="1867"/>
                        <a:pt x="4049" y="2877"/>
                        <a:pt x="5407" y="3887"/>
                      </a:cubicBezTo>
                      <a:cubicBezTo>
                        <a:pt x="5500" y="3961"/>
                        <a:pt x="5507" y="4135"/>
                        <a:pt x="5367" y="4162"/>
                      </a:cubicBezTo>
                      <a:cubicBezTo>
                        <a:pt x="3547" y="4596"/>
                        <a:pt x="1921" y="5352"/>
                        <a:pt x="309" y="6276"/>
                      </a:cubicBezTo>
                      <a:cubicBezTo>
                        <a:pt x="215" y="6610"/>
                        <a:pt x="108" y="6938"/>
                        <a:pt x="1" y="7259"/>
                      </a:cubicBezTo>
                      <a:cubicBezTo>
                        <a:pt x="242" y="7059"/>
                        <a:pt x="610" y="6931"/>
                        <a:pt x="837" y="6824"/>
                      </a:cubicBezTo>
                      <a:cubicBezTo>
                        <a:pt x="1473" y="6503"/>
                        <a:pt x="2122" y="6202"/>
                        <a:pt x="2771" y="5915"/>
                      </a:cubicBezTo>
                      <a:cubicBezTo>
                        <a:pt x="4029" y="5359"/>
                        <a:pt x="5320" y="4790"/>
                        <a:pt x="6638" y="4409"/>
                      </a:cubicBezTo>
                      <a:cubicBezTo>
                        <a:pt x="6604" y="4362"/>
                        <a:pt x="6604" y="4295"/>
                        <a:pt x="6625" y="4242"/>
                      </a:cubicBezTo>
                      <a:cubicBezTo>
                        <a:pt x="6531" y="4242"/>
                        <a:pt x="6444" y="4168"/>
                        <a:pt x="6364" y="4014"/>
                      </a:cubicBezTo>
                      <a:cubicBezTo>
                        <a:pt x="6270" y="3941"/>
                        <a:pt x="6176" y="3860"/>
                        <a:pt x="6076" y="3787"/>
                      </a:cubicBezTo>
                      <a:lnTo>
                        <a:pt x="5353" y="3218"/>
                      </a:lnTo>
                      <a:cubicBezTo>
                        <a:pt x="4925" y="2884"/>
                        <a:pt x="4490" y="2542"/>
                        <a:pt x="4062" y="2201"/>
                      </a:cubicBezTo>
                      <a:cubicBezTo>
                        <a:pt x="3152" y="1485"/>
                        <a:pt x="2202" y="789"/>
                        <a:pt x="1352" y="7"/>
                      </a:cubicBezTo>
                      <a:cubicBezTo>
                        <a:pt x="1332" y="7"/>
                        <a:pt x="1319" y="7"/>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4"/>
                <p:cNvSpPr/>
                <p:nvPr/>
              </p:nvSpPr>
              <p:spPr>
                <a:xfrm>
                  <a:off x="8748462" y="1678699"/>
                  <a:ext cx="164791" cy="256906"/>
                </a:xfrm>
                <a:custGeom>
                  <a:avLst/>
                  <a:gdLst/>
                  <a:ahLst/>
                  <a:cxnLst/>
                  <a:rect l="l" t="t" r="r" b="b"/>
                  <a:pathLst>
                    <a:path w="6451" h="10057" extrusionOk="0">
                      <a:moveTo>
                        <a:pt x="6450" y="1"/>
                      </a:moveTo>
                      <a:lnTo>
                        <a:pt x="6450" y="1"/>
                      </a:lnTo>
                      <a:cubicBezTo>
                        <a:pt x="5233" y="503"/>
                        <a:pt x="3982" y="917"/>
                        <a:pt x="2777" y="1446"/>
                      </a:cubicBezTo>
                      <a:cubicBezTo>
                        <a:pt x="2282" y="1660"/>
                        <a:pt x="1794" y="1881"/>
                        <a:pt x="1312" y="2115"/>
                      </a:cubicBezTo>
                      <a:cubicBezTo>
                        <a:pt x="1024" y="2249"/>
                        <a:pt x="603" y="2389"/>
                        <a:pt x="349" y="2583"/>
                      </a:cubicBezTo>
                      <a:lnTo>
                        <a:pt x="34" y="2744"/>
                      </a:lnTo>
                      <a:cubicBezTo>
                        <a:pt x="21" y="3065"/>
                        <a:pt x="7" y="3386"/>
                        <a:pt x="1" y="3707"/>
                      </a:cubicBezTo>
                      <a:cubicBezTo>
                        <a:pt x="101" y="4249"/>
                        <a:pt x="536" y="4898"/>
                        <a:pt x="763" y="5400"/>
                      </a:cubicBezTo>
                      <a:cubicBezTo>
                        <a:pt x="1018" y="5969"/>
                        <a:pt x="1272" y="6531"/>
                        <a:pt x="1526" y="7093"/>
                      </a:cubicBezTo>
                      <a:cubicBezTo>
                        <a:pt x="1961" y="8076"/>
                        <a:pt x="2423" y="9053"/>
                        <a:pt x="2824" y="10057"/>
                      </a:cubicBezTo>
                      <a:cubicBezTo>
                        <a:pt x="4570" y="6986"/>
                        <a:pt x="5815" y="3600"/>
                        <a:pt x="6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4"/>
                <p:cNvSpPr/>
                <p:nvPr/>
              </p:nvSpPr>
              <p:spPr>
                <a:xfrm>
                  <a:off x="8750173" y="1589317"/>
                  <a:ext cx="117277" cy="122412"/>
                </a:xfrm>
                <a:custGeom>
                  <a:avLst/>
                  <a:gdLst/>
                  <a:ahLst/>
                  <a:cxnLst/>
                  <a:rect l="l" t="t" r="r" b="b"/>
                  <a:pathLst>
                    <a:path w="4591" h="4792" extrusionOk="0">
                      <a:moveTo>
                        <a:pt x="844" y="1"/>
                      </a:moveTo>
                      <a:cubicBezTo>
                        <a:pt x="710" y="1646"/>
                        <a:pt x="429" y="3246"/>
                        <a:pt x="1" y="4791"/>
                      </a:cubicBezTo>
                      <a:cubicBezTo>
                        <a:pt x="1386" y="3848"/>
                        <a:pt x="2971" y="3205"/>
                        <a:pt x="4590" y="2777"/>
                      </a:cubicBezTo>
                      <a:cubicBezTo>
                        <a:pt x="3339" y="1854"/>
                        <a:pt x="2088" y="924"/>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4"/>
                <p:cNvSpPr/>
                <p:nvPr/>
              </p:nvSpPr>
              <p:spPr>
                <a:xfrm>
                  <a:off x="8765730" y="1435485"/>
                  <a:ext cx="92652" cy="85499"/>
                </a:xfrm>
                <a:custGeom>
                  <a:avLst/>
                  <a:gdLst/>
                  <a:ahLst/>
                  <a:cxnLst/>
                  <a:rect l="l" t="t" r="r" b="b"/>
                  <a:pathLst>
                    <a:path w="3627" h="3347" extrusionOk="0">
                      <a:moveTo>
                        <a:pt x="0" y="1"/>
                      </a:moveTo>
                      <a:lnTo>
                        <a:pt x="0" y="1"/>
                      </a:lnTo>
                      <a:cubicBezTo>
                        <a:pt x="174" y="1092"/>
                        <a:pt x="275" y="2209"/>
                        <a:pt x="301" y="3346"/>
                      </a:cubicBezTo>
                      <a:cubicBezTo>
                        <a:pt x="1345" y="2523"/>
                        <a:pt x="2483" y="1821"/>
                        <a:pt x="3627" y="1145"/>
                      </a:cubicBezTo>
                      <a:cubicBezTo>
                        <a:pt x="2416" y="764"/>
                        <a:pt x="1211" y="38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44"/>
                <p:cNvSpPr/>
                <p:nvPr/>
              </p:nvSpPr>
              <p:spPr>
                <a:xfrm>
                  <a:off x="7302206" y="721936"/>
                  <a:ext cx="1630869" cy="1630869"/>
                </a:xfrm>
                <a:custGeom>
                  <a:avLst/>
                  <a:gdLst/>
                  <a:ahLst/>
                  <a:cxnLst/>
                  <a:rect l="l" t="t" r="r" b="b"/>
                  <a:pathLst>
                    <a:path w="63843" h="63843" extrusionOk="0">
                      <a:moveTo>
                        <a:pt x="31922" y="288"/>
                      </a:moveTo>
                      <a:cubicBezTo>
                        <a:pt x="32758" y="288"/>
                        <a:pt x="33588" y="322"/>
                        <a:pt x="34410" y="389"/>
                      </a:cubicBezTo>
                      <a:cubicBezTo>
                        <a:pt x="34384" y="402"/>
                        <a:pt x="34364" y="415"/>
                        <a:pt x="34350" y="442"/>
                      </a:cubicBezTo>
                      <a:cubicBezTo>
                        <a:pt x="33293" y="2289"/>
                        <a:pt x="32223" y="4142"/>
                        <a:pt x="31293" y="6056"/>
                      </a:cubicBezTo>
                      <a:cubicBezTo>
                        <a:pt x="29988" y="4075"/>
                        <a:pt x="28449" y="2296"/>
                        <a:pt x="26676" y="723"/>
                      </a:cubicBezTo>
                      <a:cubicBezTo>
                        <a:pt x="28382" y="442"/>
                        <a:pt x="30135" y="288"/>
                        <a:pt x="31922" y="288"/>
                      </a:cubicBezTo>
                      <a:close/>
                      <a:moveTo>
                        <a:pt x="34257" y="2637"/>
                      </a:moveTo>
                      <a:cubicBezTo>
                        <a:pt x="35126" y="3955"/>
                        <a:pt x="35943" y="5306"/>
                        <a:pt x="36705" y="6685"/>
                      </a:cubicBezTo>
                      <a:cubicBezTo>
                        <a:pt x="35300" y="6424"/>
                        <a:pt x="33855" y="6270"/>
                        <a:pt x="32383" y="6243"/>
                      </a:cubicBezTo>
                      <a:cubicBezTo>
                        <a:pt x="33025" y="5052"/>
                        <a:pt x="33641" y="3841"/>
                        <a:pt x="34257" y="2637"/>
                      </a:cubicBezTo>
                      <a:close/>
                      <a:moveTo>
                        <a:pt x="34591" y="402"/>
                      </a:moveTo>
                      <a:lnTo>
                        <a:pt x="34591" y="402"/>
                      </a:lnTo>
                      <a:cubicBezTo>
                        <a:pt x="37508" y="650"/>
                        <a:pt x="40312" y="1285"/>
                        <a:pt x="42948" y="2269"/>
                      </a:cubicBezTo>
                      <a:cubicBezTo>
                        <a:pt x="41496" y="3875"/>
                        <a:pt x="39977" y="5407"/>
                        <a:pt x="38391" y="6872"/>
                      </a:cubicBezTo>
                      <a:cubicBezTo>
                        <a:pt x="37000" y="4811"/>
                        <a:pt x="35742" y="2664"/>
                        <a:pt x="34625" y="442"/>
                      </a:cubicBezTo>
                      <a:cubicBezTo>
                        <a:pt x="34618" y="429"/>
                        <a:pt x="34604" y="415"/>
                        <a:pt x="34591" y="402"/>
                      </a:cubicBezTo>
                      <a:close/>
                      <a:moveTo>
                        <a:pt x="26087" y="830"/>
                      </a:moveTo>
                      <a:cubicBezTo>
                        <a:pt x="25519" y="2878"/>
                        <a:pt x="24950" y="4925"/>
                        <a:pt x="24381" y="6979"/>
                      </a:cubicBezTo>
                      <a:cubicBezTo>
                        <a:pt x="22501" y="5708"/>
                        <a:pt x="20614" y="4443"/>
                        <a:pt x="18728" y="3172"/>
                      </a:cubicBezTo>
                      <a:cubicBezTo>
                        <a:pt x="21049" y="2108"/>
                        <a:pt x="23511" y="1312"/>
                        <a:pt x="26087" y="830"/>
                      </a:cubicBezTo>
                      <a:close/>
                      <a:moveTo>
                        <a:pt x="34477" y="864"/>
                      </a:moveTo>
                      <a:cubicBezTo>
                        <a:pt x="35555" y="2978"/>
                        <a:pt x="36752" y="5019"/>
                        <a:pt x="38077" y="6986"/>
                      </a:cubicBezTo>
                      <a:cubicBezTo>
                        <a:pt x="37756" y="6905"/>
                        <a:pt x="37435" y="6832"/>
                        <a:pt x="37113" y="6765"/>
                      </a:cubicBezTo>
                      <a:cubicBezTo>
                        <a:pt x="37107" y="6758"/>
                        <a:pt x="37107" y="6745"/>
                        <a:pt x="37100" y="6731"/>
                      </a:cubicBezTo>
                      <a:cubicBezTo>
                        <a:pt x="36257" y="5199"/>
                        <a:pt x="35347" y="3714"/>
                        <a:pt x="34377" y="2262"/>
                      </a:cubicBezTo>
                      <a:cubicBezTo>
                        <a:pt x="34345" y="2216"/>
                        <a:pt x="34290" y="2189"/>
                        <a:pt x="34236" y="2189"/>
                      </a:cubicBezTo>
                      <a:cubicBezTo>
                        <a:pt x="34188" y="2189"/>
                        <a:pt x="34141" y="2211"/>
                        <a:pt x="34116" y="2262"/>
                      </a:cubicBezTo>
                      <a:cubicBezTo>
                        <a:pt x="33434" y="3587"/>
                        <a:pt x="32744" y="4905"/>
                        <a:pt x="32089" y="6243"/>
                      </a:cubicBezTo>
                      <a:lnTo>
                        <a:pt x="31480" y="6243"/>
                      </a:lnTo>
                      <a:cubicBezTo>
                        <a:pt x="32504" y="4463"/>
                        <a:pt x="33467" y="2650"/>
                        <a:pt x="34477" y="864"/>
                      </a:cubicBezTo>
                      <a:close/>
                      <a:moveTo>
                        <a:pt x="26837" y="2670"/>
                      </a:moveTo>
                      <a:cubicBezTo>
                        <a:pt x="27840" y="3888"/>
                        <a:pt x="28830" y="5106"/>
                        <a:pt x="29827" y="6323"/>
                      </a:cubicBezTo>
                      <a:cubicBezTo>
                        <a:pt x="28342" y="6444"/>
                        <a:pt x="26890" y="6691"/>
                        <a:pt x="25485" y="7059"/>
                      </a:cubicBezTo>
                      <a:cubicBezTo>
                        <a:pt x="26074" y="5661"/>
                        <a:pt x="26422" y="4129"/>
                        <a:pt x="26837" y="2670"/>
                      </a:cubicBezTo>
                      <a:close/>
                      <a:moveTo>
                        <a:pt x="26415" y="944"/>
                      </a:moveTo>
                      <a:cubicBezTo>
                        <a:pt x="28181" y="2510"/>
                        <a:pt x="29720" y="4283"/>
                        <a:pt x="31018" y="6256"/>
                      </a:cubicBezTo>
                      <a:cubicBezTo>
                        <a:pt x="30744" y="6270"/>
                        <a:pt x="30476" y="6283"/>
                        <a:pt x="30215" y="6297"/>
                      </a:cubicBezTo>
                      <a:cubicBezTo>
                        <a:pt x="30209" y="6290"/>
                        <a:pt x="30202" y="6276"/>
                        <a:pt x="30195" y="6270"/>
                      </a:cubicBezTo>
                      <a:cubicBezTo>
                        <a:pt x="29091" y="4925"/>
                        <a:pt x="27981" y="3594"/>
                        <a:pt x="26877" y="2249"/>
                      </a:cubicBezTo>
                      <a:cubicBezTo>
                        <a:pt x="26851" y="2216"/>
                        <a:pt x="26817" y="2202"/>
                        <a:pt x="26783" y="2202"/>
                      </a:cubicBezTo>
                      <a:cubicBezTo>
                        <a:pt x="26718" y="2202"/>
                        <a:pt x="26651" y="2250"/>
                        <a:pt x="26629" y="2316"/>
                      </a:cubicBezTo>
                      <a:cubicBezTo>
                        <a:pt x="26168" y="3875"/>
                        <a:pt x="25559" y="5474"/>
                        <a:pt x="25284" y="7079"/>
                      </a:cubicBezTo>
                      <a:cubicBezTo>
                        <a:pt x="25284" y="7093"/>
                        <a:pt x="25284" y="7099"/>
                        <a:pt x="25284" y="7113"/>
                      </a:cubicBezTo>
                      <a:cubicBezTo>
                        <a:pt x="25097" y="7160"/>
                        <a:pt x="24910" y="7213"/>
                        <a:pt x="24722" y="7267"/>
                      </a:cubicBezTo>
                      <a:cubicBezTo>
                        <a:pt x="24696" y="7267"/>
                        <a:pt x="24676" y="7267"/>
                        <a:pt x="24649" y="7273"/>
                      </a:cubicBezTo>
                      <a:cubicBezTo>
                        <a:pt x="25238" y="5166"/>
                        <a:pt x="25826" y="3052"/>
                        <a:pt x="26415" y="944"/>
                      </a:cubicBezTo>
                      <a:close/>
                      <a:moveTo>
                        <a:pt x="42727" y="4182"/>
                      </a:moveTo>
                      <a:cubicBezTo>
                        <a:pt x="43055" y="5821"/>
                        <a:pt x="43389" y="7467"/>
                        <a:pt x="43717" y="9113"/>
                      </a:cubicBezTo>
                      <a:cubicBezTo>
                        <a:pt x="42439" y="8451"/>
                        <a:pt x="41101" y="7889"/>
                        <a:pt x="39709" y="7447"/>
                      </a:cubicBezTo>
                      <a:cubicBezTo>
                        <a:pt x="40820" y="6517"/>
                        <a:pt x="41757" y="5280"/>
                        <a:pt x="42727" y="4182"/>
                      </a:cubicBezTo>
                      <a:close/>
                      <a:moveTo>
                        <a:pt x="43115" y="2577"/>
                      </a:moveTo>
                      <a:cubicBezTo>
                        <a:pt x="43817" y="4878"/>
                        <a:pt x="44313" y="7227"/>
                        <a:pt x="44634" y="9608"/>
                      </a:cubicBezTo>
                      <a:cubicBezTo>
                        <a:pt x="44440" y="9501"/>
                        <a:pt x="44239" y="9394"/>
                        <a:pt x="44045" y="9287"/>
                      </a:cubicBezTo>
                      <a:cubicBezTo>
                        <a:pt x="43677" y="7474"/>
                        <a:pt x="43309" y="5654"/>
                        <a:pt x="42941" y="3841"/>
                      </a:cubicBezTo>
                      <a:cubicBezTo>
                        <a:pt x="42928" y="3773"/>
                        <a:pt x="42864" y="3735"/>
                        <a:pt x="42802" y="3735"/>
                      </a:cubicBezTo>
                      <a:cubicBezTo>
                        <a:pt x="42766" y="3735"/>
                        <a:pt x="42731" y="3747"/>
                        <a:pt x="42707" y="3774"/>
                      </a:cubicBezTo>
                      <a:cubicBezTo>
                        <a:pt x="41670" y="4938"/>
                        <a:pt x="40419" y="6069"/>
                        <a:pt x="39556" y="7374"/>
                      </a:cubicBezTo>
                      <a:cubicBezTo>
                        <a:pt x="39556" y="7380"/>
                        <a:pt x="39549" y="7387"/>
                        <a:pt x="39549" y="7394"/>
                      </a:cubicBezTo>
                      <a:cubicBezTo>
                        <a:pt x="39234" y="7300"/>
                        <a:pt x="38920" y="7206"/>
                        <a:pt x="38599" y="7119"/>
                      </a:cubicBezTo>
                      <a:cubicBezTo>
                        <a:pt x="40171" y="5674"/>
                        <a:pt x="41670" y="4156"/>
                        <a:pt x="43115" y="2577"/>
                      </a:cubicBezTo>
                      <a:close/>
                      <a:moveTo>
                        <a:pt x="19229" y="5019"/>
                      </a:moveTo>
                      <a:lnTo>
                        <a:pt x="19229" y="5019"/>
                      </a:lnTo>
                      <a:cubicBezTo>
                        <a:pt x="20601" y="5929"/>
                        <a:pt x="21973" y="6972"/>
                        <a:pt x="23445" y="7681"/>
                      </a:cubicBezTo>
                      <a:cubicBezTo>
                        <a:pt x="21926" y="8210"/>
                        <a:pt x="20474" y="8879"/>
                        <a:pt x="19102" y="9675"/>
                      </a:cubicBezTo>
                      <a:cubicBezTo>
                        <a:pt x="19243" y="8130"/>
                        <a:pt x="19243" y="6578"/>
                        <a:pt x="19229" y="5019"/>
                      </a:cubicBezTo>
                      <a:close/>
                      <a:moveTo>
                        <a:pt x="43416" y="2449"/>
                      </a:moveTo>
                      <a:lnTo>
                        <a:pt x="43416" y="2449"/>
                      </a:lnTo>
                      <a:cubicBezTo>
                        <a:pt x="46146" y="3520"/>
                        <a:pt x="48688" y="4958"/>
                        <a:pt x="50990" y="6698"/>
                      </a:cubicBezTo>
                      <a:cubicBezTo>
                        <a:pt x="48922" y="7581"/>
                        <a:pt x="46902" y="8571"/>
                        <a:pt x="44982" y="9742"/>
                      </a:cubicBezTo>
                      <a:cubicBezTo>
                        <a:pt x="44674" y="7267"/>
                        <a:pt x="44145" y="4831"/>
                        <a:pt x="43416" y="2449"/>
                      </a:cubicBezTo>
                      <a:close/>
                      <a:moveTo>
                        <a:pt x="18600" y="3473"/>
                      </a:moveTo>
                      <a:cubicBezTo>
                        <a:pt x="20521" y="4771"/>
                        <a:pt x="22441" y="6076"/>
                        <a:pt x="24368" y="7374"/>
                      </a:cubicBezTo>
                      <a:cubicBezTo>
                        <a:pt x="24114" y="7454"/>
                        <a:pt x="23866" y="7534"/>
                        <a:pt x="23618" y="7621"/>
                      </a:cubicBezTo>
                      <a:cubicBezTo>
                        <a:pt x="23639" y="7581"/>
                        <a:pt x="23639" y="7528"/>
                        <a:pt x="23592" y="7487"/>
                      </a:cubicBezTo>
                      <a:cubicBezTo>
                        <a:pt x="22254" y="6377"/>
                        <a:pt x="20614" y="5520"/>
                        <a:pt x="19149" y="4584"/>
                      </a:cubicBezTo>
                      <a:cubicBezTo>
                        <a:pt x="19126" y="4570"/>
                        <a:pt x="19100" y="4563"/>
                        <a:pt x="19074" y="4563"/>
                      </a:cubicBezTo>
                      <a:cubicBezTo>
                        <a:pt x="18991" y="4563"/>
                        <a:pt x="18908" y="4632"/>
                        <a:pt x="18908" y="4724"/>
                      </a:cubicBezTo>
                      <a:cubicBezTo>
                        <a:pt x="18995" y="6430"/>
                        <a:pt x="18908" y="8130"/>
                        <a:pt x="18828" y="9836"/>
                      </a:cubicBezTo>
                      <a:cubicBezTo>
                        <a:pt x="18654" y="9943"/>
                        <a:pt x="18487" y="10043"/>
                        <a:pt x="18313" y="10150"/>
                      </a:cubicBezTo>
                      <a:cubicBezTo>
                        <a:pt x="18333" y="7916"/>
                        <a:pt x="18373" y="5701"/>
                        <a:pt x="18600" y="3473"/>
                      </a:cubicBezTo>
                      <a:close/>
                      <a:moveTo>
                        <a:pt x="18286" y="3379"/>
                      </a:moveTo>
                      <a:lnTo>
                        <a:pt x="18286" y="3379"/>
                      </a:lnTo>
                      <a:cubicBezTo>
                        <a:pt x="18052" y="5634"/>
                        <a:pt x="17925" y="7922"/>
                        <a:pt x="18059" y="10184"/>
                      </a:cubicBezTo>
                      <a:cubicBezTo>
                        <a:pt x="18045" y="10177"/>
                        <a:pt x="18038" y="10164"/>
                        <a:pt x="18025" y="10164"/>
                      </a:cubicBezTo>
                      <a:cubicBezTo>
                        <a:pt x="15837" y="9374"/>
                        <a:pt x="13649" y="8598"/>
                        <a:pt x="11462" y="7815"/>
                      </a:cubicBezTo>
                      <a:cubicBezTo>
                        <a:pt x="13529" y="6062"/>
                        <a:pt x="15817" y="4564"/>
                        <a:pt x="18286" y="3379"/>
                      </a:cubicBezTo>
                      <a:close/>
                      <a:moveTo>
                        <a:pt x="31393" y="6531"/>
                      </a:moveTo>
                      <a:cubicBezTo>
                        <a:pt x="31935" y="7380"/>
                        <a:pt x="32343" y="8237"/>
                        <a:pt x="32437" y="9260"/>
                      </a:cubicBezTo>
                      <a:cubicBezTo>
                        <a:pt x="32463" y="9536"/>
                        <a:pt x="32361" y="11980"/>
                        <a:pt x="31923" y="11980"/>
                      </a:cubicBezTo>
                      <a:cubicBezTo>
                        <a:pt x="31914" y="11980"/>
                        <a:pt x="31904" y="11979"/>
                        <a:pt x="31895" y="11977"/>
                      </a:cubicBezTo>
                      <a:cubicBezTo>
                        <a:pt x="31654" y="11923"/>
                        <a:pt x="31293" y="10913"/>
                        <a:pt x="31226" y="10739"/>
                      </a:cubicBezTo>
                      <a:cubicBezTo>
                        <a:pt x="31045" y="10251"/>
                        <a:pt x="30938" y="9742"/>
                        <a:pt x="30891" y="9227"/>
                      </a:cubicBezTo>
                      <a:cubicBezTo>
                        <a:pt x="30804" y="8284"/>
                        <a:pt x="31018" y="7414"/>
                        <a:pt x="31326" y="6544"/>
                      </a:cubicBezTo>
                      <a:cubicBezTo>
                        <a:pt x="31339" y="6544"/>
                        <a:pt x="31353" y="6537"/>
                        <a:pt x="31366" y="6531"/>
                      </a:cubicBezTo>
                      <a:close/>
                      <a:moveTo>
                        <a:pt x="38157" y="7561"/>
                      </a:moveTo>
                      <a:cubicBezTo>
                        <a:pt x="38130" y="8337"/>
                        <a:pt x="38097" y="9113"/>
                        <a:pt x="37956" y="9876"/>
                      </a:cubicBezTo>
                      <a:cubicBezTo>
                        <a:pt x="37883" y="10257"/>
                        <a:pt x="37796" y="10632"/>
                        <a:pt x="37662" y="10993"/>
                      </a:cubicBezTo>
                      <a:cubicBezTo>
                        <a:pt x="37609" y="11146"/>
                        <a:pt x="37092" y="12432"/>
                        <a:pt x="36856" y="12432"/>
                      </a:cubicBezTo>
                      <a:cubicBezTo>
                        <a:pt x="36855" y="12432"/>
                        <a:pt x="36854" y="12432"/>
                        <a:pt x="36853" y="12432"/>
                      </a:cubicBezTo>
                      <a:cubicBezTo>
                        <a:pt x="36143" y="12378"/>
                        <a:pt x="36812" y="10043"/>
                        <a:pt x="36940" y="9669"/>
                      </a:cubicBezTo>
                      <a:cubicBezTo>
                        <a:pt x="37214" y="8886"/>
                        <a:pt x="37642" y="8203"/>
                        <a:pt x="38157" y="7561"/>
                      </a:cubicBezTo>
                      <a:close/>
                      <a:moveTo>
                        <a:pt x="24749" y="7561"/>
                      </a:moveTo>
                      <a:cubicBezTo>
                        <a:pt x="25579" y="8049"/>
                        <a:pt x="26148" y="8806"/>
                        <a:pt x="26449" y="9722"/>
                      </a:cubicBezTo>
                      <a:cubicBezTo>
                        <a:pt x="26556" y="10050"/>
                        <a:pt x="27111" y="12278"/>
                        <a:pt x="26649" y="12499"/>
                      </a:cubicBezTo>
                      <a:cubicBezTo>
                        <a:pt x="26638" y="12504"/>
                        <a:pt x="26624" y="12507"/>
                        <a:pt x="26609" y="12507"/>
                      </a:cubicBezTo>
                      <a:cubicBezTo>
                        <a:pt x="26367" y="12507"/>
                        <a:pt x="25693" y="11856"/>
                        <a:pt x="25592" y="11749"/>
                      </a:cubicBezTo>
                      <a:cubicBezTo>
                        <a:pt x="25284" y="11448"/>
                        <a:pt x="25024" y="11087"/>
                        <a:pt x="24829" y="10699"/>
                      </a:cubicBezTo>
                      <a:cubicBezTo>
                        <a:pt x="24334" y="9682"/>
                        <a:pt x="24408" y="8618"/>
                        <a:pt x="24709" y="7568"/>
                      </a:cubicBezTo>
                      <a:cubicBezTo>
                        <a:pt x="24722" y="7568"/>
                        <a:pt x="24736" y="7561"/>
                        <a:pt x="24749" y="7561"/>
                      </a:cubicBezTo>
                      <a:close/>
                      <a:moveTo>
                        <a:pt x="31922" y="6524"/>
                      </a:moveTo>
                      <a:cubicBezTo>
                        <a:pt x="34063" y="6524"/>
                        <a:pt x="36143" y="6792"/>
                        <a:pt x="38130" y="7293"/>
                      </a:cubicBezTo>
                      <a:cubicBezTo>
                        <a:pt x="37348" y="8090"/>
                        <a:pt x="36806" y="9100"/>
                        <a:pt x="36531" y="10184"/>
                      </a:cubicBezTo>
                      <a:cubicBezTo>
                        <a:pt x="36438" y="10532"/>
                        <a:pt x="36043" y="12178"/>
                        <a:pt x="36431" y="12659"/>
                      </a:cubicBezTo>
                      <a:cubicBezTo>
                        <a:pt x="35053" y="12338"/>
                        <a:pt x="33621" y="12158"/>
                        <a:pt x="32156" y="12144"/>
                      </a:cubicBezTo>
                      <a:cubicBezTo>
                        <a:pt x="32972" y="10358"/>
                        <a:pt x="32885" y="8110"/>
                        <a:pt x="31661" y="6531"/>
                      </a:cubicBezTo>
                      <a:cubicBezTo>
                        <a:pt x="31748" y="6531"/>
                        <a:pt x="31835" y="6524"/>
                        <a:pt x="31922" y="6524"/>
                      </a:cubicBezTo>
                      <a:close/>
                      <a:moveTo>
                        <a:pt x="31125" y="6537"/>
                      </a:moveTo>
                      <a:lnTo>
                        <a:pt x="31125" y="6537"/>
                      </a:lnTo>
                      <a:cubicBezTo>
                        <a:pt x="30242" y="8317"/>
                        <a:pt x="30610" y="10552"/>
                        <a:pt x="31728" y="12144"/>
                      </a:cubicBezTo>
                      <a:cubicBezTo>
                        <a:pt x="30075" y="12158"/>
                        <a:pt x="28462" y="12378"/>
                        <a:pt x="26930" y="12780"/>
                      </a:cubicBezTo>
                      <a:cubicBezTo>
                        <a:pt x="26944" y="12760"/>
                        <a:pt x="26957" y="12740"/>
                        <a:pt x="26957" y="12706"/>
                      </a:cubicBezTo>
                      <a:cubicBezTo>
                        <a:pt x="27071" y="10752"/>
                        <a:pt x="26776" y="8611"/>
                        <a:pt x="25070" y="7467"/>
                      </a:cubicBezTo>
                      <a:cubicBezTo>
                        <a:pt x="27004" y="6925"/>
                        <a:pt x="29031" y="6604"/>
                        <a:pt x="31125" y="6537"/>
                      </a:cubicBezTo>
                      <a:close/>
                      <a:moveTo>
                        <a:pt x="50187" y="7916"/>
                      </a:moveTo>
                      <a:lnTo>
                        <a:pt x="50187" y="7916"/>
                      </a:lnTo>
                      <a:cubicBezTo>
                        <a:pt x="49899" y="9702"/>
                        <a:pt x="49605" y="11596"/>
                        <a:pt x="49692" y="13402"/>
                      </a:cubicBezTo>
                      <a:cubicBezTo>
                        <a:pt x="48588" y="12338"/>
                        <a:pt x="47384" y="11368"/>
                        <a:pt x="46099" y="10518"/>
                      </a:cubicBezTo>
                      <a:cubicBezTo>
                        <a:pt x="47444" y="9622"/>
                        <a:pt x="48789" y="8732"/>
                        <a:pt x="50187" y="7916"/>
                      </a:cubicBezTo>
                      <a:close/>
                      <a:moveTo>
                        <a:pt x="51391" y="7006"/>
                      </a:moveTo>
                      <a:cubicBezTo>
                        <a:pt x="53559" y="8705"/>
                        <a:pt x="55493" y="10672"/>
                        <a:pt x="57152" y="12867"/>
                      </a:cubicBezTo>
                      <a:lnTo>
                        <a:pt x="57132" y="12867"/>
                      </a:lnTo>
                      <a:cubicBezTo>
                        <a:pt x="54971" y="13248"/>
                        <a:pt x="52803" y="13623"/>
                        <a:pt x="50642" y="13997"/>
                      </a:cubicBezTo>
                      <a:cubicBezTo>
                        <a:pt x="50796" y="11662"/>
                        <a:pt x="51043" y="9327"/>
                        <a:pt x="51391" y="7006"/>
                      </a:cubicBezTo>
                      <a:close/>
                      <a:moveTo>
                        <a:pt x="51077" y="6999"/>
                      </a:moveTo>
                      <a:cubicBezTo>
                        <a:pt x="50729" y="9334"/>
                        <a:pt x="50475" y="11676"/>
                        <a:pt x="50327" y="14024"/>
                      </a:cubicBezTo>
                      <a:cubicBezTo>
                        <a:pt x="50180" y="13884"/>
                        <a:pt x="50040" y="13736"/>
                        <a:pt x="49893" y="13596"/>
                      </a:cubicBezTo>
                      <a:cubicBezTo>
                        <a:pt x="49899" y="13583"/>
                        <a:pt x="49906" y="13569"/>
                        <a:pt x="49906" y="13549"/>
                      </a:cubicBezTo>
                      <a:cubicBezTo>
                        <a:pt x="50160" y="11596"/>
                        <a:pt x="50194" y="9635"/>
                        <a:pt x="50501" y="7675"/>
                      </a:cubicBezTo>
                      <a:cubicBezTo>
                        <a:pt x="50517" y="7585"/>
                        <a:pt x="50450" y="7500"/>
                        <a:pt x="50366" y="7500"/>
                      </a:cubicBezTo>
                      <a:cubicBezTo>
                        <a:pt x="50343" y="7500"/>
                        <a:pt x="50318" y="7507"/>
                        <a:pt x="50294" y="7521"/>
                      </a:cubicBezTo>
                      <a:cubicBezTo>
                        <a:pt x="48782" y="8397"/>
                        <a:pt x="47283" y="9327"/>
                        <a:pt x="45878" y="10371"/>
                      </a:cubicBezTo>
                      <a:cubicBezTo>
                        <a:pt x="45644" y="10217"/>
                        <a:pt x="45403" y="10070"/>
                        <a:pt x="45162" y="9923"/>
                      </a:cubicBezTo>
                      <a:cubicBezTo>
                        <a:pt x="46822" y="9006"/>
                        <a:pt x="48501" y="8143"/>
                        <a:pt x="50227" y="7374"/>
                      </a:cubicBezTo>
                      <a:cubicBezTo>
                        <a:pt x="50515" y="7247"/>
                        <a:pt x="50796" y="7119"/>
                        <a:pt x="51077" y="6999"/>
                      </a:cubicBezTo>
                      <a:close/>
                      <a:moveTo>
                        <a:pt x="13206" y="9814"/>
                      </a:moveTo>
                      <a:cubicBezTo>
                        <a:pt x="13593" y="9814"/>
                        <a:pt x="14761" y="10354"/>
                        <a:pt x="15014" y="10438"/>
                      </a:cubicBezTo>
                      <a:cubicBezTo>
                        <a:pt x="15683" y="10645"/>
                        <a:pt x="16373" y="10826"/>
                        <a:pt x="17062" y="10987"/>
                      </a:cubicBezTo>
                      <a:cubicBezTo>
                        <a:pt x="15750" y="11923"/>
                        <a:pt x="14533" y="12974"/>
                        <a:pt x="13422" y="14125"/>
                      </a:cubicBezTo>
                      <a:cubicBezTo>
                        <a:pt x="13362" y="13455"/>
                        <a:pt x="13241" y="12793"/>
                        <a:pt x="13168" y="12124"/>
                      </a:cubicBezTo>
                      <a:cubicBezTo>
                        <a:pt x="13134" y="11756"/>
                        <a:pt x="12833" y="10017"/>
                        <a:pt x="13107" y="9836"/>
                      </a:cubicBezTo>
                      <a:cubicBezTo>
                        <a:pt x="13129" y="9821"/>
                        <a:pt x="13162" y="9814"/>
                        <a:pt x="13206" y="9814"/>
                      </a:cubicBezTo>
                      <a:close/>
                      <a:moveTo>
                        <a:pt x="44600" y="9923"/>
                      </a:moveTo>
                      <a:cubicBezTo>
                        <a:pt x="44640" y="9950"/>
                        <a:pt x="44681" y="9970"/>
                        <a:pt x="44721" y="9996"/>
                      </a:cubicBezTo>
                      <a:cubicBezTo>
                        <a:pt x="44379" y="10893"/>
                        <a:pt x="44487" y="11903"/>
                        <a:pt x="44052" y="12773"/>
                      </a:cubicBezTo>
                      <a:cubicBezTo>
                        <a:pt x="43838" y="13208"/>
                        <a:pt x="43523" y="13589"/>
                        <a:pt x="43182" y="13924"/>
                      </a:cubicBezTo>
                      <a:cubicBezTo>
                        <a:pt x="43035" y="14058"/>
                        <a:pt x="42887" y="14198"/>
                        <a:pt x="42734" y="14325"/>
                      </a:cubicBezTo>
                      <a:cubicBezTo>
                        <a:pt x="42582" y="14447"/>
                        <a:pt x="42442" y="14637"/>
                        <a:pt x="42325" y="14637"/>
                      </a:cubicBezTo>
                      <a:cubicBezTo>
                        <a:pt x="42281" y="14637"/>
                        <a:pt x="42241" y="14611"/>
                        <a:pt x="42205" y="14546"/>
                      </a:cubicBezTo>
                      <a:cubicBezTo>
                        <a:pt x="42051" y="14252"/>
                        <a:pt x="42299" y="13509"/>
                        <a:pt x="42379" y="13195"/>
                      </a:cubicBezTo>
                      <a:cubicBezTo>
                        <a:pt x="42486" y="12746"/>
                        <a:pt x="42660" y="12325"/>
                        <a:pt x="42867" y="11917"/>
                      </a:cubicBezTo>
                      <a:cubicBezTo>
                        <a:pt x="43289" y="11114"/>
                        <a:pt x="43904" y="10485"/>
                        <a:pt x="44600" y="9923"/>
                      </a:cubicBezTo>
                      <a:close/>
                      <a:moveTo>
                        <a:pt x="18299" y="10498"/>
                      </a:moveTo>
                      <a:cubicBezTo>
                        <a:pt x="19176" y="10993"/>
                        <a:pt x="19939" y="11642"/>
                        <a:pt x="20521" y="12465"/>
                      </a:cubicBezTo>
                      <a:cubicBezTo>
                        <a:pt x="20735" y="12760"/>
                        <a:pt x="21859" y="14573"/>
                        <a:pt x="21511" y="14807"/>
                      </a:cubicBezTo>
                      <a:cubicBezTo>
                        <a:pt x="21496" y="14817"/>
                        <a:pt x="21476" y="14822"/>
                        <a:pt x="21453" y="14822"/>
                      </a:cubicBezTo>
                      <a:cubicBezTo>
                        <a:pt x="21176" y="14822"/>
                        <a:pt x="20347" y="14189"/>
                        <a:pt x="20200" y="14078"/>
                      </a:cubicBezTo>
                      <a:cubicBezTo>
                        <a:pt x="19798" y="13770"/>
                        <a:pt x="19444" y="13409"/>
                        <a:pt x="19156" y="13001"/>
                      </a:cubicBezTo>
                      <a:cubicBezTo>
                        <a:pt x="18627" y="12265"/>
                        <a:pt x="18360" y="11435"/>
                        <a:pt x="18212" y="10552"/>
                      </a:cubicBezTo>
                      <a:cubicBezTo>
                        <a:pt x="18239" y="10532"/>
                        <a:pt x="18273" y="10518"/>
                        <a:pt x="18299" y="10498"/>
                      </a:cubicBezTo>
                      <a:close/>
                      <a:moveTo>
                        <a:pt x="38405" y="7367"/>
                      </a:moveTo>
                      <a:cubicBezTo>
                        <a:pt x="40546" y="7929"/>
                        <a:pt x="42573" y="8772"/>
                        <a:pt x="44460" y="9843"/>
                      </a:cubicBezTo>
                      <a:cubicBezTo>
                        <a:pt x="42774" y="10900"/>
                        <a:pt x="41891" y="12934"/>
                        <a:pt x="41984" y="14901"/>
                      </a:cubicBezTo>
                      <a:cubicBezTo>
                        <a:pt x="40399" y="13957"/>
                        <a:pt x="38679" y="13235"/>
                        <a:pt x="36853" y="12760"/>
                      </a:cubicBezTo>
                      <a:cubicBezTo>
                        <a:pt x="37328" y="12566"/>
                        <a:pt x="37736" y="11502"/>
                        <a:pt x="37849" y="11194"/>
                      </a:cubicBezTo>
                      <a:cubicBezTo>
                        <a:pt x="38318" y="9983"/>
                        <a:pt x="38371" y="8652"/>
                        <a:pt x="38405" y="7367"/>
                      </a:cubicBezTo>
                      <a:close/>
                      <a:moveTo>
                        <a:pt x="24488" y="7635"/>
                      </a:moveTo>
                      <a:lnTo>
                        <a:pt x="24488" y="7635"/>
                      </a:lnTo>
                      <a:cubicBezTo>
                        <a:pt x="23665" y="9675"/>
                        <a:pt x="24789" y="11950"/>
                        <a:pt x="26776" y="12813"/>
                      </a:cubicBezTo>
                      <a:lnTo>
                        <a:pt x="26790" y="12813"/>
                      </a:lnTo>
                      <a:cubicBezTo>
                        <a:pt x="25030" y="13288"/>
                        <a:pt x="23358" y="14004"/>
                        <a:pt x="21825" y="14914"/>
                      </a:cubicBezTo>
                      <a:cubicBezTo>
                        <a:pt x="21411" y="12980"/>
                        <a:pt x="20226" y="11355"/>
                        <a:pt x="18527" y="10358"/>
                      </a:cubicBezTo>
                      <a:cubicBezTo>
                        <a:pt x="20367" y="9207"/>
                        <a:pt x="22367" y="8290"/>
                        <a:pt x="24488" y="7635"/>
                      </a:cubicBezTo>
                      <a:close/>
                      <a:moveTo>
                        <a:pt x="11488" y="8183"/>
                      </a:moveTo>
                      <a:lnTo>
                        <a:pt x="11488" y="8183"/>
                      </a:lnTo>
                      <a:cubicBezTo>
                        <a:pt x="13609" y="8939"/>
                        <a:pt x="15724" y="9702"/>
                        <a:pt x="17838" y="10458"/>
                      </a:cubicBezTo>
                      <a:cubicBezTo>
                        <a:pt x="17684" y="10558"/>
                        <a:pt x="17530" y="10666"/>
                        <a:pt x="17376" y="10766"/>
                      </a:cubicBezTo>
                      <a:cubicBezTo>
                        <a:pt x="17363" y="10752"/>
                        <a:pt x="17343" y="10739"/>
                        <a:pt x="17309" y="10732"/>
                      </a:cubicBezTo>
                      <a:cubicBezTo>
                        <a:pt x="15817" y="10384"/>
                        <a:pt x="14359" y="9930"/>
                        <a:pt x="12927" y="9368"/>
                      </a:cubicBezTo>
                      <a:cubicBezTo>
                        <a:pt x="12913" y="9361"/>
                        <a:pt x="12898" y="9358"/>
                        <a:pt x="12883" y="9358"/>
                      </a:cubicBezTo>
                      <a:cubicBezTo>
                        <a:pt x="12810" y="9358"/>
                        <a:pt x="12740" y="9435"/>
                        <a:pt x="12740" y="9508"/>
                      </a:cubicBezTo>
                      <a:cubicBezTo>
                        <a:pt x="12760" y="11074"/>
                        <a:pt x="12800" y="12786"/>
                        <a:pt x="13261" y="14299"/>
                      </a:cubicBezTo>
                      <a:cubicBezTo>
                        <a:pt x="13034" y="14539"/>
                        <a:pt x="12806" y="14787"/>
                        <a:pt x="12586" y="15041"/>
                      </a:cubicBezTo>
                      <a:cubicBezTo>
                        <a:pt x="12331" y="12733"/>
                        <a:pt x="11970" y="10451"/>
                        <a:pt x="11488" y="8183"/>
                      </a:cubicBezTo>
                      <a:close/>
                      <a:moveTo>
                        <a:pt x="11134" y="8096"/>
                      </a:moveTo>
                      <a:cubicBezTo>
                        <a:pt x="11368" y="9187"/>
                        <a:pt x="11575" y="10277"/>
                        <a:pt x="11756" y="11375"/>
                      </a:cubicBezTo>
                      <a:cubicBezTo>
                        <a:pt x="11850" y="11917"/>
                        <a:pt x="11930" y="12459"/>
                        <a:pt x="12010" y="13001"/>
                      </a:cubicBezTo>
                      <a:cubicBezTo>
                        <a:pt x="12057" y="13375"/>
                        <a:pt x="12445" y="14687"/>
                        <a:pt x="12064" y="14961"/>
                      </a:cubicBezTo>
                      <a:cubicBezTo>
                        <a:pt x="11975" y="15028"/>
                        <a:pt x="11798" y="15050"/>
                        <a:pt x="11590" y="15050"/>
                      </a:cubicBezTo>
                      <a:cubicBezTo>
                        <a:pt x="11174" y="15050"/>
                        <a:pt x="10630" y="14961"/>
                        <a:pt x="10398" y="14961"/>
                      </a:cubicBezTo>
                      <a:cubicBezTo>
                        <a:pt x="9842" y="14968"/>
                        <a:pt x="9294" y="14974"/>
                        <a:pt x="8739" y="14988"/>
                      </a:cubicBezTo>
                      <a:cubicBezTo>
                        <a:pt x="7534" y="15014"/>
                        <a:pt x="6330" y="15061"/>
                        <a:pt x="5132" y="15121"/>
                      </a:cubicBezTo>
                      <a:cubicBezTo>
                        <a:pt x="6785" y="12499"/>
                        <a:pt x="8812" y="10130"/>
                        <a:pt x="11134" y="8096"/>
                      </a:cubicBezTo>
                      <a:close/>
                      <a:moveTo>
                        <a:pt x="50153" y="14372"/>
                      </a:moveTo>
                      <a:lnTo>
                        <a:pt x="50153" y="14372"/>
                      </a:lnTo>
                      <a:cubicBezTo>
                        <a:pt x="49719" y="16212"/>
                        <a:pt x="48334" y="17651"/>
                        <a:pt x="46494" y="18112"/>
                      </a:cubicBezTo>
                      <a:cubicBezTo>
                        <a:pt x="47256" y="16399"/>
                        <a:pt x="48548" y="15282"/>
                        <a:pt x="50153" y="14372"/>
                      </a:cubicBezTo>
                      <a:close/>
                      <a:moveTo>
                        <a:pt x="26803" y="13108"/>
                      </a:moveTo>
                      <a:lnTo>
                        <a:pt x="26803" y="13108"/>
                      </a:lnTo>
                      <a:cubicBezTo>
                        <a:pt x="26007" y="13656"/>
                        <a:pt x="25532" y="14600"/>
                        <a:pt x="25378" y="15576"/>
                      </a:cubicBezTo>
                      <a:cubicBezTo>
                        <a:pt x="25264" y="16312"/>
                        <a:pt x="25258" y="17289"/>
                        <a:pt x="25405" y="18219"/>
                      </a:cubicBezTo>
                      <a:cubicBezTo>
                        <a:pt x="25010" y="17490"/>
                        <a:pt x="24515" y="16821"/>
                        <a:pt x="23826" y="16326"/>
                      </a:cubicBezTo>
                      <a:cubicBezTo>
                        <a:pt x="23204" y="15871"/>
                        <a:pt x="22477" y="15633"/>
                        <a:pt x="21749" y="15633"/>
                      </a:cubicBezTo>
                      <a:cubicBezTo>
                        <a:pt x="21544" y="15633"/>
                        <a:pt x="21339" y="15652"/>
                        <a:pt x="21136" y="15690"/>
                      </a:cubicBezTo>
                      <a:cubicBezTo>
                        <a:pt x="22856" y="14546"/>
                        <a:pt x="24763" y="13663"/>
                        <a:pt x="26803" y="13108"/>
                      </a:cubicBezTo>
                      <a:close/>
                      <a:moveTo>
                        <a:pt x="44901" y="10103"/>
                      </a:moveTo>
                      <a:cubicBezTo>
                        <a:pt x="46808" y="11241"/>
                        <a:pt x="48554" y="12619"/>
                        <a:pt x="50100" y="14205"/>
                      </a:cubicBezTo>
                      <a:cubicBezTo>
                        <a:pt x="48294" y="14854"/>
                        <a:pt x="46895" y="16486"/>
                        <a:pt x="46179" y="18219"/>
                      </a:cubicBezTo>
                      <a:cubicBezTo>
                        <a:pt x="45912" y="17945"/>
                        <a:pt x="45631" y="17671"/>
                        <a:pt x="45350" y="17410"/>
                      </a:cubicBezTo>
                      <a:cubicBezTo>
                        <a:pt x="45269" y="17303"/>
                        <a:pt x="45182" y="17202"/>
                        <a:pt x="45082" y="17102"/>
                      </a:cubicBezTo>
                      <a:cubicBezTo>
                        <a:pt x="44868" y="16868"/>
                        <a:pt x="44620" y="16680"/>
                        <a:pt x="44353" y="16547"/>
                      </a:cubicBezTo>
                      <a:cubicBezTo>
                        <a:pt x="43677" y="15998"/>
                        <a:pt x="42961" y="15489"/>
                        <a:pt x="42218" y="15034"/>
                      </a:cubicBezTo>
                      <a:cubicBezTo>
                        <a:pt x="42921" y="14493"/>
                        <a:pt x="43657" y="13931"/>
                        <a:pt x="44119" y="13154"/>
                      </a:cubicBezTo>
                      <a:cubicBezTo>
                        <a:pt x="44667" y="12244"/>
                        <a:pt x="44687" y="11120"/>
                        <a:pt x="44901" y="10103"/>
                      </a:cubicBezTo>
                      <a:close/>
                      <a:moveTo>
                        <a:pt x="31922" y="12425"/>
                      </a:moveTo>
                      <a:cubicBezTo>
                        <a:pt x="33300" y="12425"/>
                        <a:pt x="34645" y="12572"/>
                        <a:pt x="35943" y="12840"/>
                      </a:cubicBezTo>
                      <a:cubicBezTo>
                        <a:pt x="33869" y="13201"/>
                        <a:pt x="32992" y="16179"/>
                        <a:pt x="32872" y="18246"/>
                      </a:cubicBezTo>
                      <a:cubicBezTo>
                        <a:pt x="32437" y="15971"/>
                        <a:pt x="31406" y="12980"/>
                        <a:pt x="29045" y="12639"/>
                      </a:cubicBezTo>
                      <a:cubicBezTo>
                        <a:pt x="29988" y="12499"/>
                        <a:pt x="30945" y="12425"/>
                        <a:pt x="31922" y="12425"/>
                      </a:cubicBezTo>
                      <a:close/>
                      <a:moveTo>
                        <a:pt x="38217" y="13469"/>
                      </a:moveTo>
                      <a:lnTo>
                        <a:pt x="38217" y="13469"/>
                      </a:lnTo>
                      <a:cubicBezTo>
                        <a:pt x="40144" y="14131"/>
                        <a:pt x="41937" y="15081"/>
                        <a:pt x="43543" y="16279"/>
                      </a:cubicBezTo>
                      <a:cubicBezTo>
                        <a:pt x="43378" y="16252"/>
                        <a:pt x="43211" y="16238"/>
                        <a:pt x="43042" y="16238"/>
                      </a:cubicBezTo>
                      <a:cubicBezTo>
                        <a:pt x="42507" y="16238"/>
                        <a:pt x="41963" y="16374"/>
                        <a:pt x="41469" y="16634"/>
                      </a:cubicBezTo>
                      <a:cubicBezTo>
                        <a:pt x="40492" y="17142"/>
                        <a:pt x="39810" y="17992"/>
                        <a:pt x="39295" y="18942"/>
                      </a:cubicBezTo>
                      <a:cubicBezTo>
                        <a:pt x="39596" y="17891"/>
                        <a:pt x="39756" y="16801"/>
                        <a:pt x="39529" y="15704"/>
                      </a:cubicBezTo>
                      <a:cubicBezTo>
                        <a:pt x="39355" y="14827"/>
                        <a:pt x="38900" y="14011"/>
                        <a:pt x="38217" y="13469"/>
                      </a:cubicBezTo>
                      <a:close/>
                      <a:moveTo>
                        <a:pt x="12612" y="15596"/>
                      </a:moveTo>
                      <a:cubicBezTo>
                        <a:pt x="12612" y="15596"/>
                        <a:pt x="12619" y="15603"/>
                        <a:pt x="12626" y="15610"/>
                      </a:cubicBezTo>
                      <a:cubicBezTo>
                        <a:pt x="13475" y="15918"/>
                        <a:pt x="14245" y="16306"/>
                        <a:pt x="14927" y="16908"/>
                      </a:cubicBezTo>
                      <a:cubicBezTo>
                        <a:pt x="15416" y="17349"/>
                        <a:pt x="16292" y="18152"/>
                        <a:pt x="16406" y="18841"/>
                      </a:cubicBezTo>
                      <a:cubicBezTo>
                        <a:pt x="16432" y="19016"/>
                        <a:pt x="16437" y="19059"/>
                        <a:pt x="16391" y="19059"/>
                      </a:cubicBezTo>
                      <a:cubicBezTo>
                        <a:pt x="16354" y="19059"/>
                        <a:pt x="16284" y="19031"/>
                        <a:pt x="16165" y="19022"/>
                      </a:cubicBezTo>
                      <a:cubicBezTo>
                        <a:pt x="15984" y="19015"/>
                        <a:pt x="15777" y="18928"/>
                        <a:pt x="15610" y="18875"/>
                      </a:cubicBezTo>
                      <a:cubicBezTo>
                        <a:pt x="15121" y="18721"/>
                        <a:pt x="14646" y="18514"/>
                        <a:pt x="14225" y="18233"/>
                      </a:cubicBezTo>
                      <a:cubicBezTo>
                        <a:pt x="13295" y="17617"/>
                        <a:pt x="12693" y="16694"/>
                        <a:pt x="12612" y="15596"/>
                      </a:cubicBezTo>
                      <a:close/>
                      <a:moveTo>
                        <a:pt x="18065" y="10652"/>
                      </a:moveTo>
                      <a:cubicBezTo>
                        <a:pt x="18192" y="12673"/>
                        <a:pt x="19711" y="14399"/>
                        <a:pt x="21585" y="15061"/>
                      </a:cubicBezTo>
                      <a:cubicBezTo>
                        <a:pt x="21049" y="15389"/>
                        <a:pt x="20534" y="15744"/>
                        <a:pt x="20032" y="16118"/>
                      </a:cubicBezTo>
                      <a:cubicBezTo>
                        <a:pt x="19952" y="16172"/>
                        <a:pt x="19872" y="16225"/>
                        <a:pt x="19791" y="16292"/>
                      </a:cubicBezTo>
                      <a:cubicBezTo>
                        <a:pt x="19704" y="16359"/>
                        <a:pt x="19624" y="16426"/>
                        <a:pt x="19544" y="16506"/>
                      </a:cubicBezTo>
                      <a:cubicBezTo>
                        <a:pt x="18540" y="17309"/>
                        <a:pt x="17617" y="18213"/>
                        <a:pt x="16794" y="19196"/>
                      </a:cubicBezTo>
                      <a:cubicBezTo>
                        <a:pt x="16051" y="17403"/>
                        <a:pt x="14573" y="15931"/>
                        <a:pt x="12686" y="15389"/>
                      </a:cubicBezTo>
                      <a:lnTo>
                        <a:pt x="12659" y="15389"/>
                      </a:lnTo>
                      <a:cubicBezTo>
                        <a:pt x="14225" y="13563"/>
                        <a:pt x="16051" y="11970"/>
                        <a:pt x="18065" y="10652"/>
                      </a:cubicBezTo>
                      <a:close/>
                      <a:moveTo>
                        <a:pt x="55693" y="14399"/>
                      </a:moveTo>
                      <a:lnTo>
                        <a:pt x="55693" y="14399"/>
                      </a:lnTo>
                      <a:cubicBezTo>
                        <a:pt x="55245" y="16085"/>
                        <a:pt x="54797" y="17764"/>
                        <a:pt x="54362" y="19450"/>
                      </a:cubicBezTo>
                      <a:cubicBezTo>
                        <a:pt x="53526" y="17938"/>
                        <a:pt x="52535" y="16526"/>
                        <a:pt x="51418" y="15229"/>
                      </a:cubicBezTo>
                      <a:cubicBezTo>
                        <a:pt x="52836" y="14914"/>
                        <a:pt x="54255" y="14626"/>
                        <a:pt x="55693" y="14399"/>
                      </a:cubicBezTo>
                      <a:close/>
                      <a:moveTo>
                        <a:pt x="29613" y="16687"/>
                      </a:moveTo>
                      <a:cubicBezTo>
                        <a:pt x="30943" y="16687"/>
                        <a:pt x="32056" y="17738"/>
                        <a:pt x="32209" y="19116"/>
                      </a:cubicBezTo>
                      <a:cubicBezTo>
                        <a:pt x="32116" y="19116"/>
                        <a:pt x="32015" y="19109"/>
                        <a:pt x="31922" y="19109"/>
                      </a:cubicBezTo>
                      <a:cubicBezTo>
                        <a:pt x="30202" y="19109"/>
                        <a:pt x="28570" y="19450"/>
                        <a:pt x="27071" y="20066"/>
                      </a:cubicBezTo>
                      <a:cubicBezTo>
                        <a:pt x="26930" y="18647"/>
                        <a:pt x="27318" y="17242"/>
                        <a:pt x="28877" y="16794"/>
                      </a:cubicBezTo>
                      <a:cubicBezTo>
                        <a:pt x="29127" y="16722"/>
                        <a:pt x="29373" y="16687"/>
                        <a:pt x="29613" y="16687"/>
                      </a:cubicBezTo>
                      <a:close/>
                      <a:moveTo>
                        <a:pt x="11723" y="16078"/>
                      </a:moveTo>
                      <a:lnTo>
                        <a:pt x="11723" y="16078"/>
                      </a:lnTo>
                      <a:cubicBezTo>
                        <a:pt x="10692" y="17390"/>
                        <a:pt x="9789" y="18808"/>
                        <a:pt x="9020" y="20307"/>
                      </a:cubicBezTo>
                      <a:cubicBezTo>
                        <a:pt x="8230" y="18982"/>
                        <a:pt x="7340" y="17771"/>
                        <a:pt x="6638" y="16386"/>
                      </a:cubicBezTo>
                      <a:cubicBezTo>
                        <a:pt x="8330" y="16266"/>
                        <a:pt x="10043" y="16259"/>
                        <a:pt x="11723" y="16078"/>
                      </a:cubicBezTo>
                      <a:close/>
                      <a:moveTo>
                        <a:pt x="28395" y="12947"/>
                      </a:moveTo>
                      <a:cubicBezTo>
                        <a:pt x="28402" y="12947"/>
                        <a:pt x="28409" y="12947"/>
                        <a:pt x="28416" y="12947"/>
                      </a:cubicBezTo>
                      <a:cubicBezTo>
                        <a:pt x="31574" y="12960"/>
                        <a:pt x="32343" y="16694"/>
                        <a:pt x="32698" y="19136"/>
                      </a:cubicBezTo>
                      <a:cubicBezTo>
                        <a:pt x="32631" y="19136"/>
                        <a:pt x="32564" y="19129"/>
                        <a:pt x="32497" y="19122"/>
                      </a:cubicBezTo>
                      <a:cubicBezTo>
                        <a:pt x="32336" y="17606"/>
                        <a:pt x="31136" y="16420"/>
                        <a:pt x="29638" y="16420"/>
                      </a:cubicBezTo>
                      <a:cubicBezTo>
                        <a:pt x="29458" y="16420"/>
                        <a:pt x="29273" y="16437"/>
                        <a:pt x="29085" y="16473"/>
                      </a:cubicBezTo>
                      <a:cubicBezTo>
                        <a:pt x="27506" y="16781"/>
                        <a:pt x="26268" y="18560"/>
                        <a:pt x="26937" y="20119"/>
                      </a:cubicBezTo>
                      <a:cubicBezTo>
                        <a:pt x="26756" y="20200"/>
                        <a:pt x="26582" y="20280"/>
                        <a:pt x="26408" y="20360"/>
                      </a:cubicBezTo>
                      <a:cubicBezTo>
                        <a:pt x="25260" y="18190"/>
                        <a:pt x="24864" y="12947"/>
                        <a:pt x="28395" y="12947"/>
                      </a:cubicBezTo>
                      <a:close/>
                      <a:moveTo>
                        <a:pt x="56958" y="13221"/>
                      </a:moveTo>
                      <a:cubicBezTo>
                        <a:pt x="56349" y="15643"/>
                        <a:pt x="55660" y="18045"/>
                        <a:pt x="54884" y="20420"/>
                      </a:cubicBezTo>
                      <a:cubicBezTo>
                        <a:pt x="54783" y="20226"/>
                        <a:pt x="54676" y="20026"/>
                        <a:pt x="54569" y="19825"/>
                      </a:cubicBezTo>
                      <a:cubicBezTo>
                        <a:pt x="54576" y="19818"/>
                        <a:pt x="54583" y="19805"/>
                        <a:pt x="54589" y="19792"/>
                      </a:cubicBezTo>
                      <a:cubicBezTo>
                        <a:pt x="55084" y="17952"/>
                        <a:pt x="55560" y="16098"/>
                        <a:pt x="56041" y="14258"/>
                      </a:cubicBezTo>
                      <a:cubicBezTo>
                        <a:pt x="56071" y="14144"/>
                        <a:pt x="55988" y="14068"/>
                        <a:pt x="55889" y="14068"/>
                      </a:cubicBezTo>
                      <a:cubicBezTo>
                        <a:pt x="55877" y="14068"/>
                        <a:pt x="55866" y="14069"/>
                        <a:pt x="55854" y="14071"/>
                      </a:cubicBezTo>
                      <a:cubicBezTo>
                        <a:pt x="54315" y="14305"/>
                        <a:pt x="52783" y="14600"/>
                        <a:pt x="51271" y="14994"/>
                      </a:cubicBezTo>
                      <a:cubicBezTo>
                        <a:pt x="51257" y="15001"/>
                        <a:pt x="51251" y="15008"/>
                        <a:pt x="51237" y="15014"/>
                      </a:cubicBezTo>
                      <a:cubicBezTo>
                        <a:pt x="51030" y="14780"/>
                        <a:pt x="50823" y="14553"/>
                        <a:pt x="50608" y="14325"/>
                      </a:cubicBezTo>
                      <a:cubicBezTo>
                        <a:pt x="52729" y="13957"/>
                        <a:pt x="54844" y="13589"/>
                        <a:pt x="56958" y="13221"/>
                      </a:cubicBezTo>
                      <a:close/>
                      <a:moveTo>
                        <a:pt x="57319" y="13088"/>
                      </a:moveTo>
                      <a:cubicBezTo>
                        <a:pt x="59005" y="15356"/>
                        <a:pt x="60397" y="17851"/>
                        <a:pt x="61434" y="20527"/>
                      </a:cubicBezTo>
                      <a:cubicBezTo>
                        <a:pt x="59670" y="20413"/>
                        <a:pt x="57911" y="20362"/>
                        <a:pt x="56148" y="20362"/>
                      </a:cubicBezTo>
                      <a:cubicBezTo>
                        <a:pt x="55845" y="20362"/>
                        <a:pt x="55542" y="20364"/>
                        <a:pt x="55238" y="20367"/>
                      </a:cubicBezTo>
                      <a:cubicBezTo>
                        <a:pt x="56014" y="17965"/>
                        <a:pt x="56710" y="15536"/>
                        <a:pt x="57319" y="13088"/>
                      </a:cubicBezTo>
                      <a:close/>
                      <a:moveTo>
                        <a:pt x="35666" y="17073"/>
                      </a:moveTo>
                      <a:cubicBezTo>
                        <a:pt x="35873" y="17073"/>
                        <a:pt x="36091" y="17106"/>
                        <a:pt x="36317" y="17175"/>
                      </a:cubicBezTo>
                      <a:cubicBezTo>
                        <a:pt x="37843" y="17644"/>
                        <a:pt x="38010" y="19203"/>
                        <a:pt x="37816" y="20554"/>
                      </a:cubicBezTo>
                      <a:cubicBezTo>
                        <a:pt x="36478" y="19858"/>
                        <a:pt x="35013" y="19390"/>
                        <a:pt x="33460" y="19203"/>
                      </a:cubicBezTo>
                      <a:cubicBezTo>
                        <a:pt x="33687" y="18059"/>
                        <a:pt x="34522" y="17073"/>
                        <a:pt x="35666" y="17073"/>
                      </a:cubicBezTo>
                      <a:close/>
                      <a:moveTo>
                        <a:pt x="36309" y="13094"/>
                      </a:moveTo>
                      <a:cubicBezTo>
                        <a:pt x="36558" y="13094"/>
                        <a:pt x="36825" y="13134"/>
                        <a:pt x="37113" y="13221"/>
                      </a:cubicBezTo>
                      <a:cubicBezTo>
                        <a:pt x="40392" y="14218"/>
                        <a:pt x="39214" y="18393"/>
                        <a:pt x="38365" y="20661"/>
                      </a:cubicBezTo>
                      <a:cubicBezTo>
                        <a:pt x="38324" y="20768"/>
                        <a:pt x="38398" y="20842"/>
                        <a:pt x="38485" y="20862"/>
                      </a:cubicBezTo>
                      <a:cubicBezTo>
                        <a:pt x="38485" y="20882"/>
                        <a:pt x="38472" y="20895"/>
                        <a:pt x="38472" y="20916"/>
                      </a:cubicBezTo>
                      <a:cubicBezTo>
                        <a:pt x="38338" y="20842"/>
                        <a:pt x="38211" y="20762"/>
                        <a:pt x="38077" y="20688"/>
                      </a:cubicBezTo>
                      <a:cubicBezTo>
                        <a:pt x="38318" y="19109"/>
                        <a:pt x="38077" y="17343"/>
                        <a:pt x="36270" y="16868"/>
                      </a:cubicBezTo>
                      <a:cubicBezTo>
                        <a:pt x="36082" y="16818"/>
                        <a:pt x="35892" y="16795"/>
                        <a:pt x="35703" y="16795"/>
                      </a:cubicBezTo>
                      <a:cubicBezTo>
                        <a:pt x="34437" y="16795"/>
                        <a:pt x="33262" y="17854"/>
                        <a:pt x="33280" y="19176"/>
                      </a:cubicBezTo>
                      <a:lnTo>
                        <a:pt x="33280" y="19183"/>
                      </a:lnTo>
                      <a:cubicBezTo>
                        <a:pt x="33193" y="19176"/>
                        <a:pt x="33106" y="19169"/>
                        <a:pt x="33012" y="19163"/>
                      </a:cubicBezTo>
                      <a:cubicBezTo>
                        <a:pt x="33019" y="19143"/>
                        <a:pt x="33019" y="19122"/>
                        <a:pt x="33019" y="19102"/>
                      </a:cubicBezTo>
                      <a:cubicBezTo>
                        <a:pt x="33019" y="19096"/>
                        <a:pt x="33012" y="19082"/>
                        <a:pt x="33012" y="19069"/>
                      </a:cubicBezTo>
                      <a:lnTo>
                        <a:pt x="33012" y="19062"/>
                      </a:lnTo>
                      <a:cubicBezTo>
                        <a:pt x="33249" y="17194"/>
                        <a:pt x="33808" y="13094"/>
                        <a:pt x="36309" y="13094"/>
                      </a:cubicBezTo>
                      <a:close/>
                      <a:moveTo>
                        <a:pt x="10823" y="15287"/>
                      </a:moveTo>
                      <a:cubicBezTo>
                        <a:pt x="11337" y="15287"/>
                        <a:pt x="11851" y="15290"/>
                        <a:pt x="12365" y="15295"/>
                      </a:cubicBezTo>
                      <a:cubicBezTo>
                        <a:pt x="12204" y="15489"/>
                        <a:pt x="12044" y="15683"/>
                        <a:pt x="11883" y="15884"/>
                      </a:cubicBezTo>
                      <a:cubicBezTo>
                        <a:pt x="11863" y="15837"/>
                        <a:pt x="11823" y="15804"/>
                        <a:pt x="11756" y="15797"/>
                      </a:cubicBezTo>
                      <a:cubicBezTo>
                        <a:pt x="11522" y="15788"/>
                        <a:pt x="11287" y="15784"/>
                        <a:pt x="11051" y="15784"/>
                      </a:cubicBezTo>
                      <a:cubicBezTo>
                        <a:pt x="9505" y="15784"/>
                        <a:pt x="7923" y="15958"/>
                        <a:pt x="6390" y="16092"/>
                      </a:cubicBezTo>
                      <a:cubicBezTo>
                        <a:pt x="6270" y="16098"/>
                        <a:pt x="6203" y="16212"/>
                        <a:pt x="6256" y="16326"/>
                      </a:cubicBezTo>
                      <a:cubicBezTo>
                        <a:pt x="6965" y="17771"/>
                        <a:pt x="7782" y="19343"/>
                        <a:pt x="8919" y="20507"/>
                      </a:cubicBezTo>
                      <a:cubicBezTo>
                        <a:pt x="8805" y="20742"/>
                        <a:pt x="8692" y="20982"/>
                        <a:pt x="8578" y="21223"/>
                      </a:cubicBezTo>
                      <a:lnTo>
                        <a:pt x="8558" y="21223"/>
                      </a:lnTo>
                      <a:cubicBezTo>
                        <a:pt x="8536" y="21218"/>
                        <a:pt x="8515" y="21208"/>
                        <a:pt x="8493" y="21208"/>
                      </a:cubicBezTo>
                      <a:cubicBezTo>
                        <a:pt x="8488" y="21208"/>
                        <a:pt x="8483" y="21209"/>
                        <a:pt x="8478" y="21210"/>
                      </a:cubicBezTo>
                      <a:cubicBezTo>
                        <a:pt x="8491" y="21183"/>
                        <a:pt x="8491" y="21156"/>
                        <a:pt x="8471" y="21130"/>
                      </a:cubicBezTo>
                      <a:cubicBezTo>
                        <a:pt x="7313" y="19263"/>
                        <a:pt x="6183" y="17403"/>
                        <a:pt x="5266" y="15409"/>
                      </a:cubicBezTo>
                      <a:cubicBezTo>
                        <a:pt x="7115" y="15325"/>
                        <a:pt x="8969" y="15287"/>
                        <a:pt x="10823" y="15287"/>
                      </a:cubicBezTo>
                      <a:close/>
                      <a:moveTo>
                        <a:pt x="4945" y="15416"/>
                      </a:moveTo>
                      <a:cubicBezTo>
                        <a:pt x="5868" y="17456"/>
                        <a:pt x="6945" y="19464"/>
                        <a:pt x="8324" y="21230"/>
                      </a:cubicBezTo>
                      <a:cubicBezTo>
                        <a:pt x="6169" y="21618"/>
                        <a:pt x="4015" y="21959"/>
                        <a:pt x="1834" y="22153"/>
                      </a:cubicBezTo>
                      <a:cubicBezTo>
                        <a:pt x="2610" y="19778"/>
                        <a:pt x="3660" y="17517"/>
                        <a:pt x="4945" y="15416"/>
                      </a:cubicBezTo>
                      <a:close/>
                      <a:moveTo>
                        <a:pt x="23445" y="19500"/>
                      </a:moveTo>
                      <a:cubicBezTo>
                        <a:pt x="24294" y="19500"/>
                        <a:pt x="25059" y="20095"/>
                        <a:pt x="25539" y="20822"/>
                      </a:cubicBezTo>
                      <a:cubicBezTo>
                        <a:pt x="24441" y="21457"/>
                        <a:pt x="23445" y="22247"/>
                        <a:pt x="22581" y="23170"/>
                      </a:cubicBezTo>
                      <a:cubicBezTo>
                        <a:pt x="21411" y="22401"/>
                        <a:pt x="21357" y="20260"/>
                        <a:pt x="22668" y="19671"/>
                      </a:cubicBezTo>
                      <a:cubicBezTo>
                        <a:pt x="22931" y="19553"/>
                        <a:pt x="23192" y="19500"/>
                        <a:pt x="23445" y="19500"/>
                      </a:cubicBezTo>
                      <a:close/>
                      <a:moveTo>
                        <a:pt x="50374" y="14493"/>
                      </a:moveTo>
                      <a:cubicBezTo>
                        <a:pt x="52020" y="16239"/>
                        <a:pt x="53432" y="18213"/>
                        <a:pt x="54536" y="20367"/>
                      </a:cubicBezTo>
                      <a:cubicBezTo>
                        <a:pt x="54385" y="20335"/>
                        <a:pt x="54233" y="20319"/>
                        <a:pt x="54079" y="20319"/>
                      </a:cubicBezTo>
                      <a:cubicBezTo>
                        <a:pt x="52417" y="20319"/>
                        <a:pt x="50627" y="22099"/>
                        <a:pt x="49739" y="23324"/>
                      </a:cubicBezTo>
                      <a:cubicBezTo>
                        <a:pt x="48862" y="21511"/>
                        <a:pt x="47711" y="19858"/>
                        <a:pt x="46347" y="18400"/>
                      </a:cubicBezTo>
                      <a:cubicBezTo>
                        <a:pt x="48334" y="17998"/>
                        <a:pt x="49919" y="16460"/>
                        <a:pt x="50374" y="14493"/>
                      </a:cubicBezTo>
                      <a:close/>
                      <a:moveTo>
                        <a:pt x="54361" y="20564"/>
                      </a:moveTo>
                      <a:cubicBezTo>
                        <a:pt x="54410" y="20564"/>
                        <a:pt x="54460" y="20565"/>
                        <a:pt x="54509" y="20568"/>
                      </a:cubicBezTo>
                      <a:cubicBezTo>
                        <a:pt x="53111" y="21718"/>
                        <a:pt x="51840" y="22996"/>
                        <a:pt x="50033" y="23384"/>
                      </a:cubicBezTo>
                      <a:cubicBezTo>
                        <a:pt x="51002" y="22091"/>
                        <a:pt x="52677" y="20564"/>
                        <a:pt x="54361" y="20564"/>
                      </a:cubicBezTo>
                      <a:close/>
                      <a:moveTo>
                        <a:pt x="12425" y="15663"/>
                      </a:moveTo>
                      <a:cubicBezTo>
                        <a:pt x="12505" y="17858"/>
                        <a:pt x="14720" y="18982"/>
                        <a:pt x="16667" y="19343"/>
                      </a:cubicBezTo>
                      <a:cubicBezTo>
                        <a:pt x="15590" y="20648"/>
                        <a:pt x="14673" y="22093"/>
                        <a:pt x="13957" y="23645"/>
                      </a:cubicBezTo>
                      <a:cubicBezTo>
                        <a:pt x="12715" y="22403"/>
                        <a:pt x="11253" y="21106"/>
                        <a:pt x="9487" y="21106"/>
                      </a:cubicBezTo>
                      <a:cubicBezTo>
                        <a:pt x="9304" y="21106"/>
                        <a:pt x="9116" y="21120"/>
                        <a:pt x="8926" y="21150"/>
                      </a:cubicBezTo>
                      <a:cubicBezTo>
                        <a:pt x="9856" y="19169"/>
                        <a:pt x="11040" y="17329"/>
                        <a:pt x="12425" y="15663"/>
                      </a:cubicBezTo>
                      <a:close/>
                      <a:moveTo>
                        <a:pt x="21681" y="15929"/>
                      </a:moveTo>
                      <a:cubicBezTo>
                        <a:pt x="22503" y="15929"/>
                        <a:pt x="23334" y="16267"/>
                        <a:pt x="23973" y="16848"/>
                      </a:cubicBezTo>
                      <a:cubicBezTo>
                        <a:pt x="25057" y="17824"/>
                        <a:pt x="25552" y="19216"/>
                        <a:pt x="26034" y="20554"/>
                      </a:cubicBezTo>
                      <a:cubicBezTo>
                        <a:pt x="25953" y="20594"/>
                        <a:pt x="25873" y="20635"/>
                        <a:pt x="25793" y="20675"/>
                      </a:cubicBezTo>
                      <a:cubicBezTo>
                        <a:pt x="25245" y="19850"/>
                        <a:pt x="24335" y="19209"/>
                        <a:pt x="23393" y="19209"/>
                      </a:cubicBezTo>
                      <a:cubicBezTo>
                        <a:pt x="22967" y="19209"/>
                        <a:pt x="22535" y="19340"/>
                        <a:pt x="22126" y="19644"/>
                      </a:cubicBezTo>
                      <a:cubicBezTo>
                        <a:pt x="21551" y="20073"/>
                        <a:pt x="21330" y="20735"/>
                        <a:pt x="21417" y="21437"/>
                      </a:cubicBezTo>
                      <a:cubicBezTo>
                        <a:pt x="21491" y="22100"/>
                        <a:pt x="21772" y="23036"/>
                        <a:pt x="22434" y="23324"/>
                      </a:cubicBezTo>
                      <a:cubicBezTo>
                        <a:pt x="22334" y="23431"/>
                        <a:pt x="22234" y="23552"/>
                        <a:pt x="22133" y="23665"/>
                      </a:cubicBezTo>
                      <a:cubicBezTo>
                        <a:pt x="20253" y="22173"/>
                        <a:pt x="17349" y="19035"/>
                        <a:pt x="19718" y="16734"/>
                      </a:cubicBezTo>
                      <a:cubicBezTo>
                        <a:pt x="19892" y="16593"/>
                        <a:pt x="20066" y="16453"/>
                        <a:pt x="20246" y="16319"/>
                      </a:cubicBezTo>
                      <a:cubicBezTo>
                        <a:pt x="20692" y="16052"/>
                        <a:pt x="21185" y="15929"/>
                        <a:pt x="21681" y="15929"/>
                      </a:cubicBezTo>
                      <a:close/>
                      <a:moveTo>
                        <a:pt x="9502" y="21372"/>
                      </a:moveTo>
                      <a:cubicBezTo>
                        <a:pt x="10328" y="21372"/>
                        <a:pt x="11131" y="21658"/>
                        <a:pt x="11850" y="22127"/>
                      </a:cubicBezTo>
                      <a:cubicBezTo>
                        <a:pt x="12285" y="22414"/>
                        <a:pt x="12679" y="22742"/>
                        <a:pt x="13054" y="23090"/>
                      </a:cubicBezTo>
                      <a:cubicBezTo>
                        <a:pt x="13435" y="23438"/>
                        <a:pt x="14031" y="23726"/>
                        <a:pt x="13161" y="23806"/>
                      </a:cubicBezTo>
                      <a:cubicBezTo>
                        <a:pt x="13016" y="23819"/>
                        <a:pt x="12872" y="23826"/>
                        <a:pt x="12730" y="23826"/>
                      </a:cubicBezTo>
                      <a:cubicBezTo>
                        <a:pt x="11100" y="23826"/>
                        <a:pt x="9664" y="22964"/>
                        <a:pt x="8692" y="21672"/>
                      </a:cubicBezTo>
                      <a:cubicBezTo>
                        <a:pt x="8725" y="21591"/>
                        <a:pt x="8752" y="21518"/>
                        <a:pt x="8792" y="21444"/>
                      </a:cubicBezTo>
                      <a:cubicBezTo>
                        <a:pt x="9030" y="21395"/>
                        <a:pt x="9267" y="21372"/>
                        <a:pt x="9502" y="21372"/>
                      </a:cubicBezTo>
                      <a:close/>
                      <a:moveTo>
                        <a:pt x="41106" y="20017"/>
                      </a:moveTo>
                      <a:cubicBezTo>
                        <a:pt x="41675" y="20017"/>
                        <a:pt x="42257" y="20266"/>
                        <a:pt x="42700" y="20788"/>
                      </a:cubicBezTo>
                      <a:cubicBezTo>
                        <a:pt x="43710" y="21973"/>
                        <a:pt x="43356" y="23558"/>
                        <a:pt x="42506" y="24716"/>
                      </a:cubicBezTo>
                      <a:cubicBezTo>
                        <a:pt x="41616" y="23418"/>
                        <a:pt x="40506" y="22294"/>
                        <a:pt x="39214" y="21397"/>
                      </a:cubicBezTo>
                      <a:cubicBezTo>
                        <a:pt x="39228" y="21391"/>
                        <a:pt x="39234" y="21377"/>
                        <a:pt x="39241" y="21364"/>
                      </a:cubicBezTo>
                      <a:cubicBezTo>
                        <a:pt x="39574" y="20486"/>
                        <a:pt x="40327" y="20017"/>
                        <a:pt x="41106" y="20017"/>
                      </a:cubicBezTo>
                      <a:close/>
                      <a:moveTo>
                        <a:pt x="45885" y="18333"/>
                      </a:moveTo>
                      <a:lnTo>
                        <a:pt x="45885" y="18333"/>
                      </a:lnTo>
                      <a:cubicBezTo>
                        <a:pt x="47705" y="20200"/>
                        <a:pt x="49150" y="22428"/>
                        <a:pt x="50107" y="24896"/>
                      </a:cubicBezTo>
                      <a:cubicBezTo>
                        <a:pt x="49585" y="24355"/>
                        <a:pt x="48896" y="23980"/>
                        <a:pt x="48106" y="23826"/>
                      </a:cubicBezTo>
                      <a:cubicBezTo>
                        <a:pt x="47797" y="23768"/>
                        <a:pt x="47490" y="23741"/>
                        <a:pt x="47185" y="23741"/>
                      </a:cubicBezTo>
                      <a:cubicBezTo>
                        <a:pt x="45917" y="23741"/>
                        <a:pt x="44695" y="24200"/>
                        <a:pt x="43530" y="24729"/>
                      </a:cubicBezTo>
                      <a:cubicBezTo>
                        <a:pt x="45095" y="22983"/>
                        <a:pt x="46761" y="20534"/>
                        <a:pt x="45885" y="18333"/>
                      </a:cubicBezTo>
                      <a:close/>
                      <a:moveTo>
                        <a:pt x="43036" y="16551"/>
                      </a:moveTo>
                      <a:cubicBezTo>
                        <a:pt x="43487" y="16551"/>
                        <a:pt x="43928" y="16659"/>
                        <a:pt x="44319" y="16888"/>
                      </a:cubicBezTo>
                      <a:cubicBezTo>
                        <a:pt x="44560" y="17082"/>
                        <a:pt x="44794" y="17289"/>
                        <a:pt x="45028" y="17497"/>
                      </a:cubicBezTo>
                      <a:cubicBezTo>
                        <a:pt x="45089" y="17577"/>
                        <a:pt x="45149" y="17657"/>
                        <a:pt x="45202" y="17744"/>
                      </a:cubicBezTo>
                      <a:cubicBezTo>
                        <a:pt x="46929" y="20447"/>
                        <a:pt x="44553" y="23217"/>
                        <a:pt x="42754" y="25097"/>
                      </a:cubicBezTo>
                      <a:lnTo>
                        <a:pt x="42667" y="24950"/>
                      </a:lnTo>
                      <a:cubicBezTo>
                        <a:pt x="43717" y="23552"/>
                        <a:pt x="44058" y="21464"/>
                        <a:pt x="42519" y="20246"/>
                      </a:cubicBezTo>
                      <a:cubicBezTo>
                        <a:pt x="42113" y="19925"/>
                        <a:pt x="41603" y="19768"/>
                        <a:pt x="41100" y="19768"/>
                      </a:cubicBezTo>
                      <a:cubicBezTo>
                        <a:pt x="40179" y="19768"/>
                        <a:pt x="39280" y="20295"/>
                        <a:pt x="39081" y="21304"/>
                      </a:cubicBezTo>
                      <a:cubicBezTo>
                        <a:pt x="38933" y="21203"/>
                        <a:pt x="38786" y="21110"/>
                        <a:pt x="38632" y="21016"/>
                      </a:cubicBezTo>
                      <a:cubicBezTo>
                        <a:pt x="39261" y="19638"/>
                        <a:pt x="39823" y="18112"/>
                        <a:pt x="41108" y="17202"/>
                      </a:cubicBezTo>
                      <a:cubicBezTo>
                        <a:pt x="41695" y="16781"/>
                        <a:pt x="42377" y="16551"/>
                        <a:pt x="43036" y="16551"/>
                      </a:cubicBezTo>
                      <a:close/>
                      <a:moveTo>
                        <a:pt x="59922" y="21511"/>
                      </a:moveTo>
                      <a:lnTo>
                        <a:pt x="59922" y="21511"/>
                      </a:lnTo>
                      <a:cubicBezTo>
                        <a:pt x="58851" y="22742"/>
                        <a:pt x="57767" y="23966"/>
                        <a:pt x="56717" y="25211"/>
                      </a:cubicBezTo>
                      <a:cubicBezTo>
                        <a:pt x="56389" y="24013"/>
                        <a:pt x="55981" y="22849"/>
                        <a:pt x="55493" y="21725"/>
                      </a:cubicBezTo>
                      <a:cubicBezTo>
                        <a:pt x="56971" y="21685"/>
                        <a:pt x="58450" y="21585"/>
                        <a:pt x="59922" y="21511"/>
                      </a:cubicBezTo>
                      <a:close/>
                      <a:moveTo>
                        <a:pt x="7962" y="22675"/>
                      </a:moveTo>
                      <a:cubicBezTo>
                        <a:pt x="7548" y="23752"/>
                        <a:pt x="7200" y="24863"/>
                        <a:pt x="6932" y="26000"/>
                      </a:cubicBezTo>
                      <a:cubicBezTo>
                        <a:pt x="5895" y="25198"/>
                        <a:pt x="4905" y="24375"/>
                        <a:pt x="3988" y="23438"/>
                      </a:cubicBezTo>
                      <a:cubicBezTo>
                        <a:pt x="5313" y="23184"/>
                        <a:pt x="6638" y="22936"/>
                        <a:pt x="7962" y="22675"/>
                      </a:cubicBezTo>
                      <a:close/>
                      <a:moveTo>
                        <a:pt x="56061" y="20681"/>
                      </a:moveTo>
                      <a:cubicBezTo>
                        <a:pt x="57786" y="20681"/>
                        <a:pt x="59506" y="20736"/>
                        <a:pt x="61226" y="20842"/>
                      </a:cubicBezTo>
                      <a:cubicBezTo>
                        <a:pt x="59868" y="22755"/>
                        <a:pt x="58470" y="24636"/>
                        <a:pt x="57018" y="26475"/>
                      </a:cubicBezTo>
                      <a:cubicBezTo>
                        <a:pt x="56944" y="26128"/>
                        <a:pt x="56864" y="25786"/>
                        <a:pt x="56777" y="25452"/>
                      </a:cubicBezTo>
                      <a:cubicBezTo>
                        <a:pt x="56797" y="25445"/>
                        <a:pt x="56824" y="25438"/>
                        <a:pt x="56837" y="25418"/>
                      </a:cubicBezTo>
                      <a:cubicBezTo>
                        <a:pt x="58015" y="24114"/>
                        <a:pt x="59159" y="22782"/>
                        <a:pt x="60317" y="21457"/>
                      </a:cubicBezTo>
                      <a:cubicBezTo>
                        <a:pt x="60382" y="21385"/>
                        <a:pt x="60345" y="21236"/>
                        <a:pt x="60230" y="21236"/>
                      </a:cubicBezTo>
                      <a:cubicBezTo>
                        <a:pt x="60228" y="21236"/>
                        <a:pt x="60225" y="21237"/>
                        <a:pt x="60223" y="21237"/>
                      </a:cubicBezTo>
                      <a:cubicBezTo>
                        <a:pt x="58631" y="21310"/>
                        <a:pt x="57038" y="21344"/>
                        <a:pt x="55452" y="21457"/>
                      </a:cubicBezTo>
                      <a:cubicBezTo>
                        <a:pt x="55426" y="21457"/>
                        <a:pt x="55406" y="21471"/>
                        <a:pt x="55386" y="21484"/>
                      </a:cubicBezTo>
                      <a:cubicBezTo>
                        <a:pt x="55265" y="21217"/>
                        <a:pt x="55145" y="20949"/>
                        <a:pt x="55011" y="20688"/>
                      </a:cubicBezTo>
                      <a:lnTo>
                        <a:pt x="55018" y="20688"/>
                      </a:lnTo>
                      <a:cubicBezTo>
                        <a:pt x="55366" y="20684"/>
                        <a:pt x="55714" y="20681"/>
                        <a:pt x="56061" y="20681"/>
                      </a:cubicBezTo>
                      <a:close/>
                      <a:moveTo>
                        <a:pt x="8397" y="21498"/>
                      </a:moveTo>
                      <a:cubicBezTo>
                        <a:pt x="8404" y="21504"/>
                        <a:pt x="8417" y="21504"/>
                        <a:pt x="8424" y="21511"/>
                      </a:cubicBezTo>
                      <a:cubicBezTo>
                        <a:pt x="8411" y="21531"/>
                        <a:pt x="8411" y="21551"/>
                        <a:pt x="8417" y="21578"/>
                      </a:cubicBezTo>
                      <a:cubicBezTo>
                        <a:pt x="8310" y="21825"/>
                        <a:pt x="8203" y="22080"/>
                        <a:pt x="8096" y="22334"/>
                      </a:cubicBezTo>
                      <a:cubicBezTo>
                        <a:pt x="6611" y="22615"/>
                        <a:pt x="5126" y="22909"/>
                        <a:pt x="3640" y="23197"/>
                      </a:cubicBezTo>
                      <a:cubicBezTo>
                        <a:pt x="3527" y="23217"/>
                        <a:pt x="3500" y="23371"/>
                        <a:pt x="3573" y="23451"/>
                      </a:cubicBezTo>
                      <a:cubicBezTo>
                        <a:pt x="4577" y="24482"/>
                        <a:pt x="5668" y="25458"/>
                        <a:pt x="6865" y="26261"/>
                      </a:cubicBezTo>
                      <a:lnTo>
                        <a:pt x="6872" y="26261"/>
                      </a:lnTo>
                      <a:cubicBezTo>
                        <a:pt x="6812" y="26522"/>
                        <a:pt x="6758" y="26783"/>
                        <a:pt x="6705" y="27051"/>
                      </a:cubicBezTo>
                      <a:cubicBezTo>
                        <a:pt x="4958" y="25719"/>
                        <a:pt x="3393" y="24187"/>
                        <a:pt x="2028" y="22468"/>
                      </a:cubicBezTo>
                      <a:cubicBezTo>
                        <a:pt x="4162" y="22267"/>
                        <a:pt x="6303" y="21973"/>
                        <a:pt x="8397" y="21498"/>
                      </a:cubicBezTo>
                      <a:close/>
                      <a:moveTo>
                        <a:pt x="54723" y="20735"/>
                      </a:moveTo>
                      <a:cubicBezTo>
                        <a:pt x="55613" y="22548"/>
                        <a:pt x="56289" y="24475"/>
                        <a:pt x="56730" y="26496"/>
                      </a:cubicBezTo>
                      <a:cubicBezTo>
                        <a:pt x="56717" y="26489"/>
                        <a:pt x="56704" y="26482"/>
                        <a:pt x="56690" y="26482"/>
                      </a:cubicBezTo>
                      <a:cubicBezTo>
                        <a:pt x="54763" y="26596"/>
                        <a:pt x="52964" y="27198"/>
                        <a:pt x="51365" y="28282"/>
                      </a:cubicBezTo>
                      <a:cubicBezTo>
                        <a:pt x="51291" y="27874"/>
                        <a:pt x="51204" y="27479"/>
                        <a:pt x="51104" y="27084"/>
                      </a:cubicBezTo>
                      <a:cubicBezTo>
                        <a:pt x="51083" y="26884"/>
                        <a:pt x="51050" y="26683"/>
                        <a:pt x="50997" y="26475"/>
                      </a:cubicBezTo>
                      <a:cubicBezTo>
                        <a:pt x="50930" y="26221"/>
                        <a:pt x="50836" y="25987"/>
                        <a:pt x="50722" y="25760"/>
                      </a:cubicBezTo>
                      <a:cubicBezTo>
                        <a:pt x="50488" y="25050"/>
                        <a:pt x="50214" y="24361"/>
                        <a:pt x="49906" y="23685"/>
                      </a:cubicBezTo>
                      <a:cubicBezTo>
                        <a:pt x="51846" y="23344"/>
                        <a:pt x="53285" y="22006"/>
                        <a:pt x="54723" y="20735"/>
                      </a:cubicBezTo>
                      <a:close/>
                      <a:moveTo>
                        <a:pt x="8598" y="21879"/>
                      </a:moveTo>
                      <a:cubicBezTo>
                        <a:pt x="9497" y="23272"/>
                        <a:pt x="11130" y="24031"/>
                        <a:pt x="12761" y="24031"/>
                      </a:cubicBezTo>
                      <a:cubicBezTo>
                        <a:pt x="13120" y="24031"/>
                        <a:pt x="13479" y="23994"/>
                        <a:pt x="13830" y="23920"/>
                      </a:cubicBezTo>
                      <a:lnTo>
                        <a:pt x="13830" y="23920"/>
                      </a:lnTo>
                      <a:cubicBezTo>
                        <a:pt x="13215" y="25305"/>
                        <a:pt x="12753" y="26783"/>
                        <a:pt x="12472" y="28315"/>
                      </a:cubicBezTo>
                      <a:cubicBezTo>
                        <a:pt x="11371" y="27468"/>
                        <a:pt x="9944" y="26925"/>
                        <a:pt x="8531" y="26925"/>
                      </a:cubicBezTo>
                      <a:cubicBezTo>
                        <a:pt x="8004" y="26925"/>
                        <a:pt x="7478" y="27001"/>
                        <a:pt x="6972" y="27165"/>
                      </a:cubicBezTo>
                      <a:cubicBezTo>
                        <a:pt x="7327" y="25325"/>
                        <a:pt x="7875" y="23558"/>
                        <a:pt x="8598" y="21879"/>
                      </a:cubicBezTo>
                      <a:close/>
                      <a:moveTo>
                        <a:pt x="56677" y="26750"/>
                      </a:moveTo>
                      <a:cubicBezTo>
                        <a:pt x="55478" y="27815"/>
                        <a:pt x="54121" y="28508"/>
                        <a:pt x="52579" y="28508"/>
                      </a:cubicBezTo>
                      <a:cubicBezTo>
                        <a:pt x="52271" y="28508"/>
                        <a:pt x="51955" y="28480"/>
                        <a:pt x="51632" y="28422"/>
                      </a:cubicBezTo>
                      <a:cubicBezTo>
                        <a:pt x="53151" y="27426"/>
                        <a:pt x="54850" y="26857"/>
                        <a:pt x="56677" y="26750"/>
                      </a:cubicBezTo>
                      <a:close/>
                      <a:moveTo>
                        <a:pt x="61574" y="20909"/>
                      </a:moveTo>
                      <a:cubicBezTo>
                        <a:pt x="62498" y="23384"/>
                        <a:pt x="63120" y="26007"/>
                        <a:pt x="63394" y="28730"/>
                      </a:cubicBezTo>
                      <a:cubicBezTo>
                        <a:pt x="61387" y="28008"/>
                        <a:pt x="59373" y="27285"/>
                        <a:pt x="57366" y="26556"/>
                      </a:cubicBezTo>
                      <a:cubicBezTo>
                        <a:pt x="58818" y="24709"/>
                        <a:pt x="60223" y="22822"/>
                        <a:pt x="61574" y="20909"/>
                      </a:cubicBezTo>
                      <a:close/>
                      <a:moveTo>
                        <a:pt x="8703" y="27209"/>
                      </a:moveTo>
                      <a:cubicBezTo>
                        <a:pt x="9054" y="27209"/>
                        <a:pt x="9408" y="27239"/>
                        <a:pt x="9776" y="27312"/>
                      </a:cubicBezTo>
                      <a:cubicBezTo>
                        <a:pt x="10284" y="27412"/>
                        <a:pt x="10786" y="27586"/>
                        <a:pt x="11247" y="27807"/>
                      </a:cubicBezTo>
                      <a:cubicBezTo>
                        <a:pt x="11415" y="27894"/>
                        <a:pt x="11595" y="27981"/>
                        <a:pt x="11749" y="28088"/>
                      </a:cubicBezTo>
                      <a:cubicBezTo>
                        <a:pt x="11970" y="28228"/>
                        <a:pt x="12285" y="28329"/>
                        <a:pt x="12097" y="28516"/>
                      </a:cubicBezTo>
                      <a:cubicBezTo>
                        <a:pt x="11876" y="28744"/>
                        <a:pt x="11053" y="28744"/>
                        <a:pt x="10793" y="28750"/>
                      </a:cubicBezTo>
                      <a:cubicBezTo>
                        <a:pt x="10703" y="28755"/>
                        <a:pt x="10613" y="28758"/>
                        <a:pt x="10523" y="28758"/>
                      </a:cubicBezTo>
                      <a:cubicBezTo>
                        <a:pt x="10123" y="28758"/>
                        <a:pt x="9722" y="28709"/>
                        <a:pt x="9334" y="28616"/>
                      </a:cubicBezTo>
                      <a:cubicBezTo>
                        <a:pt x="8458" y="28409"/>
                        <a:pt x="7701" y="27967"/>
                        <a:pt x="7032" y="27392"/>
                      </a:cubicBezTo>
                      <a:cubicBezTo>
                        <a:pt x="7603" y="27285"/>
                        <a:pt x="8148" y="27209"/>
                        <a:pt x="8703" y="27209"/>
                      </a:cubicBezTo>
                      <a:close/>
                      <a:moveTo>
                        <a:pt x="20377" y="24323"/>
                      </a:moveTo>
                      <a:cubicBezTo>
                        <a:pt x="20730" y="24323"/>
                        <a:pt x="21083" y="24390"/>
                        <a:pt x="21411" y="24528"/>
                      </a:cubicBezTo>
                      <a:cubicBezTo>
                        <a:pt x="21431" y="24535"/>
                        <a:pt x="21444" y="24542"/>
                        <a:pt x="21464" y="24542"/>
                      </a:cubicBezTo>
                      <a:cubicBezTo>
                        <a:pt x="20474" y="25940"/>
                        <a:pt x="19751" y="27546"/>
                        <a:pt x="19390" y="29279"/>
                      </a:cubicBezTo>
                      <a:cubicBezTo>
                        <a:pt x="18326" y="28543"/>
                        <a:pt x="17436" y="27533"/>
                        <a:pt x="17838" y="26114"/>
                      </a:cubicBezTo>
                      <a:cubicBezTo>
                        <a:pt x="18153" y="24982"/>
                        <a:pt x="19265" y="24323"/>
                        <a:pt x="20377" y="24323"/>
                      </a:cubicBezTo>
                      <a:close/>
                      <a:moveTo>
                        <a:pt x="1693" y="22581"/>
                      </a:moveTo>
                      <a:cubicBezTo>
                        <a:pt x="3072" y="24314"/>
                        <a:pt x="4637" y="25853"/>
                        <a:pt x="6383" y="27205"/>
                      </a:cubicBezTo>
                      <a:cubicBezTo>
                        <a:pt x="4463" y="28342"/>
                        <a:pt x="2456" y="29279"/>
                        <a:pt x="348" y="30021"/>
                      </a:cubicBezTo>
                      <a:cubicBezTo>
                        <a:pt x="502" y="27446"/>
                        <a:pt x="964" y="24957"/>
                        <a:pt x="1693" y="22581"/>
                      </a:cubicBezTo>
                      <a:close/>
                      <a:moveTo>
                        <a:pt x="17213" y="22351"/>
                      </a:moveTo>
                      <a:cubicBezTo>
                        <a:pt x="18902" y="22351"/>
                        <a:pt x="20880" y="23165"/>
                        <a:pt x="21886" y="23973"/>
                      </a:cubicBezTo>
                      <a:cubicBezTo>
                        <a:pt x="21792" y="24094"/>
                        <a:pt x="21698" y="24214"/>
                        <a:pt x="21605" y="24341"/>
                      </a:cubicBezTo>
                      <a:cubicBezTo>
                        <a:pt x="21591" y="24321"/>
                        <a:pt x="21578" y="24308"/>
                        <a:pt x="21544" y="24294"/>
                      </a:cubicBezTo>
                      <a:cubicBezTo>
                        <a:pt x="21167" y="24134"/>
                        <a:pt x="20763" y="24056"/>
                        <a:pt x="20360" y="24056"/>
                      </a:cubicBezTo>
                      <a:cubicBezTo>
                        <a:pt x="19221" y="24056"/>
                        <a:pt x="18097" y="24679"/>
                        <a:pt x="17657" y="25806"/>
                      </a:cubicBezTo>
                      <a:cubicBezTo>
                        <a:pt x="17149" y="27104"/>
                        <a:pt x="17891" y="29138"/>
                        <a:pt x="19357" y="29439"/>
                      </a:cubicBezTo>
                      <a:cubicBezTo>
                        <a:pt x="19316" y="29633"/>
                        <a:pt x="19283" y="29827"/>
                        <a:pt x="19256" y="30021"/>
                      </a:cubicBezTo>
                      <a:cubicBezTo>
                        <a:pt x="16647" y="29680"/>
                        <a:pt x="13817" y="27419"/>
                        <a:pt x="14332" y="24502"/>
                      </a:cubicBezTo>
                      <a:cubicBezTo>
                        <a:pt x="14611" y="22912"/>
                        <a:pt x="15812" y="22351"/>
                        <a:pt x="17213" y="22351"/>
                      </a:cubicBezTo>
                      <a:close/>
                      <a:moveTo>
                        <a:pt x="44021" y="26119"/>
                      </a:moveTo>
                      <a:cubicBezTo>
                        <a:pt x="45022" y="26119"/>
                        <a:pt x="46117" y="27006"/>
                        <a:pt x="46547" y="27834"/>
                      </a:cubicBezTo>
                      <a:cubicBezTo>
                        <a:pt x="47270" y="29225"/>
                        <a:pt x="45885" y="30496"/>
                        <a:pt x="44694" y="30965"/>
                      </a:cubicBezTo>
                      <a:cubicBezTo>
                        <a:pt x="44567" y="29285"/>
                        <a:pt x="44119" y="27693"/>
                        <a:pt x="43403" y="26248"/>
                      </a:cubicBezTo>
                      <a:cubicBezTo>
                        <a:pt x="43600" y="26159"/>
                        <a:pt x="43808" y="26119"/>
                        <a:pt x="44021" y="26119"/>
                      </a:cubicBezTo>
                      <a:close/>
                      <a:moveTo>
                        <a:pt x="57292" y="27934"/>
                      </a:moveTo>
                      <a:lnTo>
                        <a:pt x="57292" y="27934"/>
                      </a:lnTo>
                      <a:cubicBezTo>
                        <a:pt x="58503" y="28315"/>
                        <a:pt x="59708" y="28697"/>
                        <a:pt x="60919" y="29078"/>
                      </a:cubicBezTo>
                      <a:cubicBezTo>
                        <a:pt x="59775" y="29754"/>
                        <a:pt x="58637" y="30456"/>
                        <a:pt x="57593" y="31279"/>
                      </a:cubicBezTo>
                      <a:cubicBezTo>
                        <a:pt x="57567" y="30142"/>
                        <a:pt x="57466" y="29025"/>
                        <a:pt x="57292" y="27934"/>
                      </a:cubicBezTo>
                      <a:close/>
                      <a:moveTo>
                        <a:pt x="47176" y="24060"/>
                      </a:moveTo>
                      <a:cubicBezTo>
                        <a:pt x="47265" y="24060"/>
                        <a:pt x="47354" y="24062"/>
                        <a:pt x="47444" y="24067"/>
                      </a:cubicBezTo>
                      <a:cubicBezTo>
                        <a:pt x="48842" y="24147"/>
                        <a:pt x="50033" y="24890"/>
                        <a:pt x="50542" y="26141"/>
                      </a:cubicBezTo>
                      <a:cubicBezTo>
                        <a:pt x="50615" y="26382"/>
                        <a:pt x="50682" y="26616"/>
                        <a:pt x="50749" y="26850"/>
                      </a:cubicBezTo>
                      <a:cubicBezTo>
                        <a:pt x="51398" y="30276"/>
                        <a:pt x="47290" y="31286"/>
                        <a:pt x="44727" y="31634"/>
                      </a:cubicBezTo>
                      <a:cubicBezTo>
                        <a:pt x="44721" y="31453"/>
                        <a:pt x="44714" y="31273"/>
                        <a:pt x="44701" y="31092"/>
                      </a:cubicBezTo>
                      <a:lnTo>
                        <a:pt x="44701" y="31092"/>
                      </a:lnTo>
                      <a:cubicBezTo>
                        <a:pt x="44736" y="31095"/>
                        <a:pt x="44772" y="31096"/>
                        <a:pt x="44808" y="31096"/>
                      </a:cubicBezTo>
                      <a:cubicBezTo>
                        <a:pt x="46147" y="31096"/>
                        <a:pt x="47391" y="29180"/>
                        <a:pt x="46935" y="27967"/>
                      </a:cubicBezTo>
                      <a:cubicBezTo>
                        <a:pt x="46559" y="26970"/>
                        <a:pt x="45241" y="25821"/>
                        <a:pt x="44056" y="25821"/>
                      </a:cubicBezTo>
                      <a:cubicBezTo>
                        <a:pt x="43787" y="25821"/>
                        <a:pt x="43525" y="25880"/>
                        <a:pt x="43282" y="26014"/>
                      </a:cubicBezTo>
                      <a:cubicBezTo>
                        <a:pt x="43168" y="25800"/>
                        <a:pt x="43055" y="25579"/>
                        <a:pt x="42928" y="25371"/>
                      </a:cubicBezTo>
                      <a:lnTo>
                        <a:pt x="42934" y="25371"/>
                      </a:lnTo>
                      <a:cubicBezTo>
                        <a:pt x="44267" y="24733"/>
                        <a:pt x="45672" y="24060"/>
                        <a:pt x="47176" y="24060"/>
                      </a:cubicBezTo>
                      <a:close/>
                      <a:moveTo>
                        <a:pt x="6410" y="28971"/>
                      </a:moveTo>
                      <a:cubicBezTo>
                        <a:pt x="6303" y="29941"/>
                        <a:pt x="6243" y="30925"/>
                        <a:pt x="6243" y="31922"/>
                      </a:cubicBezTo>
                      <a:cubicBezTo>
                        <a:pt x="6243" y="32075"/>
                        <a:pt x="6243" y="32223"/>
                        <a:pt x="6250" y="32370"/>
                      </a:cubicBezTo>
                      <a:cubicBezTo>
                        <a:pt x="5259" y="31674"/>
                        <a:pt x="4216" y="31052"/>
                        <a:pt x="3205" y="30403"/>
                      </a:cubicBezTo>
                      <a:cubicBezTo>
                        <a:pt x="4269" y="29928"/>
                        <a:pt x="5340" y="29446"/>
                        <a:pt x="6410" y="28971"/>
                      </a:cubicBezTo>
                      <a:close/>
                      <a:moveTo>
                        <a:pt x="57092" y="26803"/>
                      </a:moveTo>
                      <a:lnTo>
                        <a:pt x="57092" y="26803"/>
                      </a:lnTo>
                      <a:cubicBezTo>
                        <a:pt x="59099" y="27526"/>
                        <a:pt x="61106" y="28248"/>
                        <a:pt x="63113" y="28978"/>
                      </a:cubicBezTo>
                      <a:cubicBezTo>
                        <a:pt x="61387" y="30289"/>
                        <a:pt x="59554" y="31440"/>
                        <a:pt x="57614" y="32423"/>
                      </a:cubicBezTo>
                      <a:cubicBezTo>
                        <a:pt x="57614" y="32417"/>
                        <a:pt x="57607" y="32410"/>
                        <a:pt x="57600" y="32397"/>
                      </a:cubicBezTo>
                      <a:cubicBezTo>
                        <a:pt x="57600" y="32243"/>
                        <a:pt x="57607" y="32082"/>
                        <a:pt x="57607" y="31922"/>
                      </a:cubicBezTo>
                      <a:cubicBezTo>
                        <a:pt x="57607" y="31781"/>
                        <a:pt x="57600" y="31641"/>
                        <a:pt x="57600" y="31493"/>
                      </a:cubicBezTo>
                      <a:cubicBezTo>
                        <a:pt x="58845" y="30717"/>
                        <a:pt x="60056" y="29894"/>
                        <a:pt x="61327" y="29158"/>
                      </a:cubicBezTo>
                      <a:cubicBezTo>
                        <a:pt x="61434" y="29098"/>
                        <a:pt x="61407" y="28938"/>
                        <a:pt x="61293" y="28904"/>
                      </a:cubicBezTo>
                      <a:cubicBezTo>
                        <a:pt x="59942" y="28469"/>
                        <a:pt x="58590" y="28041"/>
                        <a:pt x="57239" y="27613"/>
                      </a:cubicBezTo>
                      <a:cubicBezTo>
                        <a:pt x="57192" y="27345"/>
                        <a:pt x="57145" y="27071"/>
                        <a:pt x="57092" y="26803"/>
                      </a:cubicBezTo>
                      <a:close/>
                      <a:moveTo>
                        <a:pt x="56811" y="26870"/>
                      </a:moveTo>
                      <a:cubicBezTo>
                        <a:pt x="57145" y="28503"/>
                        <a:pt x="57319" y="30189"/>
                        <a:pt x="57319" y="31922"/>
                      </a:cubicBezTo>
                      <a:cubicBezTo>
                        <a:pt x="57319" y="32002"/>
                        <a:pt x="57319" y="32082"/>
                        <a:pt x="57319" y="32156"/>
                      </a:cubicBezTo>
                      <a:cubicBezTo>
                        <a:pt x="56785" y="31782"/>
                        <a:pt x="56115" y="31637"/>
                        <a:pt x="55405" y="31637"/>
                      </a:cubicBezTo>
                      <a:cubicBezTo>
                        <a:pt x="54094" y="31637"/>
                        <a:pt x="52651" y="32131"/>
                        <a:pt x="51692" y="32591"/>
                      </a:cubicBezTo>
                      <a:cubicBezTo>
                        <a:pt x="51699" y="32370"/>
                        <a:pt x="51706" y="32142"/>
                        <a:pt x="51706" y="31922"/>
                      </a:cubicBezTo>
                      <a:cubicBezTo>
                        <a:pt x="51706" y="30811"/>
                        <a:pt x="51612" y="29720"/>
                        <a:pt x="51431" y="28657"/>
                      </a:cubicBezTo>
                      <a:lnTo>
                        <a:pt x="51431" y="28657"/>
                      </a:lnTo>
                      <a:cubicBezTo>
                        <a:pt x="51813" y="28734"/>
                        <a:pt x="52209" y="28773"/>
                        <a:pt x="52609" y="28773"/>
                      </a:cubicBezTo>
                      <a:cubicBezTo>
                        <a:pt x="54206" y="28773"/>
                        <a:pt x="55853" y="28149"/>
                        <a:pt x="56811" y="26870"/>
                      </a:cubicBezTo>
                      <a:close/>
                      <a:moveTo>
                        <a:pt x="18868" y="17456"/>
                      </a:moveTo>
                      <a:cubicBezTo>
                        <a:pt x="18493" y="18266"/>
                        <a:pt x="18453" y="19216"/>
                        <a:pt x="18795" y="20066"/>
                      </a:cubicBezTo>
                      <a:cubicBezTo>
                        <a:pt x="19196" y="21063"/>
                        <a:pt x="20019" y="22207"/>
                        <a:pt x="20949" y="23016"/>
                      </a:cubicBezTo>
                      <a:cubicBezTo>
                        <a:pt x="19863" y="22465"/>
                        <a:pt x="18474" y="22045"/>
                        <a:pt x="17221" y="22045"/>
                      </a:cubicBezTo>
                      <a:cubicBezTo>
                        <a:pt x="15951" y="22045"/>
                        <a:pt x="14821" y="22477"/>
                        <a:pt x="14285" y="23639"/>
                      </a:cubicBezTo>
                      <a:cubicBezTo>
                        <a:pt x="14205" y="23806"/>
                        <a:pt x="14145" y="23987"/>
                        <a:pt x="14091" y="24181"/>
                      </a:cubicBezTo>
                      <a:cubicBezTo>
                        <a:pt x="13429" y="26710"/>
                        <a:pt x="15402" y="29091"/>
                        <a:pt x="17731" y="29941"/>
                      </a:cubicBezTo>
                      <a:cubicBezTo>
                        <a:pt x="15509" y="29988"/>
                        <a:pt x="13067" y="31125"/>
                        <a:pt x="12472" y="33220"/>
                      </a:cubicBezTo>
                      <a:cubicBezTo>
                        <a:pt x="12438" y="32791"/>
                        <a:pt x="12425" y="32356"/>
                        <a:pt x="12425" y="31922"/>
                      </a:cubicBezTo>
                      <a:cubicBezTo>
                        <a:pt x="12425" y="28958"/>
                        <a:pt x="13087" y="26154"/>
                        <a:pt x="14278" y="23639"/>
                      </a:cubicBezTo>
                      <a:cubicBezTo>
                        <a:pt x="15389" y="21284"/>
                        <a:pt x="16955" y="19183"/>
                        <a:pt x="18868" y="17456"/>
                      </a:cubicBezTo>
                      <a:close/>
                      <a:moveTo>
                        <a:pt x="6631" y="27432"/>
                      </a:moveTo>
                      <a:lnTo>
                        <a:pt x="6631" y="27432"/>
                      </a:lnTo>
                      <a:cubicBezTo>
                        <a:pt x="6564" y="27820"/>
                        <a:pt x="6504" y="28215"/>
                        <a:pt x="6450" y="28610"/>
                      </a:cubicBezTo>
                      <a:cubicBezTo>
                        <a:pt x="6430" y="28610"/>
                        <a:pt x="6410" y="28616"/>
                        <a:pt x="6390" y="28623"/>
                      </a:cubicBezTo>
                      <a:cubicBezTo>
                        <a:pt x="5186" y="29165"/>
                        <a:pt x="3995" y="29700"/>
                        <a:pt x="2797" y="30242"/>
                      </a:cubicBezTo>
                      <a:cubicBezTo>
                        <a:pt x="2683" y="30289"/>
                        <a:pt x="2704" y="30456"/>
                        <a:pt x="2797" y="30510"/>
                      </a:cubicBezTo>
                      <a:cubicBezTo>
                        <a:pt x="3948" y="31219"/>
                        <a:pt x="5072" y="31995"/>
                        <a:pt x="6250" y="32651"/>
                      </a:cubicBezTo>
                      <a:cubicBezTo>
                        <a:pt x="6256" y="32885"/>
                        <a:pt x="6270" y="33119"/>
                        <a:pt x="6283" y="33347"/>
                      </a:cubicBezTo>
                      <a:cubicBezTo>
                        <a:pt x="4349" y="32430"/>
                        <a:pt x="2489" y="31420"/>
                        <a:pt x="703" y="30249"/>
                      </a:cubicBezTo>
                      <a:cubicBezTo>
                        <a:pt x="2770" y="29500"/>
                        <a:pt x="4744" y="28556"/>
                        <a:pt x="6631" y="27432"/>
                      </a:cubicBezTo>
                      <a:close/>
                      <a:moveTo>
                        <a:pt x="55412" y="31912"/>
                      </a:moveTo>
                      <a:cubicBezTo>
                        <a:pt x="56137" y="31912"/>
                        <a:pt x="56814" y="32072"/>
                        <a:pt x="57312" y="32497"/>
                      </a:cubicBezTo>
                      <a:cubicBezTo>
                        <a:pt x="57312" y="32557"/>
                        <a:pt x="57306" y="32611"/>
                        <a:pt x="57306" y="32671"/>
                      </a:cubicBezTo>
                      <a:cubicBezTo>
                        <a:pt x="56370" y="33148"/>
                        <a:pt x="55406" y="33444"/>
                        <a:pt x="54450" y="33444"/>
                      </a:cubicBezTo>
                      <a:cubicBezTo>
                        <a:pt x="53637" y="33444"/>
                        <a:pt x="52828" y="33230"/>
                        <a:pt x="52047" y="32731"/>
                      </a:cubicBezTo>
                      <a:cubicBezTo>
                        <a:pt x="52939" y="32330"/>
                        <a:pt x="54240" y="31912"/>
                        <a:pt x="55412" y="31912"/>
                      </a:cubicBezTo>
                      <a:close/>
                      <a:moveTo>
                        <a:pt x="6905" y="27539"/>
                      </a:moveTo>
                      <a:cubicBezTo>
                        <a:pt x="7884" y="28495"/>
                        <a:pt x="9212" y="28980"/>
                        <a:pt x="10551" y="28980"/>
                      </a:cubicBezTo>
                      <a:cubicBezTo>
                        <a:pt x="11180" y="28980"/>
                        <a:pt x="11812" y="28873"/>
                        <a:pt x="12412" y="28657"/>
                      </a:cubicBezTo>
                      <a:lnTo>
                        <a:pt x="12412" y="28657"/>
                      </a:lnTo>
                      <a:cubicBezTo>
                        <a:pt x="12231" y="29720"/>
                        <a:pt x="12137" y="30811"/>
                        <a:pt x="12137" y="31922"/>
                      </a:cubicBezTo>
                      <a:cubicBezTo>
                        <a:pt x="12137" y="32443"/>
                        <a:pt x="12164" y="32959"/>
                        <a:pt x="12204" y="33467"/>
                      </a:cubicBezTo>
                      <a:cubicBezTo>
                        <a:pt x="11299" y="33073"/>
                        <a:pt x="10348" y="32744"/>
                        <a:pt x="9353" y="32744"/>
                      </a:cubicBezTo>
                      <a:cubicBezTo>
                        <a:pt x="9333" y="32744"/>
                        <a:pt x="9314" y="32744"/>
                        <a:pt x="9294" y="32745"/>
                      </a:cubicBezTo>
                      <a:cubicBezTo>
                        <a:pt x="8792" y="32751"/>
                        <a:pt x="8277" y="32845"/>
                        <a:pt x="7809" y="33046"/>
                      </a:cubicBezTo>
                      <a:cubicBezTo>
                        <a:pt x="7728" y="33086"/>
                        <a:pt x="7086" y="33494"/>
                        <a:pt x="6771" y="33741"/>
                      </a:cubicBezTo>
                      <a:cubicBezTo>
                        <a:pt x="6725" y="33701"/>
                        <a:pt x="6678" y="33675"/>
                        <a:pt x="6631" y="33634"/>
                      </a:cubicBezTo>
                      <a:lnTo>
                        <a:pt x="6624" y="33634"/>
                      </a:lnTo>
                      <a:cubicBezTo>
                        <a:pt x="6638" y="33581"/>
                        <a:pt x="6624" y="33527"/>
                        <a:pt x="6577" y="33494"/>
                      </a:cubicBezTo>
                      <a:cubicBezTo>
                        <a:pt x="6544" y="32972"/>
                        <a:pt x="6524" y="32450"/>
                        <a:pt x="6524" y="31922"/>
                      </a:cubicBezTo>
                      <a:cubicBezTo>
                        <a:pt x="6524" y="30430"/>
                        <a:pt x="6658" y="28964"/>
                        <a:pt x="6905" y="27539"/>
                      </a:cubicBezTo>
                      <a:close/>
                      <a:moveTo>
                        <a:pt x="9335" y="33000"/>
                      </a:moveTo>
                      <a:cubicBezTo>
                        <a:pt x="10009" y="33000"/>
                        <a:pt x="10694" y="33151"/>
                        <a:pt x="11314" y="33373"/>
                      </a:cubicBezTo>
                      <a:cubicBezTo>
                        <a:pt x="11636" y="33487"/>
                        <a:pt x="12157" y="33501"/>
                        <a:pt x="11957" y="33909"/>
                      </a:cubicBezTo>
                      <a:cubicBezTo>
                        <a:pt x="11876" y="34069"/>
                        <a:pt x="11455" y="34203"/>
                        <a:pt x="11308" y="34270"/>
                      </a:cubicBezTo>
                      <a:cubicBezTo>
                        <a:pt x="10772" y="34511"/>
                        <a:pt x="10210" y="34645"/>
                        <a:pt x="9628" y="34665"/>
                      </a:cubicBezTo>
                      <a:cubicBezTo>
                        <a:pt x="9578" y="34667"/>
                        <a:pt x="9527" y="34667"/>
                        <a:pt x="9477" y="34667"/>
                      </a:cubicBezTo>
                      <a:cubicBezTo>
                        <a:pt x="8573" y="34667"/>
                        <a:pt x="7747" y="34383"/>
                        <a:pt x="7006" y="33895"/>
                      </a:cubicBezTo>
                      <a:cubicBezTo>
                        <a:pt x="7153" y="33775"/>
                        <a:pt x="7293" y="33628"/>
                        <a:pt x="7394" y="33554"/>
                      </a:cubicBezTo>
                      <a:cubicBezTo>
                        <a:pt x="7977" y="33156"/>
                        <a:pt x="8651" y="33000"/>
                        <a:pt x="9335" y="33000"/>
                      </a:cubicBezTo>
                      <a:close/>
                      <a:moveTo>
                        <a:pt x="51050" y="28135"/>
                      </a:moveTo>
                      <a:cubicBezTo>
                        <a:pt x="51291" y="29359"/>
                        <a:pt x="51418" y="30630"/>
                        <a:pt x="51418" y="31922"/>
                      </a:cubicBezTo>
                      <a:cubicBezTo>
                        <a:pt x="51418" y="33032"/>
                        <a:pt x="51324" y="34123"/>
                        <a:pt x="51144" y="35187"/>
                      </a:cubicBezTo>
                      <a:cubicBezTo>
                        <a:pt x="51023" y="34250"/>
                        <a:pt x="50501" y="33373"/>
                        <a:pt x="49725" y="32758"/>
                      </a:cubicBezTo>
                      <a:cubicBezTo>
                        <a:pt x="48769" y="31989"/>
                        <a:pt x="47604" y="31708"/>
                        <a:pt x="46420" y="31708"/>
                      </a:cubicBezTo>
                      <a:cubicBezTo>
                        <a:pt x="47624" y="31473"/>
                        <a:pt x="48802" y="31092"/>
                        <a:pt x="49752" y="30276"/>
                      </a:cubicBezTo>
                      <a:cubicBezTo>
                        <a:pt x="50428" y="29700"/>
                        <a:pt x="50876" y="28951"/>
                        <a:pt x="51050" y="28135"/>
                      </a:cubicBezTo>
                      <a:close/>
                      <a:moveTo>
                        <a:pt x="19065" y="31064"/>
                      </a:moveTo>
                      <a:cubicBezTo>
                        <a:pt x="19091" y="31064"/>
                        <a:pt x="19117" y="31065"/>
                        <a:pt x="19142" y="31065"/>
                      </a:cubicBezTo>
                      <a:cubicBezTo>
                        <a:pt x="19122" y="31346"/>
                        <a:pt x="19109" y="31634"/>
                        <a:pt x="19109" y="31922"/>
                      </a:cubicBezTo>
                      <a:cubicBezTo>
                        <a:pt x="19109" y="33039"/>
                        <a:pt x="19256" y="34123"/>
                        <a:pt x="19524" y="35160"/>
                      </a:cubicBezTo>
                      <a:cubicBezTo>
                        <a:pt x="19132" y="35212"/>
                        <a:pt x="18738" y="35286"/>
                        <a:pt x="18349" y="35286"/>
                      </a:cubicBezTo>
                      <a:cubicBezTo>
                        <a:pt x="17989" y="35286"/>
                        <a:pt x="17634" y="35222"/>
                        <a:pt x="17289" y="35019"/>
                      </a:cubicBezTo>
                      <a:cubicBezTo>
                        <a:pt x="16694" y="34671"/>
                        <a:pt x="16346" y="33976"/>
                        <a:pt x="16326" y="33293"/>
                      </a:cubicBezTo>
                      <a:cubicBezTo>
                        <a:pt x="16273" y="31744"/>
                        <a:pt x="17734" y="31064"/>
                        <a:pt x="19065" y="31064"/>
                      </a:cubicBezTo>
                      <a:close/>
                      <a:moveTo>
                        <a:pt x="44701" y="32818"/>
                      </a:moveTo>
                      <a:cubicBezTo>
                        <a:pt x="44717" y="32829"/>
                        <a:pt x="44738" y="32840"/>
                        <a:pt x="44763" y="32840"/>
                      </a:cubicBezTo>
                      <a:cubicBezTo>
                        <a:pt x="44769" y="32840"/>
                        <a:pt x="44775" y="32839"/>
                        <a:pt x="44781" y="32838"/>
                      </a:cubicBezTo>
                      <a:cubicBezTo>
                        <a:pt x="44840" y="32832"/>
                        <a:pt x="44897" y="32829"/>
                        <a:pt x="44953" y="32829"/>
                      </a:cubicBezTo>
                      <a:cubicBezTo>
                        <a:pt x="46115" y="32829"/>
                        <a:pt x="46740" y="34048"/>
                        <a:pt x="46447" y="35126"/>
                      </a:cubicBezTo>
                      <a:cubicBezTo>
                        <a:pt x="46313" y="35601"/>
                        <a:pt x="46066" y="36110"/>
                        <a:pt x="45664" y="36418"/>
                      </a:cubicBezTo>
                      <a:cubicBezTo>
                        <a:pt x="45363" y="36649"/>
                        <a:pt x="45047" y="36727"/>
                        <a:pt x="44718" y="36727"/>
                      </a:cubicBezTo>
                      <a:cubicBezTo>
                        <a:pt x="44449" y="36727"/>
                        <a:pt x="44171" y="36675"/>
                        <a:pt x="43884" y="36612"/>
                      </a:cubicBezTo>
                      <a:cubicBezTo>
                        <a:pt x="43878" y="36608"/>
                        <a:pt x="43871" y="36607"/>
                        <a:pt x="43864" y="36607"/>
                      </a:cubicBezTo>
                      <a:cubicBezTo>
                        <a:pt x="43858" y="36607"/>
                        <a:pt x="43851" y="36608"/>
                        <a:pt x="43844" y="36612"/>
                      </a:cubicBezTo>
                      <a:cubicBezTo>
                        <a:pt x="44306" y="35421"/>
                        <a:pt x="44607" y="34150"/>
                        <a:pt x="44701" y="32818"/>
                      </a:cubicBezTo>
                      <a:close/>
                      <a:moveTo>
                        <a:pt x="63434" y="29138"/>
                      </a:moveTo>
                      <a:cubicBezTo>
                        <a:pt x="63515" y="30055"/>
                        <a:pt x="63555" y="30985"/>
                        <a:pt x="63555" y="31922"/>
                      </a:cubicBezTo>
                      <a:cubicBezTo>
                        <a:pt x="63555" y="33574"/>
                        <a:pt x="63428" y="35193"/>
                        <a:pt x="63187" y="36772"/>
                      </a:cubicBezTo>
                      <a:cubicBezTo>
                        <a:pt x="63020" y="36598"/>
                        <a:pt x="62779" y="36465"/>
                        <a:pt x="62605" y="36324"/>
                      </a:cubicBezTo>
                      <a:cubicBezTo>
                        <a:pt x="62029" y="35876"/>
                        <a:pt x="61454" y="35421"/>
                        <a:pt x="60872" y="34973"/>
                      </a:cubicBezTo>
                      <a:cubicBezTo>
                        <a:pt x="59882" y="34196"/>
                        <a:pt x="58905" y="33373"/>
                        <a:pt x="57854" y="32684"/>
                      </a:cubicBezTo>
                      <a:cubicBezTo>
                        <a:pt x="59821" y="31674"/>
                        <a:pt x="61681" y="30490"/>
                        <a:pt x="63434" y="29138"/>
                      </a:cubicBezTo>
                      <a:close/>
                      <a:moveTo>
                        <a:pt x="19129" y="30256"/>
                      </a:moveTo>
                      <a:cubicBezTo>
                        <a:pt x="19163" y="30262"/>
                        <a:pt x="19196" y="30262"/>
                        <a:pt x="19223" y="30262"/>
                      </a:cubicBezTo>
                      <a:cubicBezTo>
                        <a:pt x="19196" y="30476"/>
                        <a:pt x="19169" y="30691"/>
                        <a:pt x="19156" y="30905"/>
                      </a:cubicBezTo>
                      <a:cubicBezTo>
                        <a:pt x="18948" y="30845"/>
                        <a:pt x="18737" y="30817"/>
                        <a:pt x="18528" y="30817"/>
                      </a:cubicBezTo>
                      <a:cubicBezTo>
                        <a:pt x="17218" y="30817"/>
                        <a:pt x="15983" y="31926"/>
                        <a:pt x="16018" y="33293"/>
                      </a:cubicBezTo>
                      <a:cubicBezTo>
                        <a:pt x="16060" y="34810"/>
                        <a:pt x="17242" y="35576"/>
                        <a:pt x="18539" y="35576"/>
                      </a:cubicBezTo>
                      <a:cubicBezTo>
                        <a:pt x="18890" y="35576"/>
                        <a:pt x="19250" y="35520"/>
                        <a:pt x="19597" y="35407"/>
                      </a:cubicBezTo>
                      <a:cubicBezTo>
                        <a:pt x="19651" y="35588"/>
                        <a:pt x="19704" y="35762"/>
                        <a:pt x="19758" y="35936"/>
                      </a:cubicBezTo>
                      <a:cubicBezTo>
                        <a:pt x="18366" y="36210"/>
                        <a:pt x="17028" y="36839"/>
                        <a:pt x="15596" y="36839"/>
                      </a:cubicBezTo>
                      <a:cubicBezTo>
                        <a:pt x="15591" y="36839"/>
                        <a:pt x="15586" y="36839"/>
                        <a:pt x="15581" y="36839"/>
                      </a:cubicBezTo>
                      <a:cubicBezTo>
                        <a:pt x="13915" y="36839"/>
                        <a:pt x="12566" y="35790"/>
                        <a:pt x="12653" y="34049"/>
                      </a:cubicBezTo>
                      <a:cubicBezTo>
                        <a:pt x="12726" y="32631"/>
                        <a:pt x="13703" y="31540"/>
                        <a:pt x="14941" y="30945"/>
                      </a:cubicBezTo>
                      <a:cubicBezTo>
                        <a:pt x="16279" y="30296"/>
                        <a:pt x="17691" y="30316"/>
                        <a:pt x="19129" y="30256"/>
                      </a:cubicBezTo>
                      <a:close/>
                      <a:moveTo>
                        <a:pt x="328" y="30403"/>
                      </a:moveTo>
                      <a:cubicBezTo>
                        <a:pt x="2222" y="31661"/>
                        <a:pt x="4216" y="32798"/>
                        <a:pt x="6303" y="33715"/>
                      </a:cubicBezTo>
                      <a:cubicBezTo>
                        <a:pt x="6303" y="33755"/>
                        <a:pt x="6310" y="33795"/>
                        <a:pt x="6310" y="33842"/>
                      </a:cubicBezTo>
                      <a:cubicBezTo>
                        <a:pt x="4336" y="34852"/>
                        <a:pt x="2516" y="36485"/>
                        <a:pt x="870" y="37957"/>
                      </a:cubicBezTo>
                      <a:cubicBezTo>
                        <a:pt x="489" y="36003"/>
                        <a:pt x="288" y="33989"/>
                        <a:pt x="288" y="31922"/>
                      </a:cubicBezTo>
                      <a:cubicBezTo>
                        <a:pt x="288" y="31413"/>
                        <a:pt x="302" y="30905"/>
                        <a:pt x="328" y="30403"/>
                      </a:cubicBezTo>
                      <a:close/>
                      <a:moveTo>
                        <a:pt x="46444" y="32037"/>
                      </a:moveTo>
                      <a:cubicBezTo>
                        <a:pt x="47410" y="32037"/>
                        <a:pt x="48364" y="32234"/>
                        <a:pt x="49203" y="32771"/>
                      </a:cubicBezTo>
                      <a:cubicBezTo>
                        <a:pt x="50441" y="33561"/>
                        <a:pt x="51184" y="34999"/>
                        <a:pt x="50729" y="36458"/>
                      </a:cubicBezTo>
                      <a:cubicBezTo>
                        <a:pt x="50301" y="37822"/>
                        <a:pt x="48807" y="38409"/>
                        <a:pt x="47255" y="38409"/>
                      </a:cubicBezTo>
                      <a:cubicBezTo>
                        <a:pt x="45846" y="38409"/>
                        <a:pt x="44388" y="37925"/>
                        <a:pt x="43637" y="37100"/>
                      </a:cubicBezTo>
                      <a:cubicBezTo>
                        <a:pt x="43684" y="36993"/>
                        <a:pt x="43730" y="36879"/>
                        <a:pt x="43777" y="36772"/>
                      </a:cubicBezTo>
                      <a:cubicBezTo>
                        <a:pt x="43791" y="36786"/>
                        <a:pt x="43804" y="36799"/>
                        <a:pt x="43831" y="36806"/>
                      </a:cubicBezTo>
                      <a:cubicBezTo>
                        <a:pt x="44155" y="36901"/>
                        <a:pt x="44483" y="36974"/>
                        <a:pt x="44803" y="36974"/>
                      </a:cubicBezTo>
                      <a:cubicBezTo>
                        <a:pt x="45157" y="36974"/>
                        <a:pt x="45502" y="36885"/>
                        <a:pt x="45818" y="36638"/>
                      </a:cubicBezTo>
                      <a:cubicBezTo>
                        <a:pt x="46320" y="36244"/>
                        <a:pt x="46654" y="35575"/>
                        <a:pt x="46768" y="34952"/>
                      </a:cubicBezTo>
                      <a:cubicBezTo>
                        <a:pt x="46978" y="33762"/>
                        <a:pt x="46218" y="32534"/>
                        <a:pt x="44973" y="32534"/>
                      </a:cubicBezTo>
                      <a:cubicBezTo>
                        <a:pt x="44911" y="32534"/>
                        <a:pt x="44846" y="32537"/>
                        <a:pt x="44781" y="32544"/>
                      </a:cubicBezTo>
                      <a:cubicBezTo>
                        <a:pt x="44754" y="32551"/>
                        <a:pt x="44734" y="32557"/>
                        <a:pt x="44714" y="32571"/>
                      </a:cubicBezTo>
                      <a:cubicBezTo>
                        <a:pt x="44721" y="32443"/>
                        <a:pt x="44721" y="32323"/>
                        <a:pt x="44727" y="32203"/>
                      </a:cubicBezTo>
                      <a:cubicBezTo>
                        <a:pt x="44741" y="32203"/>
                        <a:pt x="44757" y="32206"/>
                        <a:pt x="44774" y="32206"/>
                      </a:cubicBezTo>
                      <a:cubicBezTo>
                        <a:pt x="44783" y="32206"/>
                        <a:pt x="44792" y="32205"/>
                        <a:pt x="44801" y="32203"/>
                      </a:cubicBezTo>
                      <a:cubicBezTo>
                        <a:pt x="45340" y="32101"/>
                        <a:pt x="45894" y="32037"/>
                        <a:pt x="46444" y="32037"/>
                      </a:cubicBezTo>
                      <a:close/>
                      <a:moveTo>
                        <a:pt x="57527" y="33956"/>
                      </a:moveTo>
                      <a:cubicBezTo>
                        <a:pt x="58771" y="34879"/>
                        <a:pt x="60022" y="35809"/>
                        <a:pt x="61273" y="36732"/>
                      </a:cubicBezTo>
                      <a:cubicBezTo>
                        <a:pt x="59654" y="37160"/>
                        <a:pt x="58069" y="37803"/>
                        <a:pt x="56684" y="38746"/>
                      </a:cubicBezTo>
                      <a:cubicBezTo>
                        <a:pt x="57112" y="37201"/>
                        <a:pt x="57393" y="35601"/>
                        <a:pt x="57527" y="33956"/>
                      </a:cubicBezTo>
                      <a:close/>
                      <a:moveTo>
                        <a:pt x="6464" y="35327"/>
                      </a:moveTo>
                      <a:cubicBezTo>
                        <a:pt x="6658" y="36752"/>
                        <a:pt x="6959" y="38130"/>
                        <a:pt x="7374" y="39469"/>
                      </a:cubicBezTo>
                      <a:cubicBezTo>
                        <a:pt x="6096" y="38713"/>
                        <a:pt x="4477" y="38311"/>
                        <a:pt x="3058" y="37816"/>
                      </a:cubicBezTo>
                      <a:cubicBezTo>
                        <a:pt x="4142" y="36893"/>
                        <a:pt x="5326" y="36163"/>
                        <a:pt x="6464" y="35327"/>
                      </a:cubicBezTo>
                      <a:close/>
                      <a:moveTo>
                        <a:pt x="51686" y="32818"/>
                      </a:moveTo>
                      <a:lnTo>
                        <a:pt x="51692" y="32832"/>
                      </a:lnTo>
                      <a:cubicBezTo>
                        <a:pt x="52518" y="33418"/>
                        <a:pt x="53600" y="33761"/>
                        <a:pt x="54663" y="33761"/>
                      </a:cubicBezTo>
                      <a:cubicBezTo>
                        <a:pt x="55625" y="33761"/>
                        <a:pt x="56571" y="33480"/>
                        <a:pt x="57299" y="32845"/>
                      </a:cubicBezTo>
                      <a:lnTo>
                        <a:pt x="57299" y="32845"/>
                      </a:lnTo>
                      <a:cubicBezTo>
                        <a:pt x="57219" y="35220"/>
                        <a:pt x="56804" y="37508"/>
                        <a:pt x="56108" y="39669"/>
                      </a:cubicBezTo>
                      <a:cubicBezTo>
                        <a:pt x="55464" y="38160"/>
                        <a:pt x="53526" y="37849"/>
                        <a:pt x="51887" y="37849"/>
                      </a:cubicBezTo>
                      <a:cubicBezTo>
                        <a:pt x="51500" y="37849"/>
                        <a:pt x="51129" y="37867"/>
                        <a:pt x="50796" y="37890"/>
                      </a:cubicBezTo>
                      <a:lnTo>
                        <a:pt x="50782" y="37890"/>
                      </a:lnTo>
                      <a:cubicBezTo>
                        <a:pt x="51298" y="36277"/>
                        <a:pt x="51605" y="34578"/>
                        <a:pt x="51686" y="32818"/>
                      </a:cubicBezTo>
                      <a:close/>
                      <a:moveTo>
                        <a:pt x="57587" y="32778"/>
                      </a:moveTo>
                      <a:cubicBezTo>
                        <a:pt x="57607" y="32785"/>
                        <a:pt x="57620" y="32785"/>
                        <a:pt x="57640" y="32785"/>
                      </a:cubicBezTo>
                      <a:cubicBezTo>
                        <a:pt x="58490" y="33567"/>
                        <a:pt x="59440" y="34263"/>
                        <a:pt x="60350" y="34979"/>
                      </a:cubicBezTo>
                      <a:cubicBezTo>
                        <a:pt x="60778" y="35320"/>
                        <a:pt x="61213" y="35662"/>
                        <a:pt x="61641" y="35996"/>
                      </a:cubicBezTo>
                      <a:cubicBezTo>
                        <a:pt x="61882" y="36190"/>
                        <a:pt x="62123" y="36378"/>
                        <a:pt x="62364" y="36565"/>
                      </a:cubicBezTo>
                      <a:cubicBezTo>
                        <a:pt x="62464" y="36638"/>
                        <a:pt x="62558" y="36719"/>
                        <a:pt x="62652" y="36792"/>
                      </a:cubicBezTo>
                      <a:cubicBezTo>
                        <a:pt x="62732" y="36946"/>
                        <a:pt x="62819" y="37020"/>
                        <a:pt x="62913" y="37020"/>
                      </a:cubicBezTo>
                      <a:cubicBezTo>
                        <a:pt x="62892" y="37073"/>
                        <a:pt x="62892" y="37140"/>
                        <a:pt x="62926" y="37187"/>
                      </a:cubicBezTo>
                      <a:cubicBezTo>
                        <a:pt x="61608" y="37568"/>
                        <a:pt x="60317" y="38137"/>
                        <a:pt x="59059" y="38693"/>
                      </a:cubicBezTo>
                      <a:cubicBezTo>
                        <a:pt x="58410" y="38980"/>
                        <a:pt x="57761" y="39281"/>
                        <a:pt x="57125" y="39602"/>
                      </a:cubicBezTo>
                      <a:cubicBezTo>
                        <a:pt x="56904" y="39709"/>
                        <a:pt x="56530" y="39837"/>
                        <a:pt x="56289" y="40037"/>
                      </a:cubicBezTo>
                      <a:cubicBezTo>
                        <a:pt x="56396" y="39716"/>
                        <a:pt x="56503" y="39388"/>
                        <a:pt x="56597" y="39054"/>
                      </a:cubicBezTo>
                      <a:cubicBezTo>
                        <a:pt x="58209" y="38130"/>
                        <a:pt x="59835" y="37374"/>
                        <a:pt x="61655" y="36940"/>
                      </a:cubicBezTo>
                      <a:cubicBezTo>
                        <a:pt x="61795" y="36913"/>
                        <a:pt x="61788" y="36739"/>
                        <a:pt x="61695" y="36665"/>
                      </a:cubicBezTo>
                      <a:cubicBezTo>
                        <a:pt x="60337" y="35655"/>
                        <a:pt x="58985" y="34645"/>
                        <a:pt x="57627" y="33641"/>
                      </a:cubicBezTo>
                      <a:cubicBezTo>
                        <a:pt x="57600" y="33621"/>
                        <a:pt x="57573" y="33614"/>
                        <a:pt x="57547" y="33614"/>
                      </a:cubicBezTo>
                      <a:cubicBezTo>
                        <a:pt x="57567" y="33333"/>
                        <a:pt x="57580" y="33059"/>
                        <a:pt x="57587" y="32778"/>
                      </a:cubicBezTo>
                      <a:close/>
                      <a:moveTo>
                        <a:pt x="51975" y="38101"/>
                      </a:moveTo>
                      <a:cubicBezTo>
                        <a:pt x="53626" y="38101"/>
                        <a:pt x="55273" y="38448"/>
                        <a:pt x="55968" y="40091"/>
                      </a:cubicBezTo>
                      <a:cubicBezTo>
                        <a:pt x="55948" y="40158"/>
                        <a:pt x="55921" y="40231"/>
                        <a:pt x="55901" y="40298"/>
                      </a:cubicBezTo>
                      <a:cubicBezTo>
                        <a:pt x="55024" y="40178"/>
                        <a:pt x="54195" y="40144"/>
                        <a:pt x="53352" y="39790"/>
                      </a:cubicBezTo>
                      <a:cubicBezTo>
                        <a:pt x="52462" y="39422"/>
                        <a:pt x="51699" y="38853"/>
                        <a:pt x="51063" y="38130"/>
                      </a:cubicBezTo>
                      <a:cubicBezTo>
                        <a:pt x="51363" y="38113"/>
                        <a:pt x="51669" y="38101"/>
                        <a:pt x="51975" y="38101"/>
                      </a:cubicBezTo>
                      <a:close/>
                      <a:moveTo>
                        <a:pt x="6330" y="34089"/>
                      </a:moveTo>
                      <a:cubicBezTo>
                        <a:pt x="6357" y="34411"/>
                        <a:pt x="6390" y="34725"/>
                        <a:pt x="6430" y="35033"/>
                      </a:cubicBezTo>
                      <a:cubicBezTo>
                        <a:pt x="5039" y="35655"/>
                        <a:pt x="3754" y="36752"/>
                        <a:pt x="2630" y="37756"/>
                      </a:cubicBezTo>
                      <a:cubicBezTo>
                        <a:pt x="2536" y="37843"/>
                        <a:pt x="2597" y="37990"/>
                        <a:pt x="2697" y="38023"/>
                      </a:cubicBezTo>
                      <a:cubicBezTo>
                        <a:pt x="4182" y="38552"/>
                        <a:pt x="5775" y="39355"/>
                        <a:pt x="7327" y="39609"/>
                      </a:cubicBezTo>
                      <a:cubicBezTo>
                        <a:pt x="7331" y="39610"/>
                        <a:pt x="7336" y="39610"/>
                        <a:pt x="7340" y="39610"/>
                      </a:cubicBezTo>
                      <a:cubicBezTo>
                        <a:pt x="7367" y="39610"/>
                        <a:pt x="7389" y="39593"/>
                        <a:pt x="7400" y="39576"/>
                      </a:cubicBezTo>
                      <a:cubicBezTo>
                        <a:pt x="7494" y="39850"/>
                        <a:pt x="7588" y="40131"/>
                        <a:pt x="7681" y="40399"/>
                      </a:cubicBezTo>
                      <a:cubicBezTo>
                        <a:pt x="5420" y="39917"/>
                        <a:pt x="3239" y="39174"/>
                        <a:pt x="1158" y="38157"/>
                      </a:cubicBezTo>
                      <a:cubicBezTo>
                        <a:pt x="2824" y="36719"/>
                        <a:pt x="4664" y="35508"/>
                        <a:pt x="6330" y="34089"/>
                      </a:cubicBezTo>
                      <a:close/>
                      <a:moveTo>
                        <a:pt x="12244" y="33976"/>
                      </a:moveTo>
                      <a:cubicBezTo>
                        <a:pt x="12412" y="35595"/>
                        <a:pt x="12780" y="37154"/>
                        <a:pt x="13315" y="38632"/>
                      </a:cubicBezTo>
                      <a:cubicBezTo>
                        <a:pt x="12918" y="38507"/>
                        <a:pt x="12528" y="38450"/>
                        <a:pt x="12146" y="38450"/>
                      </a:cubicBezTo>
                      <a:cubicBezTo>
                        <a:pt x="10605" y="38450"/>
                        <a:pt x="9196" y="39372"/>
                        <a:pt x="8049" y="40466"/>
                      </a:cubicBezTo>
                      <a:cubicBezTo>
                        <a:pt x="8036" y="40466"/>
                        <a:pt x="8023" y="40459"/>
                        <a:pt x="8003" y="40459"/>
                      </a:cubicBezTo>
                      <a:cubicBezTo>
                        <a:pt x="7280" y="38438"/>
                        <a:pt x="6805" y="36297"/>
                        <a:pt x="6618" y="34083"/>
                      </a:cubicBezTo>
                      <a:cubicBezTo>
                        <a:pt x="6684" y="34083"/>
                        <a:pt x="6745" y="34063"/>
                        <a:pt x="6812" y="34029"/>
                      </a:cubicBezTo>
                      <a:cubicBezTo>
                        <a:pt x="7572" y="34618"/>
                        <a:pt x="8501" y="34899"/>
                        <a:pt x="9435" y="34899"/>
                      </a:cubicBezTo>
                      <a:cubicBezTo>
                        <a:pt x="10431" y="34899"/>
                        <a:pt x="11433" y="34580"/>
                        <a:pt x="12244" y="33976"/>
                      </a:cubicBezTo>
                      <a:close/>
                      <a:moveTo>
                        <a:pt x="12141" y="38692"/>
                      </a:moveTo>
                      <a:cubicBezTo>
                        <a:pt x="12156" y="38692"/>
                        <a:pt x="12170" y="38692"/>
                        <a:pt x="12184" y="38693"/>
                      </a:cubicBezTo>
                      <a:cubicBezTo>
                        <a:pt x="12425" y="38699"/>
                        <a:pt x="12860" y="38679"/>
                        <a:pt x="13074" y="38813"/>
                      </a:cubicBezTo>
                      <a:cubicBezTo>
                        <a:pt x="13328" y="38980"/>
                        <a:pt x="13322" y="38846"/>
                        <a:pt x="13101" y="39168"/>
                      </a:cubicBezTo>
                      <a:cubicBezTo>
                        <a:pt x="12659" y="39817"/>
                        <a:pt x="11569" y="40271"/>
                        <a:pt x="10846" y="40472"/>
                      </a:cubicBezTo>
                      <a:cubicBezTo>
                        <a:pt x="10406" y="40591"/>
                        <a:pt x="9977" y="40642"/>
                        <a:pt x="9548" y="40642"/>
                      </a:cubicBezTo>
                      <a:cubicBezTo>
                        <a:pt x="9156" y="40642"/>
                        <a:pt x="8764" y="40599"/>
                        <a:pt x="8364" y="40526"/>
                      </a:cubicBezTo>
                      <a:cubicBezTo>
                        <a:pt x="9013" y="39917"/>
                        <a:pt x="9715" y="39368"/>
                        <a:pt x="10552" y="39027"/>
                      </a:cubicBezTo>
                      <a:cubicBezTo>
                        <a:pt x="11060" y="38818"/>
                        <a:pt x="11588" y="38692"/>
                        <a:pt x="12141" y="38692"/>
                      </a:cubicBezTo>
                      <a:close/>
                      <a:moveTo>
                        <a:pt x="20153" y="36980"/>
                      </a:moveTo>
                      <a:cubicBezTo>
                        <a:pt x="20715" y="38271"/>
                        <a:pt x="21471" y="39449"/>
                        <a:pt x="22401" y="40479"/>
                      </a:cubicBezTo>
                      <a:cubicBezTo>
                        <a:pt x="22387" y="40486"/>
                        <a:pt x="22381" y="40486"/>
                        <a:pt x="22367" y="40492"/>
                      </a:cubicBezTo>
                      <a:cubicBezTo>
                        <a:pt x="21834" y="40936"/>
                        <a:pt x="21112" y="41197"/>
                        <a:pt x="20411" y="41197"/>
                      </a:cubicBezTo>
                      <a:cubicBezTo>
                        <a:pt x="19633" y="41197"/>
                        <a:pt x="18883" y="40877"/>
                        <a:pt x="18447" y="40131"/>
                      </a:cubicBezTo>
                      <a:cubicBezTo>
                        <a:pt x="17604" y="38686"/>
                        <a:pt x="19189" y="37709"/>
                        <a:pt x="20153" y="36980"/>
                      </a:cubicBezTo>
                      <a:close/>
                      <a:moveTo>
                        <a:pt x="12833" y="35903"/>
                      </a:moveTo>
                      <a:lnTo>
                        <a:pt x="12833" y="35903"/>
                      </a:lnTo>
                      <a:cubicBezTo>
                        <a:pt x="13194" y="36424"/>
                        <a:pt x="13730" y="36819"/>
                        <a:pt x="14405" y="37013"/>
                      </a:cubicBezTo>
                      <a:cubicBezTo>
                        <a:pt x="14789" y="37122"/>
                        <a:pt x="15172" y="37167"/>
                        <a:pt x="15554" y="37167"/>
                      </a:cubicBezTo>
                      <a:cubicBezTo>
                        <a:pt x="16091" y="37167"/>
                        <a:pt x="16627" y="37078"/>
                        <a:pt x="17162" y="36953"/>
                      </a:cubicBezTo>
                      <a:lnTo>
                        <a:pt x="17162" y="36953"/>
                      </a:lnTo>
                      <a:cubicBezTo>
                        <a:pt x="15616" y="37930"/>
                        <a:pt x="14472" y="39556"/>
                        <a:pt x="14847" y="41322"/>
                      </a:cubicBezTo>
                      <a:cubicBezTo>
                        <a:pt x="13924" y="39649"/>
                        <a:pt x="13235" y="37829"/>
                        <a:pt x="12833" y="35903"/>
                      </a:cubicBezTo>
                      <a:close/>
                      <a:moveTo>
                        <a:pt x="43255" y="37890"/>
                      </a:moveTo>
                      <a:cubicBezTo>
                        <a:pt x="43991" y="38994"/>
                        <a:pt x="44112" y="40506"/>
                        <a:pt x="43363" y="41663"/>
                      </a:cubicBezTo>
                      <a:cubicBezTo>
                        <a:pt x="42942" y="42314"/>
                        <a:pt x="42219" y="42721"/>
                        <a:pt x="41522" y="42721"/>
                      </a:cubicBezTo>
                      <a:cubicBezTo>
                        <a:pt x="40964" y="42721"/>
                        <a:pt x="40424" y="42461"/>
                        <a:pt x="40071" y="41857"/>
                      </a:cubicBezTo>
                      <a:cubicBezTo>
                        <a:pt x="40057" y="41844"/>
                        <a:pt x="40051" y="41830"/>
                        <a:pt x="40044" y="41824"/>
                      </a:cubicBezTo>
                      <a:cubicBezTo>
                        <a:pt x="41355" y="40747"/>
                        <a:pt x="42453" y="39408"/>
                        <a:pt x="43255" y="37890"/>
                      </a:cubicBezTo>
                      <a:close/>
                      <a:moveTo>
                        <a:pt x="50682" y="37241"/>
                      </a:moveTo>
                      <a:lnTo>
                        <a:pt x="50682" y="37241"/>
                      </a:lnTo>
                      <a:cubicBezTo>
                        <a:pt x="50073" y="39388"/>
                        <a:pt x="49103" y="41382"/>
                        <a:pt x="47845" y="43155"/>
                      </a:cubicBezTo>
                      <a:cubicBezTo>
                        <a:pt x="47986" y="42326"/>
                        <a:pt x="47812" y="41422"/>
                        <a:pt x="47444" y="40673"/>
                      </a:cubicBezTo>
                      <a:cubicBezTo>
                        <a:pt x="46989" y="39763"/>
                        <a:pt x="46246" y="39027"/>
                        <a:pt x="45417" y="38405"/>
                      </a:cubicBezTo>
                      <a:lnTo>
                        <a:pt x="45417" y="38405"/>
                      </a:lnTo>
                      <a:cubicBezTo>
                        <a:pt x="46039" y="38565"/>
                        <a:pt x="46701" y="38606"/>
                        <a:pt x="47337" y="38606"/>
                      </a:cubicBezTo>
                      <a:cubicBezTo>
                        <a:pt x="48628" y="38606"/>
                        <a:pt x="49966" y="38304"/>
                        <a:pt x="50682" y="37241"/>
                      </a:cubicBezTo>
                      <a:close/>
                      <a:moveTo>
                        <a:pt x="19865" y="36237"/>
                      </a:moveTo>
                      <a:cubicBezTo>
                        <a:pt x="19932" y="36431"/>
                        <a:pt x="20006" y="36618"/>
                        <a:pt x="20079" y="36806"/>
                      </a:cubicBezTo>
                      <a:lnTo>
                        <a:pt x="20059" y="36806"/>
                      </a:lnTo>
                      <a:cubicBezTo>
                        <a:pt x="18701" y="37441"/>
                        <a:pt x="17195" y="38960"/>
                        <a:pt x="18319" y="40479"/>
                      </a:cubicBezTo>
                      <a:cubicBezTo>
                        <a:pt x="18841" y="41185"/>
                        <a:pt x="19622" y="41500"/>
                        <a:pt x="20421" y="41500"/>
                      </a:cubicBezTo>
                      <a:cubicBezTo>
                        <a:pt x="21191" y="41500"/>
                        <a:pt x="21977" y="41208"/>
                        <a:pt x="22568" y="40693"/>
                      </a:cubicBezTo>
                      <a:cubicBezTo>
                        <a:pt x="22575" y="40686"/>
                        <a:pt x="22575" y="40680"/>
                        <a:pt x="22581" y="40673"/>
                      </a:cubicBezTo>
                      <a:cubicBezTo>
                        <a:pt x="22642" y="40740"/>
                        <a:pt x="22702" y="40800"/>
                        <a:pt x="22762" y="40867"/>
                      </a:cubicBezTo>
                      <a:cubicBezTo>
                        <a:pt x="21626" y="41946"/>
                        <a:pt x="19452" y="43492"/>
                        <a:pt x="17665" y="43492"/>
                      </a:cubicBezTo>
                      <a:cubicBezTo>
                        <a:pt x="16938" y="43492"/>
                        <a:pt x="16274" y="43235"/>
                        <a:pt x="15770" y="42586"/>
                      </a:cubicBezTo>
                      <a:cubicBezTo>
                        <a:pt x="15770" y="42526"/>
                        <a:pt x="15737" y="42473"/>
                        <a:pt x="15683" y="42466"/>
                      </a:cubicBezTo>
                      <a:cubicBezTo>
                        <a:pt x="15576" y="42305"/>
                        <a:pt x="15476" y="42138"/>
                        <a:pt x="15382" y="41937"/>
                      </a:cubicBezTo>
                      <a:cubicBezTo>
                        <a:pt x="14787" y="40633"/>
                        <a:pt x="15222" y="39181"/>
                        <a:pt x="16138" y="38137"/>
                      </a:cubicBezTo>
                      <a:cubicBezTo>
                        <a:pt x="16821" y="37361"/>
                        <a:pt x="17677" y="36940"/>
                        <a:pt x="18574" y="36565"/>
                      </a:cubicBezTo>
                      <a:cubicBezTo>
                        <a:pt x="19009" y="36438"/>
                        <a:pt x="19437" y="36324"/>
                        <a:pt x="19865" y="36237"/>
                      </a:cubicBezTo>
                      <a:close/>
                      <a:moveTo>
                        <a:pt x="31922" y="19397"/>
                      </a:moveTo>
                      <a:cubicBezTo>
                        <a:pt x="38826" y="19397"/>
                        <a:pt x="44446" y="25017"/>
                        <a:pt x="44446" y="31922"/>
                      </a:cubicBezTo>
                      <a:cubicBezTo>
                        <a:pt x="44446" y="38826"/>
                        <a:pt x="38826" y="44446"/>
                        <a:pt x="31922" y="44446"/>
                      </a:cubicBezTo>
                      <a:cubicBezTo>
                        <a:pt x="26489" y="44446"/>
                        <a:pt x="21852" y="40967"/>
                        <a:pt x="20126" y="36117"/>
                      </a:cubicBezTo>
                      <a:cubicBezTo>
                        <a:pt x="20139" y="36056"/>
                        <a:pt x="20119" y="35976"/>
                        <a:pt x="20059" y="35929"/>
                      </a:cubicBezTo>
                      <a:cubicBezTo>
                        <a:pt x="19985" y="35708"/>
                        <a:pt x="19919" y="35488"/>
                        <a:pt x="19852" y="35260"/>
                      </a:cubicBezTo>
                      <a:cubicBezTo>
                        <a:pt x="19865" y="35220"/>
                        <a:pt x="19852" y="35173"/>
                        <a:pt x="19818" y="35146"/>
                      </a:cubicBezTo>
                      <a:cubicBezTo>
                        <a:pt x="19544" y="34116"/>
                        <a:pt x="19397" y="33039"/>
                        <a:pt x="19397" y="31922"/>
                      </a:cubicBezTo>
                      <a:cubicBezTo>
                        <a:pt x="19397" y="25017"/>
                        <a:pt x="25017" y="19397"/>
                        <a:pt x="31922" y="19397"/>
                      </a:cubicBezTo>
                      <a:close/>
                      <a:moveTo>
                        <a:pt x="8096" y="41503"/>
                      </a:moveTo>
                      <a:cubicBezTo>
                        <a:pt x="8524" y="42566"/>
                        <a:pt x="9020" y="43590"/>
                        <a:pt x="9582" y="44574"/>
                      </a:cubicBezTo>
                      <a:cubicBezTo>
                        <a:pt x="8391" y="44373"/>
                        <a:pt x="7166" y="44299"/>
                        <a:pt x="5969" y="44186"/>
                      </a:cubicBezTo>
                      <a:cubicBezTo>
                        <a:pt x="6684" y="43302"/>
                        <a:pt x="7414" y="42419"/>
                        <a:pt x="8096" y="41503"/>
                      </a:cubicBezTo>
                      <a:close/>
                      <a:moveTo>
                        <a:pt x="13489" y="39101"/>
                      </a:moveTo>
                      <a:cubicBezTo>
                        <a:pt x="13971" y="40325"/>
                        <a:pt x="14566" y="41489"/>
                        <a:pt x="15262" y="42580"/>
                      </a:cubicBezTo>
                      <a:cubicBezTo>
                        <a:pt x="13455" y="43189"/>
                        <a:pt x="11662" y="43884"/>
                        <a:pt x="10364" y="45330"/>
                      </a:cubicBezTo>
                      <a:cubicBezTo>
                        <a:pt x="9468" y="43898"/>
                        <a:pt x="8712" y="42372"/>
                        <a:pt x="8116" y="40773"/>
                      </a:cubicBezTo>
                      <a:cubicBezTo>
                        <a:pt x="8143" y="40740"/>
                        <a:pt x="8176" y="40713"/>
                        <a:pt x="8203" y="40686"/>
                      </a:cubicBezTo>
                      <a:cubicBezTo>
                        <a:pt x="8643" y="40828"/>
                        <a:pt x="9097" y="40895"/>
                        <a:pt x="9552" y="40895"/>
                      </a:cubicBezTo>
                      <a:cubicBezTo>
                        <a:pt x="11026" y="40895"/>
                        <a:pt x="12502" y="40195"/>
                        <a:pt x="13489" y="39101"/>
                      </a:cubicBezTo>
                      <a:close/>
                      <a:moveTo>
                        <a:pt x="964" y="38438"/>
                      </a:moveTo>
                      <a:lnTo>
                        <a:pt x="964" y="38438"/>
                      </a:lnTo>
                      <a:cubicBezTo>
                        <a:pt x="3072" y="39455"/>
                        <a:pt x="5266" y="40218"/>
                        <a:pt x="7554" y="40720"/>
                      </a:cubicBezTo>
                      <a:cubicBezTo>
                        <a:pt x="6143" y="42292"/>
                        <a:pt x="4738" y="43858"/>
                        <a:pt x="3326" y="45430"/>
                      </a:cubicBezTo>
                      <a:cubicBezTo>
                        <a:pt x="2275" y="43229"/>
                        <a:pt x="1479" y="40887"/>
                        <a:pt x="964" y="38438"/>
                      </a:cubicBezTo>
                      <a:close/>
                      <a:moveTo>
                        <a:pt x="15389" y="42814"/>
                      </a:moveTo>
                      <a:cubicBezTo>
                        <a:pt x="14432" y="44607"/>
                        <a:pt x="12666" y="45557"/>
                        <a:pt x="10672" y="45684"/>
                      </a:cubicBezTo>
                      <a:cubicBezTo>
                        <a:pt x="10647" y="45634"/>
                        <a:pt x="10604" y="45590"/>
                        <a:pt x="10544" y="45590"/>
                      </a:cubicBezTo>
                      <a:cubicBezTo>
                        <a:pt x="10540" y="45590"/>
                        <a:pt x="10536" y="45590"/>
                        <a:pt x="10532" y="45591"/>
                      </a:cubicBezTo>
                      <a:lnTo>
                        <a:pt x="10525" y="45591"/>
                      </a:lnTo>
                      <a:cubicBezTo>
                        <a:pt x="10525" y="45591"/>
                        <a:pt x="10525" y="45591"/>
                        <a:pt x="10525" y="45584"/>
                      </a:cubicBezTo>
                      <a:cubicBezTo>
                        <a:pt x="11796" y="44139"/>
                        <a:pt x="13603" y="43423"/>
                        <a:pt x="15389" y="42814"/>
                      </a:cubicBezTo>
                      <a:close/>
                      <a:moveTo>
                        <a:pt x="7855" y="40887"/>
                      </a:moveTo>
                      <a:cubicBezTo>
                        <a:pt x="7889" y="40987"/>
                        <a:pt x="7929" y="41081"/>
                        <a:pt x="7969" y="41181"/>
                      </a:cubicBezTo>
                      <a:cubicBezTo>
                        <a:pt x="7962" y="41188"/>
                        <a:pt x="7962" y="41188"/>
                        <a:pt x="7956" y="41188"/>
                      </a:cubicBezTo>
                      <a:cubicBezTo>
                        <a:pt x="7119" y="42165"/>
                        <a:pt x="6343" y="43195"/>
                        <a:pt x="5540" y="44206"/>
                      </a:cubicBezTo>
                      <a:cubicBezTo>
                        <a:pt x="5447" y="44319"/>
                        <a:pt x="5507" y="44467"/>
                        <a:pt x="5654" y="44480"/>
                      </a:cubicBezTo>
                      <a:cubicBezTo>
                        <a:pt x="6999" y="44607"/>
                        <a:pt x="8371" y="44801"/>
                        <a:pt x="9722" y="44821"/>
                      </a:cubicBezTo>
                      <a:cubicBezTo>
                        <a:pt x="9876" y="45082"/>
                        <a:pt x="10030" y="45343"/>
                        <a:pt x="10197" y="45597"/>
                      </a:cubicBezTo>
                      <a:cubicBezTo>
                        <a:pt x="10197" y="45604"/>
                        <a:pt x="10197" y="45604"/>
                        <a:pt x="10197" y="45611"/>
                      </a:cubicBezTo>
                      <a:cubicBezTo>
                        <a:pt x="9282" y="45656"/>
                        <a:pt x="8376" y="45687"/>
                        <a:pt x="7472" y="45687"/>
                      </a:cubicBezTo>
                      <a:cubicBezTo>
                        <a:pt x="6232" y="45687"/>
                        <a:pt x="4997" y="45629"/>
                        <a:pt x="3747" y="45470"/>
                      </a:cubicBezTo>
                      <a:cubicBezTo>
                        <a:pt x="5112" y="43945"/>
                        <a:pt x="6484" y="42412"/>
                        <a:pt x="7855" y="40887"/>
                      </a:cubicBezTo>
                      <a:close/>
                      <a:moveTo>
                        <a:pt x="23806" y="41824"/>
                      </a:moveTo>
                      <a:cubicBezTo>
                        <a:pt x="24910" y="42727"/>
                        <a:pt x="26168" y="43456"/>
                        <a:pt x="27532" y="43958"/>
                      </a:cubicBezTo>
                      <a:cubicBezTo>
                        <a:pt x="27315" y="45156"/>
                        <a:pt x="26326" y="46041"/>
                        <a:pt x="25203" y="46041"/>
                      </a:cubicBezTo>
                      <a:cubicBezTo>
                        <a:pt x="24840" y="46041"/>
                        <a:pt x="24463" y="45949"/>
                        <a:pt x="24094" y="45744"/>
                      </a:cubicBezTo>
                      <a:cubicBezTo>
                        <a:pt x="22528" y="44868"/>
                        <a:pt x="22662" y="42968"/>
                        <a:pt x="23799" y="41824"/>
                      </a:cubicBezTo>
                      <a:close/>
                      <a:moveTo>
                        <a:pt x="39141" y="42499"/>
                      </a:moveTo>
                      <a:cubicBezTo>
                        <a:pt x="39141" y="42506"/>
                        <a:pt x="39141" y="42513"/>
                        <a:pt x="39147" y="42526"/>
                      </a:cubicBezTo>
                      <a:cubicBezTo>
                        <a:pt x="39589" y="43864"/>
                        <a:pt x="39609" y="45423"/>
                        <a:pt x="38171" y="46153"/>
                      </a:cubicBezTo>
                      <a:cubicBezTo>
                        <a:pt x="37855" y="46310"/>
                        <a:pt x="37538" y="46382"/>
                        <a:pt x="37234" y="46382"/>
                      </a:cubicBezTo>
                      <a:cubicBezTo>
                        <a:pt x="36155" y="46382"/>
                        <a:pt x="35224" y="45489"/>
                        <a:pt x="34999" y="44373"/>
                      </a:cubicBezTo>
                      <a:cubicBezTo>
                        <a:pt x="34999" y="44366"/>
                        <a:pt x="34993" y="44366"/>
                        <a:pt x="34993" y="44359"/>
                      </a:cubicBezTo>
                      <a:cubicBezTo>
                        <a:pt x="36498" y="43985"/>
                        <a:pt x="37896" y="43349"/>
                        <a:pt x="39141" y="42499"/>
                      </a:cubicBezTo>
                      <a:close/>
                      <a:moveTo>
                        <a:pt x="55539" y="42004"/>
                      </a:moveTo>
                      <a:cubicBezTo>
                        <a:pt x="55881" y="42740"/>
                        <a:pt x="56249" y="43463"/>
                        <a:pt x="56603" y="44192"/>
                      </a:cubicBezTo>
                      <a:cubicBezTo>
                        <a:pt x="56730" y="44446"/>
                        <a:pt x="57848" y="46306"/>
                        <a:pt x="57734" y="46507"/>
                      </a:cubicBezTo>
                      <a:cubicBezTo>
                        <a:pt x="57646" y="46674"/>
                        <a:pt x="57230" y="46720"/>
                        <a:pt x="56767" y="46720"/>
                      </a:cubicBezTo>
                      <a:cubicBezTo>
                        <a:pt x="56211" y="46720"/>
                        <a:pt x="55587" y="46654"/>
                        <a:pt x="55379" y="46654"/>
                      </a:cubicBezTo>
                      <a:cubicBezTo>
                        <a:pt x="54934" y="46654"/>
                        <a:pt x="54486" y="46642"/>
                        <a:pt x="54039" y="46642"/>
                      </a:cubicBezTo>
                      <a:cubicBezTo>
                        <a:pt x="53667" y="46642"/>
                        <a:pt x="53294" y="46651"/>
                        <a:pt x="52923" y="46681"/>
                      </a:cubicBezTo>
                      <a:cubicBezTo>
                        <a:pt x="53954" y="45229"/>
                        <a:pt x="54830" y="43657"/>
                        <a:pt x="55539" y="42004"/>
                      </a:cubicBezTo>
                      <a:close/>
                      <a:moveTo>
                        <a:pt x="50709" y="38117"/>
                      </a:moveTo>
                      <a:cubicBezTo>
                        <a:pt x="51717" y="39353"/>
                        <a:pt x="53522" y="40541"/>
                        <a:pt x="55240" y="40541"/>
                      </a:cubicBezTo>
                      <a:cubicBezTo>
                        <a:pt x="55437" y="40541"/>
                        <a:pt x="55633" y="40525"/>
                        <a:pt x="55827" y="40492"/>
                      </a:cubicBezTo>
                      <a:lnTo>
                        <a:pt x="55827" y="40492"/>
                      </a:lnTo>
                      <a:cubicBezTo>
                        <a:pt x="54917" y="43021"/>
                        <a:pt x="53619" y="45363"/>
                        <a:pt x="52000" y="47451"/>
                      </a:cubicBezTo>
                      <a:cubicBezTo>
                        <a:pt x="51753" y="46715"/>
                        <a:pt x="51324" y="46059"/>
                        <a:pt x="50702" y="45570"/>
                      </a:cubicBezTo>
                      <a:cubicBezTo>
                        <a:pt x="49772" y="44841"/>
                        <a:pt x="48568" y="44614"/>
                        <a:pt x="47531" y="44085"/>
                      </a:cubicBezTo>
                      <a:cubicBezTo>
                        <a:pt x="47544" y="44065"/>
                        <a:pt x="47551" y="44038"/>
                        <a:pt x="47564" y="44018"/>
                      </a:cubicBezTo>
                      <a:cubicBezTo>
                        <a:pt x="48922" y="42259"/>
                        <a:pt x="50000" y="40271"/>
                        <a:pt x="50709" y="38117"/>
                      </a:cubicBezTo>
                      <a:close/>
                      <a:moveTo>
                        <a:pt x="63066" y="37455"/>
                      </a:moveTo>
                      <a:lnTo>
                        <a:pt x="63066" y="37455"/>
                      </a:lnTo>
                      <a:cubicBezTo>
                        <a:pt x="62431" y="41054"/>
                        <a:pt x="61186" y="44440"/>
                        <a:pt x="59440" y="47511"/>
                      </a:cubicBezTo>
                      <a:cubicBezTo>
                        <a:pt x="59039" y="46507"/>
                        <a:pt x="58577" y="45530"/>
                        <a:pt x="58142" y="44547"/>
                      </a:cubicBezTo>
                      <a:cubicBezTo>
                        <a:pt x="57888" y="43985"/>
                        <a:pt x="57634" y="43423"/>
                        <a:pt x="57379" y="42854"/>
                      </a:cubicBezTo>
                      <a:cubicBezTo>
                        <a:pt x="57152" y="42352"/>
                        <a:pt x="56717" y="41703"/>
                        <a:pt x="56617" y="41161"/>
                      </a:cubicBezTo>
                      <a:cubicBezTo>
                        <a:pt x="56623" y="40840"/>
                        <a:pt x="56637" y="40519"/>
                        <a:pt x="56650" y="40198"/>
                      </a:cubicBezTo>
                      <a:lnTo>
                        <a:pt x="56965" y="40037"/>
                      </a:lnTo>
                      <a:cubicBezTo>
                        <a:pt x="57219" y="39843"/>
                        <a:pt x="57640" y="39703"/>
                        <a:pt x="57928" y="39569"/>
                      </a:cubicBezTo>
                      <a:cubicBezTo>
                        <a:pt x="58410" y="39335"/>
                        <a:pt x="58898" y="39114"/>
                        <a:pt x="59393" y="38900"/>
                      </a:cubicBezTo>
                      <a:cubicBezTo>
                        <a:pt x="60598" y="38371"/>
                        <a:pt x="61849" y="37957"/>
                        <a:pt x="63066" y="37455"/>
                      </a:cubicBezTo>
                      <a:close/>
                      <a:moveTo>
                        <a:pt x="29239" y="44446"/>
                      </a:moveTo>
                      <a:cubicBezTo>
                        <a:pt x="30108" y="44634"/>
                        <a:pt x="31005" y="44734"/>
                        <a:pt x="31922" y="44734"/>
                      </a:cubicBezTo>
                      <a:cubicBezTo>
                        <a:pt x="32437" y="44734"/>
                        <a:pt x="32945" y="44701"/>
                        <a:pt x="33447" y="44640"/>
                      </a:cubicBezTo>
                      <a:lnTo>
                        <a:pt x="33447" y="44640"/>
                      </a:lnTo>
                      <a:cubicBezTo>
                        <a:pt x="33447" y="44654"/>
                        <a:pt x="33440" y="44661"/>
                        <a:pt x="33447" y="44674"/>
                      </a:cubicBezTo>
                      <a:cubicBezTo>
                        <a:pt x="33637" y="46124"/>
                        <a:pt x="32643" y="47511"/>
                        <a:pt x="31190" y="47511"/>
                      </a:cubicBezTo>
                      <a:cubicBezTo>
                        <a:pt x="31060" y="47511"/>
                        <a:pt x="30927" y="47500"/>
                        <a:pt x="30791" y="47477"/>
                      </a:cubicBezTo>
                      <a:cubicBezTo>
                        <a:pt x="29265" y="47223"/>
                        <a:pt x="28804" y="45764"/>
                        <a:pt x="29239" y="44446"/>
                      </a:cubicBezTo>
                      <a:close/>
                      <a:moveTo>
                        <a:pt x="56075" y="40653"/>
                      </a:moveTo>
                      <a:cubicBezTo>
                        <a:pt x="56122" y="40887"/>
                        <a:pt x="56255" y="41121"/>
                        <a:pt x="56349" y="41315"/>
                      </a:cubicBezTo>
                      <a:cubicBezTo>
                        <a:pt x="56650" y="41991"/>
                        <a:pt x="56958" y="42673"/>
                        <a:pt x="57266" y="43349"/>
                      </a:cubicBezTo>
                      <a:cubicBezTo>
                        <a:pt x="57908" y="44768"/>
                        <a:pt x="58523" y="46213"/>
                        <a:pt x="59226" y="47604"/>
                      </a:cubicBezTo>
                      <a:cubicBezTo>
                        <a:pt x="56878" y="47658"/>
                        <a:pt x="54529" y="47691"/>
                        <a:pt x="52181" y="47691"/>
                      </a:cubicBezTo>
                      <a:cubicBezTo>
                        <a:pt x="52388" y="47417"/>
                        <a:pt x="52596" y="47143"/>
                        <a:pt x="52803" y="46862"/>
                      </a:cubicBezTo>
                      <a:cubicBezTo>
                        <a:pt x="53480" y="46928"/>
                        <a:pt x="54169" y="46948"/>
                        <a:pt x="54860" y="46948"/>
                      </a:cubicBezTo>
                      <a:cubicBezTo>
                        <a:pt x="55912" y="46948"/>
                        <a:pt x="56971" y="46902"/>
                        <a:pt x="58008" y="46902"/>
                      </a:cubicBezTo>
                      <a:cubicBezTo>
                        <a:pt x="58109" y="46902"/>
                        <a:pt x="58155" y="46795"/>
                        <a:pt x="58115" y="46715"/>
                      </a:cubicBezTo>
                      <a:cubicBezTo>
                        <a:pt x="57306" y="45062"/>
                        <a:pt x="56543" y="43376"/>
                        <a:pt x="55680" y="41757"/>
                      </a:cubicBezTo>
                      <a:cubicBezTo>
                        <a:pt x="55673" y="41743"/>
                        <a:pt x="55667" y="41737"/>
                        <a:pt x="55653" y="41730"/>
                      </a:cubicBezTo>
                      <a:cubicBezTo>
                        <a:pt x="55807" y="41375"/>
                        <a:pt x="55941" y="41014"/>
                        <a:pt x="56075" y="40653"/>
                      </a:cubicBezTo>
                      <a:close/>
                      <a:moveTo>
                        <a:pt x="47551" y="44380"/>
                      </a:moveTo>
                      <a:lnTo>
                        <a:pt x="47551" y="44380"/>
                      </a:lnTo>
                      <a:cubicBezTo>
                        <a:pt x="48294" y="44727"/>
                        <a:pt x="49083" y="44948"/>
                        <a:pt x="49812" y="45316"/>
                      </a:cubicBezTo>
                      <a:cubicBezTo>
                        <a:pt x="50816" y="45825"/>
                        <a:pt x="51472" y="46641"/>
                        <a:pt x="51813" y="47691"/>
                      </a:cubicBezTo>
                      <a:cubicBezTo>
                        <a:pt x="51806" y="47705"/>
                        <a:pt x="51799" y="47711"/>
                        <a:pt x="51786" y="47725"/>
                      </a:cubicBezTo>
                      <a:cubicBezTo>
                        <a:pt x="49872" y="47257"/>
                        <a:pt x="48280" y="46286"/>
                        <a:pt x="47551" y="44380"/>
                      </a:cubicBezTo>
                      <a:close/>
                      <a:moveTo>
                        <a:pt x="21605" y="42205"/>
                      </a:moveTo>
                      <a:cubicBezTo>
                        <a:pt x="21043" y="42908"/>
                        <a:pt x="20655" y="43751"/>
                        <a:pt x="20467" y="44640"/>
                      </a:cubicBezTo>
                      <a:cubicBezTo>
                        <a:pt x="20260" y="45671"/>
                        <a:pt x="20253" y="47069"/>
                        <a:pt x="20889" y="47986"/>
                      </a:cubicBezTo>
                      <a:cubicBezTo>
                        <a:pt x="19062" y="46728"/>
                        <a:pt x="17456" y="45162"/>
                        <a:pt x="16152" y="43369"/>
                      </a:cubicBezTo>
                      <a:lnTo>
                        <a:pt x="16152" y="43369"/>
                      </a:lnTo>
                      <a:cubicBezTo>
                        <a:pt x="16593" y="43661"/>
                        <a:pt x="17096" y="43785"/>
                        <a:pt x="17629" y="43785"/>
                      </a:cubicBezTo>
                      <a:cubicBezTo>
                        <a:pt x="18932" y="43785"/>
                        <a:pt x="20413" y="43045"/>
                        <a:pt x="21605" y="42205"/>
                      </a:cubicBezTo>
                      <a:close/>
                      <a:moveTo>
                        <a:pt x="23070" y="41168"/>
                      </a:moveTo>
                      <a:cubicBezTo>
                        <a:pt x="23257" y="41349"/>
                        <a:pt x="23445" y="41516"/>
                        <a:pt x="23645" y="41683"/>
                      </a:cubicBezTo>
                      <a:cubicBezTo>
                        <a:pt x="22140" y="42780"/>
                        <a:pt x="22341" y="45102"/>
                        <a:pt x="23946" y="45999"/>
                      </a:cubicBezTo>
                      <a:cubicBezTo>
                        <a:pt x="24357" y="46229"/>
                        <a:pt x="24786" y="46334"/>
                        <a:pt x="25201" y="46334"/>
                      </a:cubicBezTo>
                      <a:cubicBezTo>
                        <a:pt x="26450" y="46334"/>
                        <a:pt x="27586" y="45387"/>
                        <a:pt x="27807" y="44052"/>
                      </a:cubicBezTo>
                      <a:cubicBezTo>
                        <a:pt x="27974" y="44105"/>
                        <a:pt x="28135" y="44159"/>
                        <a:pt x="28302" y="44206"/>
                      </a:cubicBezTo>
                      <a:cubicBezTo>
                        <a:pt x="28282" y="44226"/>
                        <a:pt x="28262" y="44252"/>
                        <a:pt x="28248" y="44286"/>
                      </a:cubicBezTo>
                      <a:cubicBezTo>
                        <a:pt x="27654" y="46358"/>
                        <a:pt x="25770" y="48844"/>
                        <a:pt x="23477" y="48844"/>
                      </a:cubicBezTo>
                      <a:cubicBezTo>
                        <a:pt x="22958" y="48844"/>
                        <a:pt x="22417" y="48717"/>
                        <a:pt x="21866" y="48427"/>
                      </a:cubicBezTo>
                      <a:cubicBezTo>
                        <a:pt x="20467" y="47698"/>
                        <a:pt x="20487" y="45651"/>
                        <a:pt x="20855" y="44326"/>
                      </a:cubicBezTo>
                      <a:cubicBezTo>
                        <a:pt x="21210" y="43028"/>
                        <a:pt x="22019" y="41984"/>
                        <a:pt x="23070" y="41168"/>
                      </a:cubicBezTo>
                      <a:close/>
                      <a:moveTo>
                        <a:pt x="40211" y="43209"/>
                      </a:moveTo>
                      <a:cubicBezTo>
                        <a:pt x="41188" y="44199"/>
                        <a:pt x="42279" y="45136"/>
                        <a:pt x="43644" y="45470"/>
                      </a:cubicBezTo>
                      <a:cubicBezTo>
                        <a:pt x="43981" y="45552"/>
                        <a:pt x="44335" y="45595"/>
                        <a:pt x="44690" y="45595"/>
                      </a:cubicBezTo>
                      <a:cubicBezTo>
                        <a:pt x="45150" y="45595"/>
                        <a:pt x="45612" y="45522"/>
                        <a:pt x="46039" y="45363"/>
                      </a:cubicBezTo>
                      <a:lnTo>
                        <a:pt x="46039" y="45363"/>
                      </a:lnTo>
                      <a:cubicBezTo>
                        <a:pt x="44527" y="46942"/>
                        <a:pt x="42760" y="48267"/>
                        <a:pt x="40807" y="49277"/>
                      </a:cubicBezTo>
                      <a:cubicBezTo>
                        <a:pt x="41957" y="47765"/>
                        <a:pt x="41034" y="45015"/>
                        <a:pt x="40211" y="43209"/>
                      </a:cubicBezTo>
                      <a:close/>
                      <a:moveTo>
                        <a:pt x="43543" y="37308"/>
                      </a:moveTo>
                      <a:cubicBezTo>
                        <a:pt x="43550" y="37308"/>
                        <a:pt x="43550" y="37314"/>
                        <a:pt x="43557" y="37321"/>
                      </a:cubicBezTo>
                      <a:cubicBezTo>
                        <a:pt x="43483" y="37381"/>
                        <a:pt x="43456" y="37515"/>
                        <a:pt x="43563" y="37582"/>
                      </a:cubicBezTo>
                      <a:cubicBezTo>
                        <a:pt x="44620" y="38284"/>
                        <a:pt x="45738" y="38927"/>
                        <a:pt x="46554" y="39917"/>
                      </a:cubicBezTo>
                      <a:cubicBezTo>
                        <a:pt x="47511" y="41081"/>
                        <a:pt x="48033" y="42928"/>
                        <a:pt x="47036" y="44226"/>
                      </a:cubicBezTo>
                      <a:cubicBezTo>
                        <a:pt x="46996" y="44272"/>
                        <a:pt x="46962" y="44313"/>
                        <a:pt x="46922" y="44359"/>
                      </a:cubicBezTo>
                      <a:cubicBezTo>
                        <a:pt x="46353" y="45005"/>
                        <a:pt x="45534" y="45273"/>
                        <a:pt x="44700" y="45273"/>
                      </a:cubicBezTo>
                      <a:cubicBezTo>
                        <a:pt x="44151" y="45273"/>
                        <a:pt x="43596" y="45157"/>
                        <a:pt x="43102" y="44955"/>
                      </a:cubicBezTo>
                      <a:cubicBezTo>
                        <a:pt x="41757" y="44406"/>
                        <a:pt x="40740" y="43316"/>
                        <a:pt x="39756" y="42279"/>
                      </a:cubicBezTo>
                      <a:cubicBezTo>
                        <a:pt x="39724" y="42243"/>
                        <a:pt x="39688" y="42228"/>
                        <a:pt x="39654" y="42228"/>
                      </a:cubicBezTo>
                      <a:cubicBezTo>
                        <a:pt x="39623" y="42228"/>
                        <a:pt x="39594" y="42240"/>
                        <a:pt x="39569" y="42259"/>
                      </a:cubicBezTo>
                      <a:cubicBezTo>
                        <a:pt x="39502" y="42305"/>
                        <a:pt x="39469" y="42386"/>
                        <a:pt x="39509" y="42466"/>
                      </a:cubicBezTo>
                      <a:cubicBezTo>
                        <a:pt x="40432" y="44286"/>
                        <a:pt x="42580" y="49096"/>
                        <a:pt x="39254" y="49906"/>
                      </a:cubicBezTo>
                      <a:cubicBezTo>
                        <a:pt x="38969" y="49975"/>
                        <a:pt x="38701" y="50008"/>
                        <a:pt x="38447" y="50008"/>
                      </a:cubicBezTo>
                      <a:cubicBezTo>
                        <a:pt x="35856" y="50008"/>
                        <a:pt x="34852" y="46625"/>
                        <a:pt x="34303" y="44547"/>
                      </a:cubicBezTo>
                      <a:cubicBezTo>
                        <a:pt x="34297" y="44533"/>
                        <a:pt x="34290" y="44520"/>
                        <a:pt x="34283" y="44507"/>
                      </a:cubicBezTo>
                      <a:cubicBezTo>
                        <a:pt x="34451" y="44480"/>
                        <a:pt x="34618" y="44446"/>
                        <a:pt x="34785" y="44406"/>
                      </a:cubicBezTo>
                      <a:lnTo>
                        <a:pt x="34785" y="44406"/>
                      </a:lnTo>
                      <a:cubicBezTo>
                        <a:pt x="34785" y="44420"/>
                        <a:pt x="34778" y="44426"/>
                        <a:pt x="34778" y="44433"/>
                      </a:cubicBezTo>
                      <a:cubicBezTo>
                        <a:pt x="34948" y="45689"/>
                        <a:pt x="36035" y="46639"/>
                        <a:pt x="37243" y="46639"/>
                      </a:cubicBezTo>
                      <a:cubicBezTo>
                        <a:pt x="37509" y="46639"/>
                        <a:pt x="37781" y="46593"/>
                        <a:pt x="38050" y="46494"/>
                      </a:cubicBezTo>
                      <a:cubicBezTo>
                        <a:pt x="39723" y="45872"/>
                        <a:pt x="40097" y="43918"/>
                        <a:pt x="39368" y="42433"/>
                      </a:cubicBezTo>
                      <a:cubicBezTo>
                        <a:pt x="39355" y="42406"/>
                        <a:pt x="39335" y="42386"/>
                        <a:pt x="39308" y="42379"/>
                      </a:cubicBezTo>
                      <a:cubicBezTo>
                        <a:pt x="39382" y="42326"/>
                        <a:pt x="39462" y="42272"/>
                        <a:pt x="39535" y="42212"/>
                      </a:cubicBezTo>
                      <a:cubicBezTo>
                        <a:pt x="39656" y="42125"/>
                        <a:pt x="39770" y="42038"/>
                        <a:pt x="39890" y="41944"/>
                      </a:cubicBezTo>
                      <a:cubicBezTo>
                        <a:pt x="39890" y="41951"/>
                        <a:pt x="39890" y="41951"/>
                        <a:pt x="39890" y="41958"/>
                      </a:cubicBezTo>
                      <a:cubicBezTo>
                        <a:pt x="40207" y="42668"/>
                        <a:pt x="40881" y="42994"/>
                        <a:pt x="41581" y="42994"/>
                      </a:cubicBezTo>
                      <a:cubicBezTo>
                        <a:pt x="42152" y="42994"/>
                        <a:pt x="42740" y="42776"/>
                        <a:pt x="43162" y="42372"/>
                      </a:cubicBezTo>
                      <a:cubicBezTo>
                        <a:pt x="44319" y="41275"/>
                        <a:pt x="44607" y="38907"/>
                        <a:pt x="43429" y="37729"/>
                      </a:cubicBezTo>
                      <a:cubicBezTo>
                        <a:pt x="43409" y="37709"/>
                        <a:pt x="43376" y="37696"/>
                        <a:pt x="43349" y="37696"/>
                      </a:cubicBezTo>
                      <a:cubicBezTo>
                        <a:pt x="43416" y="37568"/>
                        <a:pt x="43483" y="37435"/>
                        <a:pt x="43543" y="37308"/>
                      </a:cubicBezTo>
                      <a:close/>
                      <a:moveTo>
                        <a:pt x="15563" y="43028"/>
                      </a:moveTo>
                      <a:cubicBezTo>
                        <a:pt x="16526" y="44446"/>
                        <a:pt x="17671" y="45731"/>
                        <a:pt x="18962" y="46855"/>
                      </a:cubicBezTo>
                      <a:cubicBezTo>
                        <a:pt x="17122" y="47270"/>
                        <a:pt x="15503" y="49170"/>
                        <a:pt x="15168" y="50990"/>
                      </a:cubicBezTo>
                      <a:cubicBezTo>
                        <a:pt x="13469" y="49498"/>
                        <a:pt x="11970" y="47772"/>
                        <a:pt x="10712" y="45872"/>
                      </a:cubicBezTo>
                      <a:lnTo>
                        <a:pt x="10712" y="45872"/>
                      </a:lnTo>
                      <a:cubicBezTo>
                        <a:pt x="10780" y="45874"/>
                        <a:pt x="10847" y="45876"/>
                        <a:pt x="10914" y="45876"/>
                      </a:cubicBezTo>
                      <a:cubicBezTo>
                        <a:pt x="12833" y="45876"/>
                        <a:pt x="14626" y="44689"/>
                        <a:pt x="15563" y="43028"/>
                      </a:cubicBezTo>
                      <a:close/>
                      <a:moveTo>
                        <a:pt x="28188" y="45450"/>
                      </a:moveTo>
                      <a:lnTo>
                        <a:pt x="28188" y="45450"/>
                      </a:lnTo>
                      <a:cubicBezTo>
                        <a:pt x="28081" y="47377"/>
                        <a:pt x="28028" y="50147"/>
                        <a:pt x="29399" y="51251"/>
                      </a:cubicBezTo>
                      <a:cubicBezTo>
                        <a:pt x="27298" y="50983"/>
                        <a:pt x="25298" y="50374"/>
                        <a:pt x="23451" y="49478"/>
                      </a:cubicBezTo>
                      <a:lnTo>
                        <a:pt x="23445" y="49478"/>
                      </a:lnTo>
                      <a:cubicBezTo>
                        <a:pt x="23130" y="49324"/>
                        <a:pt x="22816" y="49157"/>
                        <a:pt x="22501" y="48989"/>
                      </a:cubicBezTo>
                      <a:lnTo>
                        <a:pt x="22501" y="48989"/>
                      </a:lnTo>
                      <a:cubicBezTo>
                        <a:pt x="22774" y="49050"/>
                        <a:pt x="23055" y="49078"/>
                        <a:pt x="23337" y="49078"/>
                      </a:cubicBezTo>
                      <a:cubicBezTo>
                        <a:pt x="24179" y="49078"/>
                        <a:pt x="25037" y="48826"/>
                        <a:pt x="25733" y="48421"/>
                      </a:cubicBezTo>
                      <a:cubicBezTo>
                        <a:pt x="26890" y="47752"/>
                        <a:pt x="27673" y="46661"/>
                        <a:pt x="28188" y="45450"/>
                      </a:cubicBezTo>
                      <a:close/>
                      <a:moveTo>
                        <a:pt x="19076" y="47096"/>
                      </a:moveTo>
                      <a:lnTo>
                        <a:pt x="19076" y="47096"/>
                      </a:lnTo>
                      <a:cubicBezTo>
                        <a:pt x="18801" y="48019"/>
                        <a:pt x="18440" y="48909"/>
                        <a:pt x="17844" y="49665"/>
                      </a:cubicBezTo>
                      <a:cubicBezTo>
                        <a:pt x="17695" y="49853"/>
                        <a:pt x="16080" y="51268"/>
                        <a:pt x="15531" y="51268"/>
                      </a:cubicBezTo>
                      <a:cubicBezTo>
                        <a:pt x="15514" y="51268"/>
                        <a:pt x="15498" y="51267"/>
                        <a:pt x="15483" y="51264"/>
                      </a:cubicBezTo>
                      <a:cubicBezTo>
                        <a:pt x="15443" y="51224"/>
                        <a:pt x="15402" y="51197"/>
                        <a:pt x="15362" y="51164"/>
                      </a:cubicBezTo>
                      <a:cubicBezTo>
                        <a:pt x="15362" y="51157"/>
                        <a:pt x="15362" y="51150"/>
                        <a:pt x="15356" y="51150"/>
                      </a:cubicBezTo>
                      <a:cubicBezTo>
                        <a:pt x="15342" y="51097"/>
                        <a:pt x="15309" y="51084"/>
                        <a:pt x="15269" y="51084"/>
                      </a:cubicBezTo>
                      <a:cubicBezTo>
                        <a:pt x="15262" y="51070"/>
                        <a:pt x="15248" y="51063"/>
                        <a:pt x="15242" y="51057"/>
                      </a:cubicBezTo>
                      <a:cubicBezTo>
                        <a:pt x="15851" y="50261"/>
                        <a:pt x="16118" y="49270"/>
                        <a:pt x="16787" y="48494"/>
                      </a:cubicBezTo>
                      <a:cubicBezTo>
                        <a:pt x="17396" y="47792"/>
                        <a:pt x="18166" y="47283"/>
                        <a:pt x="19076" y="47096"/>
                      </a:cubicBezTo>
                      <a:close/>
                      <a:moveTo>
                        <a:pt x="28563" y="44286"/>
                      </a:moveTo>
                      <a:lnTo>
                        <a:pt x="28563" y="44286"/>
                      </a:lnTo>
                      <a:cubicBezTo>
                        <a:pt x="28730" y="44326"/>
                        <a:pt x="28897" y="44366"/>
                        <a:pt x="29065" y="44406"/>
                      </a:cubicBezTo>
                      <a:cubicBezTo>
                        <a:pt x="28202" y="45744"/>
                        <a:pt x="29272" y="47517"/>
                        <a:pt x="30757" y="47765"/>
                      </a:cubicBezTo>
                      <a:cubicBezTo>
                        <a:pt x="30901" y="47788"/>
                        <a:pt x="31041" y="47799"/>
                        <a:pt x="31179" y="47799"/>
                      </a:cubicBezTo>
                      <a:cubicBezTo>
                        <a:pt x="32805" y="47799"/>
                        <a:pt x="33937" y="46251"/>
                        <a:pt x="33721" y="44640"/>
                      </a:cubicBezTo>
                      <a:cubicBezTo>
                        <a:pt x="33721" y="44627"/>
                        <a:pt x="33715" y="44614"/>
                        <a:pt x="33708" y="44607"/>
                      </a:cubicBezTo>
                      <a:cubicBezTo>
                        <a:pt x="33795" y="44594"/>
                        <a:pt x="33882" y="44580"/>
                        <a:pt x="33969" y="44567"/>
                      </a:cubicBezTo>
                      <a:lnTo>
                        <a:pt x="33969" y="44574"/>
                      </a:lnTo>
                      <a:cubicBezTo>
                        <a:pt x="34176" y="45992"/>
                        <a:pt x="34417" y="47497"/>
                        <a:pt x="33982" y="48902"/>
                      </a:cubicBezTo>
                      <a:cubicBezTo>
                        <a:pt x="33601" y="50140"/>
                        <a:pt x="32510" y="51311"/>
                        <a:pt x="31152" y="51398"/>
                      </a:cubicBezTo>
                      <a:cubicBezTo>
                        <a:pt x="30931" y="51391"/>
                        <a:pt x="30717" y="51385"/>
                        <a:pt x="30503" y="51365"/>
                      </a:cubicBezTo>
                      <a:cubicBezTo>
                        <a:pt x="27780" y="50883"/>
                        <a:pt x="28496" y="46280"/>
                        <a:pt x="28570" y="44326"/>
                      </a:cubicBezTo>
                      <a:cubicBezTo>
                        <a:pt x="28570" y="44313"/>
                        <a:pt x="28570" y="44299"/>
                        <a:pt x="28563" y="44286"/>
                      </a:cubicBezTo>
                      <a:close/>
                      <a:moveTo>
                        <a:pt x="34457" y="46046"/>
                      </a:moveTo>
                      <a:cubicBezTo>
                        <a:pt x="35093" y="48053"/>
                        <a:pt x="36324" y="50267"/>
                        <a:pt x="38391" y="50314"/>
                      </a:cubicBezTo>
                      <a:cubicBezTo>
                        <a:pt x="36511" y="50976"/>
                        <a:pt x="34504" y="51358"/>
                        <a:pt x="32417" y="51411"/>
                      </a:cubicBezTo>
                      <a:cubicBezTo>
                        <a:pt x="34270" y="50542"/>
                        <a:pt x="34584" y="48133"/>
                        <a:pt x="34457" y="46046"/>
                      </a:cubicBezTo>
                      <a:close/>
                      <a:moveTo>
                        <a:pt x="11247" y="47136"/>
                      </a:moveTo>
                      <a:cubicBezTo>
                        <a:pt x="12070" y="48253"/>
                        <a:pt x="12980" y="49297"/>
                        <a:pt x="13971" y="50267"/>
                      </a:cubicBezTo>
                      <a:cubicBezTo>
                        <a:pt x="12679" y="50682"/>
                        <a:pt x="11381" y="51097"/>
                        <a:pt x="10090" y="51512"/>
                      </a:cubicBezTo>
                      <a:cubicBezTo>
                        <a:pt x="10619" y="50127"/>
                        <a:pt x="11127" y="48615"/>
                        <a:pt x="11247" y="47136"/>
                      </a:cubicBezTo>
                      <a:close/>
                      <a:moveTo>
                        <a:pt x="47303" y="44433"/>
                      </a:moveTo>
                      <a:cubicBezTo>
                        <a:pt x="47979" y="46193"/>
                        <a:pt x="49692" y="47805"/>
                        <a:pt x="51639" y="47905"/>
                      </a:cubicBezTo>
                      <a:cubicBezTo>
                        <a:pt x="50254" y="49612"/>
                        <a:pt x="48655" y="51130"/>
                        <a:pt x="46882" y="52428"/>
                      </a:cubicBezTo>
                      <a:cubicBezTo>
                        <a:pt x="46962" y="50528"/>
                        <a:pt x="44888" y="48989"/>
                        <a:pt x="43510" y="47946"/>
                      </a:cubicBezTo>
                      <a:cubicBezTo>
                        <a:pt x="44727" y="47062"/>
                        <a:pt x="45838" y="46046"/>
                        <a:pt x="46828" y="44915"/>
                      </a:cubicBezTo>
                      <a:cubicBezTo>
                        <a:pt x="46975" y="44801"/>
                        <a:pt x="47116" y="44667"/>
                        <a:pt x="47243" y="44513"/>
                      </a:cubicBezTo>
                      <a:cubicBezTo>
                        <a:pt x="47263" y="44487"/>
                        <a:pt x="47283" y="44460"/>
                        <a:pt x="47303" y="44433"/>
                      </a:cubicBezTo>
                      <a:close/>
                      <a:moveTo>
                        <a:pt x="3493" y="45785"/>
                      </a:moveTo>
                      <a:cubicBezTo>
                        <a:pt x="4854" y="45967"/>
                        <a:pt x="6243" y="46082"/>
                        <a:pt x="7627" y="46082"/>
                      </a:cubicBezTo>
                      <a:cubicBezTo>
                        <a:pt x="8482" y="46082"/>
                        <a:pt x="9334" y="46038"/>
                        <a:pt x="10177" y="45938"/>
                      </a:cubicBezTo>
                      <a:lnTo>
                        <a:pt x="10177" y="45938"/>
                      </a:lnTo>
                      <a:cubicBezTo>
                        <a:pt x="9448" y="48173"/>
                        <a:pt x="8892" y="50448"/>
                        <a:pt x="8049" y="52656"/>
                      </a:cubicBezTo>
                      <a:cubicBezTo>
                        <a:pt x="6250" y="50582"/>
                        <a:pt x="4711" y="48273"/>
                        <a:pt x="3493" y="45785"/>
                      </a:cubicBezTo>
                      <a:close/>
                      <a:moveTo>
                        <a:pt x="10418" y="45945"/>
                      </a:moveTo>
                      <a:cubicBezTo>
                        <a:pt x="10632" y="46266"/>
                        <a:pt x="10846" y="46581"/>
                        <a:pt x="11074" y="46895"/>
                      </a:cubicBezTo>
                      <a:cubicBezTo>
                        <a:pt x="10605" y="48521"/>
                        <a:pt x="10304" y="50133"/>
                        <a:pt x="9682" y="51712"/>
                      </a:cubicBezTo>
                      <a:cubicBezTo>
                        <a:pt x="9646" y="51814"/>
                        <a:pt x="9744" y="51911"/>
                        <a:pt x="9837" y="51911"/>
                      </a:cubicBezTo>
                      <a:cubicBezTo>
                        <a:pt x="9848" y="51911"/>
                        <a:pt x="9859" y="51909"/>
                        <a:pt x="9869" y="51906"/>
                      </a:cubicBezTo>
                      <a:cubicBezTo>
                        <a:pt x="11294" y="51452"/>
                        <a:pt x="12713" y="50997"/>
                        <a:pt x="14131" y="50542"/>
                      </a:cubicBezTo>
                      <a:cubicBezTo>
                        <a:pt x="14165" y="50535"/>
                        <a:pt x="14185" y="50515"/>
                        <a:pt x="14205" y="50495"/>
                      </a:cubicBezTo>
                      <a:cubicBezTo>
                        <a:pt x="14432" y="50716"/>
                        <a:pt x="14660" y="50923"/>
                        <a:pt x="14894" y="51130"/>
                      </a:cubicBezTo>
                      <a:cubicBezTo>
                        <a:pt x="13790" y="51431"/>
                        <a:pt x="12679" y="51759"/>
                        <a:pt x="11575" y="52074"/>
                      </a:cubicBezTo>
                      <a:cubicBezTo>
                        <a:pt x="11053" y="52221"/>
                        <a:pt x="10538" y="52382"/>
                        <a:pt x="10016" y="52515"/>
                      </a:cubicBezTo>
                      <a:cubicBezTo>
                        <a:pt x="9733" y="52583"/>
                        <a:pt x="9411" y="52709"/>
                        <a:pt x="9115" y="52709"/>
                      </a:cubicBezTo>
                      <a:cubicBezTo>
                        <a:pt x="9062" y="52709"/>
                        <a:pt x="9010" y="52705"/>
                        <a:pt x="8959" y="52696"/>
                      </a:cubicBezTo>
                      <a:cubicBezTo>
                        <a:pt x="8498" y="52622"/>
                        <a:pt x="8518" y="52589"/>
                        <a:pt x="8585" y="52161"/>
                      </a:cubicBezTo>
                      <a:cubicBezTo>
                        <a:pt x="8739" y="51184"/>
                        <a:pt x="9301" y="50133"/>
                        <a:pt x="9588" y="49177"/>
                      </a:cubicBezTo>
                      <a:cubicBezTo>
                        <a:pt x="9909" y="48120"/>
                        <a:pt x="10244" y="47036"/>
                        <a:pt x="10418" y="45945"/>
                      </a:cubicBezTo>
                      <a:close/>
                      <a:moveTo>
                        <a:pt x="43530" y="48300"/>
                      </a:moveTo>
                      <a:lnTo>
                        <a:pt x="43530" y="48300"/>
                      </a:lnTo>
                      <a:cubicBezTo>
                        <a:pt x="44975" y="49398"/>
                        <a:pt x="46547" y="50695"/>
                        <a:pt x="46628" y="52616"/>
                      </a:cubicBezTo>
                      <a:cubicBezTo>
                        <a:pt x="46574" y="52656"/>
                        <a:pt x="46527" y="52689"/>
                        <a:pt x="46474" y="52723"/>
                      </a:cubicBezTo>
                      <a:cubicBezTo>
                        <a:pt x="45711" y="52321"/>
                        <a:pt x="45089" y="51840"/>
                        <a:pt x="44600" y="51057"/>
                      </a:cubicBezTo>
                      <a:cubicBezTo>
                        <a:pt x="44072" y="50214"/>
                        <a:pt x="43784" y="49250"/>
                        <a:pt x="43530" y="48300"/>
                      </a:cubicBezTo>
                      <a:close/>
                      <a:moveTo>
                        <a:pt x="19336" y="47170"/>
                      </a:moveTo>
                      <a:cubicBezTo>
                        <a:pt x="20481" y="48120"/>
                        <a:pt x="21732" y="48936"/>
                        <a:pt x="23070" y="49612"/>
                      </a:cubicBezTo>
                      <a:cubicBezTo>
                        <a:pt x="21297" y="50568"/>
                        <a:pt x="20173" y="52502"/>
                        <a:pt x="20374" y="54536"/>
                      </a:cubicBezTo>
                      <a:cubicBezTo>
                        <a:pt x="18734" y="53693"/>
                        <a:pt x="17195" y="52683"/>
                        <a:pt x="15784" y="51518"/>
                      </a:cubicBezTo>
                      <a:cubicBezTo>
                        <a:pt x="16419" y="51365"/>
                        <a:pt x="17249" y="50716"/>
                        <a:pt x="17523" y="50455"/>
                      </a:cubicBezTo>
                      <a:cubicBezTo>
                        <a:pt x="18460" y="49578"/>
                        <a:pt x="18975" y="48381"/>
                        <a:pt x="19336" y="47170"/>
                      </a:cubicBezTo>
                      <a:close/>
                      <a:moveTo>
                        <a:pt x="23244" y="49799"/>
                      </a:moveTo>
                      <a:lnTo>
                        <a:pt x="23244" y="49799"/>
                      </a:lnTo>
                      <a:cubicBezTo>
                        <a:pt x="23097" y="51826"/>
                        <a:pt x="22060" y="53258"/>
                        <a:pt x="20561" y="54543"/>
                      </a:cubicBezTo>
                      <a:cubicBezTo>
                        <a:pt x="20487" y="52555"/>
                        <a:pt x="21477" y="50729"/>
                        <a:pt x="23244" y="49799"/>
                      </a:cubicBezTo>
                      <a:close/>
                      <a:moveTo>
                        <a:pt x="51960" y="47972"/>
                      </a:moveTo>
                      <a:cubicBezTo>
                        <a:pt x="52274" y="50241"/>
                        <a:pt x="52823" y="52462"/>
                        <a:pt x="53592" y="54623"/>
                      </a:cubicBezTo>
                      <a:cubicBezTo>
                        <a:pt x="51331" y="54094"/>
                        <a:pt x="49116" y="53445"/>
                        <a:pt x="46888" y="52783"/>
                      </a:cubicBezTo>
                      <a:cubicBezTo>
                        <a:pt x="47203" y="52555"/>
                        <a:pt x="47511" y="52321"/>
                        <a:pt x="47812" y="52080"/>
                      </a:cubicBezTo>
                      <a:cubicBezTo>
                        <a:pt x="49003" y="51144"/>
                        <a:pt x="50107" y="50100"/>
                        <a:pt x="51117" y="48969"/>
                      </a:cubicBezTo>
                      <a:cubicBezTo>
                        <a:pt x="51197" y="50435"/>
                        <a:pt x="51646" y="51913"/>
                        <a:pt x="52167" y="53278"/>
                      </a:cubicBezTo>
                      <a:cubicBezTo>
                        <a:pt x="50749" y="52877"/>
                        <a:pt x="49331" y="52428"/>
                        <a:pt x="47899" y="52080"/>
                      </a:cubicBezTo>
                      <a:cubicBezTo>
                        <a:pt x="47889" y="52077"/>
                        <a:pt x="47880" y="52075"/>
                        <a:pt x="47871" y="52075"/>
                      </a:cubicBezTo>
                      <a:cubicBezTo>
                        <a:pt x="47850" y="52075"/>
                        <a:pt x="47833" y="52084"/>
                        <a:pt x="47818" y="52094"/>
                      </a:cubicBezTo>
                      <a:cubicBezTo>
                        <a:pt x="47765" y="52134"/>
                        <a:pt x="47765" y="52228"/>
                        <a:pt x="47852" y="52261"/>
                      </a:cubicBezTo>
                      <a:cubicBezTo>
                        <a:pt x="49317" y="52796"/>
                        <a:pt x="50849" y="53198"/>
                        <a:pt x="52361" y="53619"/>
                      </a:cubicBezTo>
                      <a:cubicBezTo>
                        <a:pt x="52371" y="53622"/>
                        <a:pt x="52381" y="53624"/>
                        <a:pt x="52391" y="53624"/>
                      </a:cubicBezTo>
                      <a:cubicBezTo>
                        <a:pt x="52472" y="53624"/>
                        <a:pt x="52558" y="53535"/>
                        <a:pt x="52522" y="53452"/>
                      </a:cubicBezTo>
                      <a:cubicBezTo>
                        <a:pt x="51927" y="51913"/>
                        <a:pt x="51646" y="50374"/>
                        <a:pt x="51318" y="48769"/>
                      </a:cubicBezTo>
                      <a:cubicBezTo>
                        <a:pt x="51318" y="48762"/>
                        <a:pt x="51311" y="48755"/>
                        <a:pt x="51311" y="48749"/>
                      </a:cubicBezTo>
                      <a:cubicBezTo>
                        <a:pt x="51532" y="48494"/>
                        <a:pt x="51746" y="48233"/>
                        <a:pt x="51960" y="47972"/>
                      </a:cubicBezTo>
                      <a:close/>
                      <a:moveTo>
                        <a:pt x="59193" y="47932"/>
                      </a:moveTo>
                      <a:cubicBezTo>
                        <a:pt x="57741" y="50401"/>
                        <a:pt x="55954" y="52656"/>
                        <a:pt x="53914" y="54636"/>
                      </a:cubicBezTo>
                      <a:cubicBezTo>
                        <a:pt x="53519" y="53559"/>
                        <a:pt x="53178" y="52462"/>
                        <a:pt x="52897" y="51344"/>
                      </a:cubicBezTo>
                      <a:cubicBezTo>
                        <a:pt x="52770" y="50823"/>
                        <a:pt x="52656" y="50294"/>
                        <a:pt x="52549" y="49759"/>
                      </a:cubicBezTo>
                      <a:cubicBezTo>
                        <a:pt x="52489" y="49444"/>
                        <a:pt x="52147" y="48314"/>
                        <a:pt x="52368" y="48079"/>
                      </a:cubicBezTo>
                      <a:cubicBezTo>
                        <a:pt x="52468" y="47968"/>
                        <a:pt x="52699" y="47936"/>
                        <a:pt x="52959" y="47936"/>
                      </a:cubicBezTo>
                      <a:cubicBezTo>
                        <a:pt x="53305" y="47936"/>
                        <a:pt x="53703" y="47992"/>
                        <a:pt x="53914" y="47992"/>
                      </a:cubicBezTo>
                      <a:cubicBezTo>
                        <a:pt x="54522" y="47986"/>
                        <a:pt x="55131" y="47986"/>
                        <a:pt x="55740" y="47986"/>
                      </a:cubicBezTo>
                      <a:cubicBezTo>
                        <a:pt x="56891" y="47972"/>
                        <a:pt x="58042" y="47959"/>
                        <a:pt x="59193" y="47932"/>
                      </a:cubicBezTo>
                      <a:close/>
                      <a:moveTo>
                        <a:pt x="43209" y="48160"/>
                      </a:moveTo>
                      <a:cubicBezTo>
                        <a:pt x="43670" y="49846"/>
                        <a:pt x="44426" y="52241"/>
                        <a:pt x="46219" y="52897"/>
                      </a:cubicBezTo>
                      <a:cubicBezTo>
                        <a:pt x="44279" y="54228"/>
                        <a:pt x="42145" y="55292"/>
                        <a:pt x="39870" y="56041"/>
                      </a:cubicBezTo>
                      <a:cubicBezTo>
                        <a:pt x="39897" y="54114"/>
                        <a:pt x="39114" y="52248"/>
                        <a:pt x="37876" y="50789"/>
                      </a:cubicBezTo>
                      <a:cubicBezTo>
                        <a:pt x="39796" y="50180"/>
                        <a:pt x="41589" y="49284"/>
                        <a:pt x="43209" y="48160"/>
                      </a:cubicBezTo>
                      <a:close/>
                      <a:moveTo>
                        <a:pt x="37836" y="51110"/>
                      </a:moveTo>
                      <a:lnTo>
                        <a:pt x="37836" y="51110"/>
                      </a:lnTo>
                      <a:cubicBezTo>
                        <a:pt x="39007" y="52569"/>
                        <a:pt x="39529" y="54235"/>
                        <a:pt x="39629" y="56095"/>
                      </a:cubicBezTo>
                      <a:cubicBezTo>
                        <a:pt x="39582" y="56095"/>
                        <a:pt x="39535" y="56115"/>
                        <a:pt x="39509" y="56162"/>
                      </a:cubicBezTo>
                      <a:cubicBezTo>
                        <a:pt x="37970" y="54810"/>
                        <a:pt x="37642" y="53084"/>
                        <a:pt x="37836" y="51110"/>
                      </a:cubicBezTo>
                      <a:close/>
                      <a:moveTo>
                        <a:pt x="16152" y="52181"/>
                      </a:moveTo>
                      <a:cubicBezTo>
                        <a:pt x="16995" y="52836"/>
                        <a:pt x="17878" y="53439"/>
                        <a:pt x="18801" y="53994"/>
                      </a:cubicBezTo>
                      <a:cubicBezTo>
                        <a:pt x="17717" y="54783"/>
                        <a:pt x="16633" y="55580"/>
                        <a:pt x="15563" y="56389"/>
                      </a:cubicBezTo>
                      <a:cubicBezTo>
                        <a:pt x="15931" y="55051"/>
                        <a:pt x="16245" y="53566"/>
                        <a:pt x="16152" y="52181"/>
                      </a:cubicBezTo>
                      <a:close/>
                      <a:moveTo>
                        <a:pt x="23498" y="49819"/>
                      </a:moveTo>
                      <a:cubicBezTo>
                        <a:pt x="24729" y="50401"/>
                        <a:pt x="26027" y="50856"/>
                        <a:pt x="27385" y="51177"/>
                      </a:cubicBezTo>
                      <a:cubicBezTo>
                        <a:pt x="26074" y="52622"/>
                        <a:pt x="25452" y="54750"/>
                        <a:pt x="26074" y="56637"/>
                      </a:cubicBezTo>
                      <a:cubicBezTo>
                        <a:pt x="24201" y="56195"/>
                        <a:pt x="22414" y="55546"/>
                        <a:pt x="20735" y="54717"/>
                      </a:cubicBezTo>
                      <a:cubicBezTo>
                        <a:pt x="22414" y="53753"/>
                        <a:pt x="23364" y="51699"/>
                        <a:pt x="23498" y="49819"/>
                      </a:cubicBezTo>
                      <a:close/>
                      <a:moveTo>
                        <a:pt x="27438" y="51588"/>
                      </a:moveTo>
                      <a:cubicBezTo>
                        <a:pt x="27616" y="51588"/>
                        <a:pt x="27565" y="52167"/>
                        <a:pt x="27613" y="52589"/>
                      </a:cubicBezTo>
                      <a:cubicBezTo>
                        <a:pt x="27660" y="53051"/>
                        <a:pt x="27693" y="53512"/>
                        <a:pt x="27653" y="53974"/>
                      </a:cubicBezTo>
                      <a:cubicBezTo>
                        <a:pt x="27566" y="55051"/>
                        <a:pt x="27144" y="56041"/>
                        <a:pt x="26268" y="56670"/>
                      </a:cubicBezTo>
                      <a:cubicBezTo>
                        <a:pt x="25927" y="55011"/>
                        <a:pt x="26081" y="53338"/>
                        <a:pt x="27098" y="51906"/>
                      </a:cubicBezTo>
                      <a:cubicBezTo>
                        <a:pt x="27261" y="51679"/>
                        <a:pt x="27368" y="51588"/>
                        <a:pt x="27438" y="51588"/>
                      </a:cubicBezTo>
                      <a:close/>
                      <a:moveTo>
                        <a:pt x="32082" y="52019"/>
                      </a:moveTo>
                      <a:cubicBezTo>
                        <a:pt x="32091" y="52019"/>
                        <a:pt x="32100" y="52019"/>
                        <a:pt x="32109" y="52020"/>
                      </a:cubicBezTo>
                      <a:cubicBezTo>
                        <a:pt x="32330" y="52047"/>
                        <a:pt x="32631" y="53064"/>
                        <a:pt x="32684" y="53231"/>
                      </a:cubicBezTo>
                      <a:cubicBezTo>
                        <a:pt x="32818" y="53659"/>
                        <a:pt x="32885" y="54114"/>
                        <a:pt x="32898" y="54556"/>
                      </a:cubicBezTo>
                      <a:cubicBezTo>
                        <a:pt x="32925" y="55506"/>
                        <a:pt x="32664" y="56403"/>
                        <a:pt x="32176" y="57205"/>
                      </a:cubicBezTo>
                      <a:cubicBezTo>
                        <a:pt x="31835" y="56376"/>
                        <a:pt x="31567" y="55539"/>
                        <a:pt x="31493" y="54636"/>
                      </a:cubicBezTo>
                      <a:cubicBezTo>
                        <a:pt x="31460" y="54287"/>
                        <a:pt x="31525" y="52019"/>
                        <a:pt x="32082" y="52019"/>
                      </a:cubicBezTo>
                      <a:close/>
                      <a:moveTo>
                        <a:pt x="37615" y="50869"/>
                      </a:moveTo>
                      <a:lnTo>
                        <a:pt x="37615" y="50869"/>
                      </a:lnTo>
                      <a:cubicBezTo>
                        <a:pt x="37408" y="52669"/>
                        <a:pt x="37508" y="55212"/>
                        <a:pt x="39281" y="56229"/>
                      </a:cubicBezTo>
                      <a:cubicBezTo>
                        <a:pt x="37100" y="56891"/>
                        <a:pt x="34799" y="57266"/>
                        <a:pt x="32417" y="57313"/>
                      </a:cubicBezTo>
                      <a:cubicBezTo>
                        <a:pt x="33460" y="55560"/>
                        <a:pt x="33367" y="53365"/>
                        <a:pt x="32169" y="51699"/>
                      </a:cubicBezTo>
                      <a:cubicBezTo>
                        <a:pt x="34063" y="51679"/>
                        <a:pt x="35889" y="51385"/>
                        <a:pt x="37615" y="50869"/>
                      </a:cubicBezTo>
                      <a:close/>
                      <a:moveTo>
                        <a:pt x="27653" y="51237"/>
                      </a:moveTo>
                      <a:lnTo>
                        <a:pt x="27653" y="51237"/>
                      </a:lnTo>
                      <a:cubicBezTo>
                        <a:pt x="28449" y="51411"/>
                        <a:pt x="29259" y="51538"/>
                        <a:pt x="30082" y="51619"/>
                      </a:cubicBezTo>
                      <a:cubicBezTo>
                        <a:pt x="30323" y="51693"/>
                        <a:pt x="30589" y="51737"/>
                        <a:pt x="30888" y="51737"/>
                      </a:cubicBezTo>
                      <a:cubicBezTo>
                        <a:pt x="30996" y="51737"/>
                        <a:pt x="31109" y="51732"/>
                        <a:pt x="31226" y="51719"/>
                      </a:cubicBezTo>
                      <a:cubicBezTo>
                        <a:pt x="31293" y="51712"/>
                        <a:pt x="31353" y="51706"/>
                        <a:pt x="31420" y="51699"/>
                      </a:cubicBezTo>
                      <a:cubicBezTo>
                        <a:pt x="31587" y="51699"/>
                        <a:pt x="31754" y="51706"/>
                        <a:pt x="31922" y="51706"/>
                      </a:cubicBezTo>
                      <a:lnTo>
                        <a:pt x="31928" y="51706"/>
                      </a:lnTo>
                      <a:cubicBezTo>
                        <a:pt x="30864" y="53432"/>
                        <a:pt x="31165" y="55553"/>
                        <a:pt x="32009" y="57319"/>
                      </a:cubicBezTo>
                      <a:lnTo>
                        <a:pt x="31922" y="57319"/>
                      </a:lnTo>
                      <a:cubicBezTo>
                        <a:pt x="30095" y="57319"/>
                        <a:pt x="28315" y="57125"/>
                        <a:pt x="26596" y="56750"/>
                      </a:cubicBezTo>
                      <a:cubicBezTo>
                        <a:pt x="28215" y="55439"/>
                        <a:pt x="27987" y="53144"/>
                        <a:pt x="27653" y="51237"/>
                      </a:cubicBezTo>
                      <a:close/>
                      <a:moveTo>
                        <a:pt x="15275" y="51492"/>
                      </a:moveTo>
                      <a:cubicBezTo>
                        <a:pt x="15295" y="51498"/>
                        <a:pt x="15315" y="51505"/>
                        <a:pt x="15335" y="51512"/>
                      </a:cubicBezTo>
                      <a:cubicBezTo>
                        <a:pt x="15543" y="51686"/>
                        <a:pt x="15750" y="51860"/>
                        <a:pt x="15958" y="52027"/>
                      </a:cubicBezTo>
                      <a:cubicBezTo>
                        <a:pt x="15730" y="53619"/>
                        <a:pt x="15616" y="55172"/>
                        <a:pt x="15155" y="56730"/>
                      </a:cubicBezTo>
                      <a:cubicBezTo>
                        <a:pt x="15128" y="56820"/>
                        <a:pt x="15214" y="56922"/>
                        <a:pt x="15304" y="56922"/>
                      </a:cubicBezTo>
                      <a:cubicBezTo>
                        <a:pt x="15328" y="56922"/>
                        <a:pt x="15353" y="56915"/>
                        <a:pt x="15376" y="56898"/>
                      </a:cubicBezTo>
                      <a:cubicBezTo>
                        <a:pt x="16607" y="55974"/>
                        <a:pt x="17844" y="55064"/>
                        <a:pt x="19096" y="54168"/>
                      </a:cubicBezTo>
                      <a:cubicBezTo>
                        <a:pt x="19437" y="54362"/>
                        <a:pt x="19785" y="54549"/>
                        <a:pt x="20133" y="54730"/>
                      </a:cubicBezTo>
                      <a:cubicBezTo>
                        <a:pt x="18199" y="55740"/>
                        <a:pt x="16352" y="56911"/>
                        <a:pt x="14426" y="57928"/>
                      </a:cubicBezTo>
                      <a:cubicBezTo>
                        <a:pt x="14720" y="55787"/>
                        <a:pt x="15054" y="53639"/>
                        <a:pt x="15275" y="51492"/>
                      </a:cubicBezTo>
                      <a:close/>
                      <a:moveTo>
                        <a:pt x="15014" y="51445"/>
                      </a:moveTo>
                      <a:lnTo>
                        <a:pt x="15014" y="51445"/>
                      </a:lnTo>
                      <a:cubicBezTo>
                        <a:pt x="14640" y="53626"/>
                        <a:pt x="14385" y="55834"/>
                        <a:pt x="14084" y="58028"/>
                      </a:cubicBezTo>
                      <a:cubicBezTo>
                        <a:pt x="11963" y="56577"/>
                        <a:pt x="10036" y="54877"/>
                        <a:pt x="8330" y="52970"/>
                      </a:cubicBezTo>
                      <a:lnTo>
                        <a:pt x="8330" y="52970"/>
                      </a:lnTo>
                      <a:cubicBezTo>
                        <a:pt x="8501" y="52996"/>
                        <a:pt x="8669" y="53008"/>
                        <a:pt x="8836" y="53008"/>
                      </a:cubicBezTo>
                      <a:cubicBezTo>
                        <a:pt x="9614" y="53008"/>
                        <a:pt x="10362" y="52757"/>
                        <a:pt x="11127" y="52542"/>
                      </a:cubicBezTo>
                      <a:cubicBezTo>
                        <a:pt x="12425" y="52174"/>
                        <a:pt x="13723" y="51826"/>
                        <a:pt x="15014" y="51445"/>
                      </a:cubicBezTo>
                      <a:close/>
                      <a:moveTo>
                        <a:pt x="45483" y="53720"/>
                      </a:moveTo>
                      <a:cubicBezTo>
                        <a:pt x="45570" y="55312"/>
                        <a:pt x="45657" y="56904"/>
                        <a:pt x="45744" y="58497"/>
                      </a:cubicBezTo>
                      <a:cubicBezTo>
                        <a:pt x="44353" y="57480"/>
                        <a:pt x="42874" y="56550"/>
                        <a:pt x="41302" y="55841"/>
                      </a:cubicBezTo>
                      <a:cubicBezTo>
                        <a:pt x="41295" y="55834"/>
                        <a:pt x="41295" y="55834"/>
                        <a:pt x="41288" y="55834"/>
                      </a:cubicBezTo>
                      <a:cubicBezTo>
                        <a:pt x="42760" y="55258"/>
                        <a:pt x="44159" y="54549"/>
                        <a:pt x="45483" y="53720"/>
                      </a:cubicBezTo>
                      <a:close/>
                      <a:moveTo>
                        <a:pt x="21544" y="55412"/>
                      </a:moveTo>
                      <a:lnTo>
                        <a:pt x="21544" y="55412"/>
                      </a:lnTo>
                      <a:cubicBezTo>
                        <a:pt x="22401" y="55794"/>
                        <a:pt x="23277" y="56122"/>
                        <a:pt x="24174" y="56409"/>
                      </a:cubicBezTo>
                      <a:cubicBezTo>
                        <a:pt x="23210" y="57426"/>
                        <a:pt x="22274" y="58457"/>
                        <a:pt x="21277" y="59440"/>
                      </a:cubicBezTo>
                      <a:cubicBezTo>
                        <a:pt x="21357" y="58744"/>
                        <a:pt x="21431" y="58048"/>
                        <a:pt x="21484" y="57346"/>
                      </a:cubicBezTo>
                      <a:cubicBezTo>
                        <a:pt x="21538" y="56710"/>
                        <a:pt x="21638" y="56048"/>
                        <a:pt x="21544" y="55412"/>
                      </a:cubicBezTo>
                      <a:close/>
                      <a:moveTo>
                        <a:pt x="46922" y="53051"/>
                      </a:moveTo>
                      <a:lnTo>
                        <a:pt x="46922" y="53051"/>
                      </a:lnTo>
                      <a:cubicBezTo>
                        <a:pt x="49103" y="53820"/>
                        <a:pt x="51358" y="54409"/>
                        <a:pt x="53606" y="54931"/>
                      </a:cubicBezTo>
                      <a:cubicBezTo>
                        <a:pt x="51605" y="56817"/>
                        <a:pt x="49364" y="58443"/>
                        <a:pt x="46929" y="59761"/>
                      </a:cubicBezTo>
                      <a:cubicBezTo>
                        <a:pt x="46935" y="57540"/>
                        <a:pt x="46982" y="55305"/>
                        <a:pt x="46929" y="53084"/>
                      </a:cubicBezTo>
                      <a:cubicBezTo>
                        <a:pt x="46929" y="53071"/>
                        <a:pt x="46929" y="53057"/>
                        <a:pt x="46922" y="53051"/>
                      </a:cubicBezTo>
                      <a:close/>
                      <a:moveTo>
                        <a:pt x="46574" y="53004"/>
                      </a:moveTo>
                      <a:cubicBezTo>
                        <a:pt x="46601" y="53010"/>
                        <a:pt x="46628" y="53017"/>
                        <a:pt x="46654" y="53017"/>
                      </a:cubicBezTo>
                      <a:cubicBezTo>
                        <a:pt x="46648" y="53037"/>
                        <a:pt x="46641" y="53057"/>
                        <a:pt x="46641" y="53084"/>
                      </a:cubicBezTo>
                      <a:cubicBezTo>
                        <a:pt x="46574" y="55332"/>
                        <a:pt x="46614" y="57587"/>
                        <a:pt x="46614" y="59835"/>
                      </a:cubicBezTo>
                      <a:cubicBezTo>
                        <a:pt x="44306" y="58798"/>
                        <a:pt x="42192" y="57493"/>
                        <a:pt x="39970" y="56309"/>
                      </a:cubicBezTo>
                      <a:cubicBezTo>
                        <a:pt x="40365" y="56182"/>
                        <a:pt x="40760" y="56041"/>
                        <a:pt x="41148" y="55887"/>
                      </a:cubicBezTo>
                      <a:lnTo>
                        <a:pt x="41148" y="55887"/>
                      </a:lnTo>
                      <a:cubicBezTo>
                        <a:pt x="41121" y="55934"/>
                        <a:pt x="41121" y="56001"/>
                        <a:pt x="41188" y="56035"/>
                      </a:cubicBezTo>
                      <a:cubicBezTo>
                        <a:pt x="42800" y="56904"/>
                        <a:pt x="44359" y="57814"/>
                        <a:pt x="45831" y="58905"/>
                      </a:cubicBezTo>
                      <a:cubicBezTo>
                        <a:pt x="45852" y="58919"/>
                        <a:pt x="45876" y="58926"/>
                        <a:pt x="45899" y="58926"/>
                      </a:cubicBezTo>
                      <a:cubicBezTo>
                        <a:pt x="45974" y="58926"/>
                        <a:pt x="46051" y="58861"/>
                        <a:pt x="46045" y="58784"/>
                      </a:cubicBezTo>
                      <a:cubicBezTo>
                        <a:pt x="45952" y="57038"/>
                        <a:pt x="45858" y="55292"/>
                        <a:pt x="45758" y="53546"/>
                      </a:cubicBezTo>
                      <a:cubicBezTo>
                        <a:pt x="46039" y="53372"/>
                        <a:pt x="46306" y="53191"/>
                        <a:pt x="46574" y="53004"/>
                      </a:cubicBezTo>
                      <a:close/>
                      <a:moveTo>
                        <a:pt x="38157" y="56837"/>
                      </a:moveTo>
                      <a:lnTo>
                        <a:pt x="38157" y="56837"/>
                      </a:lnTo>
                      <a:cubicBezTo>
                        <a:pt x="37769" y="58069"/>
                        <a:pt x="37595" y="59387"/>
                        <a:pt x="37502" y="60678"/>
                      </a:cubicBezTo>
                      <a:cubicBezTo>
                        <a:pt x="36237" y="59681"/>
                        <a:pt x="35113" y="58524"/>
                        <a:pt x="33862" y="57533"/>
                      </a:cubicBezTo>
                      <a:cubicBezTo>
                        <a:pt x="35334" y="57420"/>
                        <a:pt x="36766" y="57185"/>
                        <a:pt x="38157" y="56837"/>
                      </a:cubicBezTo>
                      <a:close/>
                      <a:moveTo>
                        <a:pt x="20554" y="54944"/>
                      </a:moveTo>
                      <a:cubicBezTo>
                        <a:pt x="20835" y="55085"/>
                        <a:pt x="21123" y="55218"/>
                        <a:pt x="21411" y="55352"/>
                      </a:cubicBezTo>
                      <a:cubicBezTo>
                        <a:pt x="21237" y="55988"/>
                        <a:pt x="21270" y="56690"/>
                        <a:pt x="21217" y="57346"/>
                      </a:cubicBezTo>
                      <a:cubicBezTo>
                        <a:pt x="21150" y="58176"/>
                        <a:pt x="21063" y="58992"/>
                        <a:pt x="20956" y="59815"/>
                      </a:cubicBezTo>
                      <a:cubicBezTo>
                        <a:pt x="20947" y="59901"/>
                        <a:pt x="21023" y="59950"/>
                        <a:pt x="21099" y="59950"/>
                      </a:cubicBezTo>
                      <a:cubicBezTo>
                        <a:pt x="21135" y="59950"/>
                        <a:pt x="21171" y="59939"/>
                        <a:pt x="21196" y="59915"/>
                      </a:cubicBezTo>
                      <a:cubicBezTo>
                        <a:pt x="22320" y="58845"/>
                        <a:pt x="23445" y="57741"/>
                        <a:pt x="24421" y="56530"/>
                      </a:cubicBezTo>
                      <a:cubicBezTo>
                        <a:pt x="24428" y="56516"/>
                        <a:pt x="24435" y="56503"/>
                        <a:pt x="24441" y="56490"/>
                      </a:cubicBezTo>
                      <a:cubicBezTo>
                        <a:pt x="24903" y="56630"/>
                        <a:pt x="25378" y="56764"/>
                        <a:pt x="25853" y="56878"/>
                      </a:cubicBezTo>
                      <a:cubicBezTo>
                        <a:pt x="25846" y="56878"/>
                        <a:pt x="25840" y="56884"/>
                        <a:pt x="25833" y="56891"/>
                      </a:cubicBezTo>
                      <a:cubicBezTo>
                        <a:pt x="24053" y="58309"/>
                        <a:pt x="22508" y="59969"/>
                        <a:pt x="20594" y="61206"/>
                      </a:cubicBezTo>
                      <a:cubicBezTo>
                        <a:pt x="20748" y="59139"/>
                        <a:pt x="20835" y="56998"/>
                        <a:pt x="20554" y="54944"/>
                      </a:cubicBezTo>
                      <a:close/>
                      <a:moveTo>
                        <a:pt x="27512" y="57226"/>
                      </a:moveTo>
                      <a:cubicBezTo>
                        <a:pt x="28596" y="57413"/>
                        <a:pt x="29707" y="57533"/>
                        <a:pt x="30838" y="57580"/>
                      </a:cubicBezTo>
                      <a:cubicBezTo>
                        <a:pt x="30162" y="58871"/>
                        <a:pt x="29366" y="60076"/>
                        <a:pt x="28456" y="61213"/>
                      </a:cubicBezTo>
                      <a:cubicBezTo>
                        <a:pt x="28181" y="59875"/>
                        <a:pt x="27914" y="58524"/>
                        <a:pt x="27512" y="57226"/>
                      </a:cubicBezTo>
                      <a:close/>
                      <a:moveTo>
                        <a:pt x="20320" y="54971"/>
                      </a:moveTo>
                      <a:lnTo>
                        <a:pt x="20320" y="54971"/>
                      </a:lnTo>
                      <a:cubicBezTo>
                        <a:pt x="20313" y="57098"/>
                        <a:pt x="20400" y="59193"/>
                        <a:pt x="20246" y="61320"/>
                      </a:cubicBezTo>
                      <a:cubicBezTo>
                        <a:pt x="18199" y="60504"/>
                        <a:pt x="16265" y="59480"/>
                        <a:pt x="14452" y="58283"/>
                      </a:cubicBezTo>
                      <a:cubicBezTo>
                        <a:pt x="16426" y="57272"/>
                        <a:pt x="18500" y="56249"/>
                        <a:pt x="20320" y="54971"/>
                      </a:cubicBezTo>
                      <a:close/>
                      <a:moveTo>
                        <a:pt x="39428" y="56483"/>
                      </a:moveTo>
                      <a:lnTo>
                        <a:pt x="39428" y="56483"/>
                      </a:lnTo>
                      <a:cubicBezTo>
                        <a:pt x="38980" y="58497"/>
                        <a:pt x="38539" y="60517"/>
                        <a:pt x="38097" y="62531"/>
                      </a:cubicBezTo>
                      <a:cubicBezTo>
                        <a:pt x="36150" y="60946"/>
                        <a:pt x="34310" y="59246"/>
                        <a:pt x="32410" y="57600"/>
                      </a:cubicBezTo>
                      <a:cubicBezTo>
                        <a:pt x="32818" y="57587"/>
                        <a:pt x="33226" y="57573"/>
                        <a:pt x="33628" y="57547"/>
                      </a:cubicBezTo>
                      <a:cubicBezTo>
                        <a:pt x="34678" y="58912"/>
                        <a:pt x="36197" y="60036"/>
                        <a:pt x="37555" y="61079"/>
                      </a:cubicBezTo>
                      <a:cubicBezTo>
                        <a:pt x="37577" y="61095"/>
                        <a:pt x="37600" y="61102"/>
                        <a:pt x="37623" y="61102"/>
                      </a:cubicBezTo>
                      <a:cubicBezTo>
                        <a:pt x="37696" y="61102"/>
                        <a:pt x="37764" y="61029"/>
                        <a:pt x="37769" y="60952"/>
                      </a:cubicBezTo>
                      <a:cubicBezTo>
                        <a:pt x="37863" y="59520"/>
                        <a:pt x="38157" y="58162"/>
                        <a:pt x="38445" y="56764"/>
                      </a:cubicBezTo>
                      <a:cubicBezTo>
                        <a:pt x="38773" y="56677"/>
                        <a:pt x="39101" y="56583"/>
                        <a:pt x="39428" y="56483"/>
                      </a:cubicBezTo>
                      <a:close/>
                      <a:moveTo>
                        <a:pt x="39770" y="56383"/>
                      </a:moveTo>
                      <a:cubicBezTo>
                        <a:pt x="41730" y="57915"/>
                        <a:pt x="44085" y="59052"/>
                        <a:pt x="46353" y="60069"/>
                      </a:cubicBezTo>
                      <a:cubicBezTo>
                        <a:pt x="43851" y="61354"/>
                        <a:pt x="41155" y="62324"/>
                        <a:pt x="38318" y="62906"/>
                      </a:cubicBezTo>
                      <a:cubicBezTo>
                        <a:pt x="38324" y="62892"/>
                        <a:pt x="38338" y="62872"/>
                        <a:pt x="38338" y="62852"/>
                      </a:cubicBezTo>
                      <a:cubicBezTo>
                        <a:pt x="38820" y="60698"/>
                        <a:pt x="39295" y="58544"/>
                        <a:pt x="39770" y="56383"/>
                      </a:cubicBezTo>
                      <a:close/>
                      <a:moveTo>
                        <a:pt x="26034" y="57118"/>
                      </a:moveTo>
                      <a:cubicBezTo>
                        <a:pt x="26255" y="58176"/>
                        <a:pt x="26643" y="59206"/>
                        <a:pt x="26910" y="60250"/>
                      </a:cubicBezTo>
                      <a:cubicBezTo>
                        <a:pt x="27158" y="61247"/>
                        <a:pt x="27379" y="62243"/>
                        <a:pt x="27566" y="63254"/>
                      </a:cubicBezTo>
                      <a:cubicBezTo>
                        <a:pt x="25197" y="62926"/>
                        <a:pt x="22916" y="62337"/>
                        <a:pt x="20741" y="61514"/>
                      </a:cubicBezTo>
                      <a:cubicBezTo>
                        <a:pt x="22655" y="60297"/>
                        <a:pt x="24435" y="58711"/>
                        <a:pt x="26034" y="57118"/>
                      </a:cubicBezTo>
                      <a:close/>
                      <a:moveTo>
                        <a:pt x="26281" y="56978"/>
                      </a:moveTo>
                      <a:cubicBezTo>
                        <a:pt x="26602" y="57052"/>
                        <a:pt x="26924" y="57118"/>
                        <a:pt x="27251" y="57179"/>
                      </a:cubicBezTo>
                      <a:cubicBezTo>
                        <a:pt x="27532" y="58657"/>
                        <a:pt x="27927" y="60116"/>
                        <a:pt x="28228" y="61588"/>
                      </a:cubicBezTo>
                      <a:cubicBezTo>
                        <a:pt x="28241" y="61656"/>
                        <a:pt x="28311" y="61700"/>
                        <a:pt x="28378" y="61700"/>
                      </a:cubicBezTo>
                      <a:cubicBezTo>
                        <a:pt x="28415" y="61700"/>
                        <a:pt x="28452" y="61686"/>
                        <a:pt x="28476" y="61655"/>
                      </a:cubicBezTo>
                      <a:cubicBezTo>
                        <a:pt x="29506" y="60417"/>
                        <a:pt x="30389" y="59086"/>
                        <a:pt x="31139" y="57660"/>
                      </a:cubicBezTo>
                      <a:cubicBezTo>
                        <a:pt x="31152" y="57634"/>
                        <a:pt x="31152" y="57614"/>
                        <a:pt x="31159" y="57594"/>
                      </a:cubicBezTo>
                      <a:cubicBezTo>
                        <a:pt x="31413" y="57600"/>
                        <a:pt x="31667" y="57600"/>
                        <a:pt x="31922" y="57600"/>
                      </a:cubicBezTo>
                      <a:lnTo>
                        <a:pt x="31948" y="57600"/>
                      </a:lnTo>
                      <a:cubicBezTo>
                        <a:pt x="30811" y="59654"/>
                        <a:pt x="29506" y="61548"/>
                        <a:pt x="27900" y="63260"/>
                      </a:cubicBezTo>
                      <a:cubicBezTo>
                        <a:pt x="27526" y="61193"/>
                        <a:pt x="27118" y="58912"/>
                        <a:pt x="26214" y="57018"/>
                      </a:cubicBezTo>
                      <a:cubicBezTo>
                        <a:pt x="26221" y="57011"/>
                        <a:pt x="26228" y="57011"/>
                        <a:pt x="26235" y="57011"/>
                      </a:cubicBezTo>
                      <a:cubicBezTo>
                        <a:pt x="26248" y="56998"/>
                        <a:pt x="26268" y="56991"/>
                        <a:pt x="26281" y="56978"/>
                      </a:cubicBezTo>
                      <a:close/>
                      <a:moveTo>
                        <a:pt x="32229" y="57741"/>
                      </a:moveTo>
                      <a:cubicBezTo>
                        <a:pt x="34042" y="59601"/>
                        <a:pt x="36070" y="61287"/>
                        <a:pt x="38084" y="62919"/>
                      </a:cubicBezTo>
                      <a:cubicBezTo>
                        <a:pt x="38090" y="62933"/>
                        <a:pt x="38104" y="62939"/>
                        <a:pt x="38117" y="62946"/>
                      </a:cubicBezTo>
                      <a:cubicBezTo>
                        <a:pt x="36110" y="63341"/>
                        <a:pt x="34042" y="63555"/>
                        <a:pt x="31922" y="63555"/>
                      </a:cubicBezTo>
                      <a:cubicBezTo>
                        <a:pt x="30690" y="63555"/>
                        <a:pt x="29473" y="63481"/>
                        <a:pt x="28275" y="63341"/>
                      </a:cubicBezTo>
                      <a:cubicBezTo>
                        <a:pt x="29834" y="61668"/>
                        <a:pt x="31212" y="59795"/>
                        <a:pt x="32229" y="57741"/>
                      </a:cubicBezTo>
                      <a:close/>
                      <a:moveTo>
                        <a:pt x="31922" y="1"/>
                      </a:moveTo>
                      <a:cubicBezTo>
                        <a:pt x="30035" y="1"/>
                        <a:pt x="28188" y="168"/>
                        <a:pt x="26395" y="482"/>
                      </a:cubicBezTo>
                      <a:cubicBezTo>
                        <a:pt x="26370" y="472"/>
                        <a:pt x="26343" y="467"/>
                        <a:pt x="26317" y="467"/>
                      </a:cubicBezTo>
                      <a:cubicBezTo>
                        <a:pt x="26272" y="467"/>
                        <a:pt x="26228" y="482"/>
                        <a:pt x="26194" y="516"/>
                      </a:cubicBezTo>
                      <a:cubicBezTo>
                        <a:pt x="11321" y="3226"/>
                        <a:pt x="1" y="16279"/>
                        <a:pt x="1" y="31922"/>
                      </a:cubicBezTo>
                      <a:cubicBezTo>
                        <a:pt x="1" y="45417"/>
                        <a:pt x="8417" y="56978"/>
                        <a:pt x="20273" y="61641"/>
                      </a:cubicBezTo>
                      <a:cubicBezTo>
                        <a:pt x="20308" y="61676"/>
                        <a:pt x="20353" y="61696"/>
                        <a:pt x="20400" y="61696"/>
                      </a:cubicBezTo>
                      <a:cubicBezTo>
                        <a:pt x="20407" y="61696"/>
                        <a:pt x="20414" y="61696"/>
                        <a:pt x="20420" y="61695"/>
                      </a:cubicBezTo>
                      <a:cubicBezTo>
                        <a:pt x="22709" y="62585"/>
                        <a:pt x="25117" y="63214"/>
                        <a:pt x="27626" y="63548"/>
                      </a:cubicBezTo>
                      <a:cubicBezTo>
                        <a:pt x="27633" y="63582"/>
                        <a:pt x="27640" y="63615"/>
                        <a:pt x="27646" y="63649"/>
                      </a:cubicBezTo>
                      <a:cubicBezTo>
                        <a:pt x="27659" y="63728"/>
                        <a:pt x="27731" y="63771"/>
                        <a:pt x="27801" y="63771"/>
                      </a:cubicBezTo>
                      <a:cubicBezTo>
                        <a:pt x="27844" y="63771"/>
                        <a:pt x="27886" y="63755"/>
                        <a:pt x="27914" y="63722"/>
                      </a:cubicBezTo>
                      <a:cubicBezTo>
                        <a:pt x="27954" y="63682"/>
                        <a:pt x="27994" y="63642"/>
                        <a:pt x="28028" y="63602"/>
                      </a:cubicBezTo>
                      <a:cubicBezTo>
                        <a:pt x="29306" y="63756"/>
                        <a:pt x="30603" y="63843"/>
                        <a:pt x="31922" y="63843"/>
                      </a:cubicBezTo>
                      <a:cubicBezTo>
                        <a:pt x="37247" y="63843"/>
                        <a:pt x="42272" y="62531"/>
                        <a:pt x="46688" y="60216"/>
                      </a:cubicBezTo>
                      <a:cubicBezTo>
                        <a:pt x="46714" y="60228"/>
                        <a:pt x="46741" y="60233"/>
                        <a:pt x="46766" y="60233"/>
                      </a:cubicBezTo>
                      <a:cubicBezTo>
                        <a:pt x="46847" y="60233"/>
                        <a:pt x="46917" y="60180"/>
                        <a:pt x="46922" y="60089"/>
                      </a:cubicBezTo>
                      <a:cubicBezTo>
                        <a:pt x="56978" y="54710"/>
                        <a:pt x="63843" y="44105"/>
                        <a:pt x="63843" y="31922"/>
                      </a:cubicBezTo>
                      <a:cubicBezTo>
                        <a:pt x="63843" y="21638"/>
                        <a:pt x="58952" y="12479"/>
                        <a:pt x="51385" y="6638"/>
                      </a:cubicBezTo>
                      <a:cubicBezTo>
                        <a:pt x="51365" y="6618"/>
                        <a:pt x="51344" y="6604"/>
                        <a:pt x="51324" y="6591"/>
                      </a:cubicBezTo>
                      <a:cubicBezTo>
                        <a:pt x="45938" y="2463"/>
                        <a:pt x="39214" y="1"/>
                        <a:pt x="31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4"/>
                <p:cNvSpPr/>
                <p:nvPr/>
              </p:nvSpPr>
              <p:spPr>
                <a:xfrm>
                  <a:off x="8707436" y="1250232"/>
                  <a:ext cx="158813" cy="148033"/>
                </a:xfrm>
                <a:custGeom>
                  <a:avLst/>
                  <a:gdLst/>
                  <a:ahLst/>
                  <a:cxnLst/>
                  <a:rect l="l" t="t" r="r" b="b"/>
                  <a:pathLst>
                    <a:path w="6217" h="5795" extrusionOk="0">
                      <a:moveTo>
                        <a:pt x="1051" y="0"/>
                      </a:moveTo>
                      <a:cubicBezTo>
                        <a:pt x="704" y="0"/>
                        <a:pt x="356" y="3"/>
                        <a:pt x="8" y="7"/>
                      </a:cubicBezTo>
                      <a:lnTo>
                        <a:pt x="1" y="7"/>
                      </a:lnTo>
                      <a:cubicBezTo>
                        <a:pt x="135" y="268"/>
                        <a:pt x="255" y="536"/>
                        <a:pt x="376" y="803"/>
                      </a:cubicBezTo>
                      <a:cubicBezTo>
                        <a:pt x="396" y="790"/>
                        <a:pt x="416" y="776"/>
                        <a:pt x="442" y="776"/>
                      </a:cubicBezTo>
                      <a:cubicBezTo>
                        <a:pt x="2028" y="663"/>
                        <a:pt x="3621" y="629"/>
                        <a:pt x="5213" y="556"/>
                      </a:cubicBezTo>
                      <a:cubicBezTo>
                        <a:pt x="5216" y="556"/>
                        <a:pt x="5218" y="555"/>
                        <a:pt x="5221" y="555"/>
                      </a:cubicBezTo>
                      <a:cubicBezTo>
                        <a:pt x="5335" y="555"/>
                        <a:pt x="5372" y="698"/>
                        <a:pt x="5307" y="776"/>
                      </a:cubicBezTo>
                      <a:cubicBezTo>
                        <a:pt x="4149" y="2101"/>
                        <a:pt x="3005" y="3433"/>
                        <a:pt x="1827" y="4737"/>
                      </a:cubicBezTo>
                      <a:cubicBezTo>
                        <a:pt x="1814" y="4757"/>
                        <a:pt x="1787" y="4764"/>
                        <a:pt x="1767" y="4771"/>
                      </a:cubicBezTo>
                      <a:cubicBezTo>
                        <a:pt x="1854" y="5105"/>
                        <a:pt x="1934" y="5447"/>
                        <a:pt x="2008" y="5794"/>
                      </a:cubicBezTo>
                      <a:cubicBezTo>
                        <a:pt x="3460" y="3955"/>
                        <a:pt x="4858" y="2074"/>
                        <a:pt x="6216" y="161"/>
                      </a:cubicBezTo>
                      <a:cubicBezTo>
                        <a:pt x="4496" y="55"/>
                        <a:pt x="2776"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4"/>
                <p:cNvSpPr/>
                <p:nvPr/>
              </p:nvSpPr>
              <p:spPr>
                <a:xfrm>
                  <a:off x="8713261" y="1056244"/>
                  <a:ext cx="158277" cy="190080"/>
                </a:xfrm>
                <a:custGeom>
                  <a:avLst/>
                  <a:gdLst/>
                  <a:ahLst/>
                  <a:cxnLst/>
                  <a:rect l="l" t="t" r="r" b="b"/>
                  <a:pathLst>
                    <a:path w="6196" h="7441" extrusionOk="0">
                      <a:moveTo>
                        <a:pt x="2081" y="1"/>
                      </a:moveTo>
                      <a:cubicBezTo>
                        <a:pt x="1472" y="2449"/>
                        <a:pt x="776" y="4878"/>
                        <a:pt x="0" y="7280"/>
                      </a:cubicBezTo>
                      <a:cubicBezTo>
                        <a:pt x="304" y="7277"/>
                        <a:pt x="607" y="7275"/>
                        <a:pt x="910" y="7275"/>
                      </a:cubicBezTo>
                      <a:cubicBezTo>
                        <a:pt x="2673" y="7275"/>
                        <a:pt x="4432" y="7326"/>
                        <a:pt x="6196" y="7440"/>
                      </a:cubicBezTo>
                      <a:cubicBezTo>
                        <a:pt x="5159" y="4764"/>
                        <a:pt x="3767" y="2269"/>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4"/>
                <p:cNvSpPr/>
                <p:nvPr/>
              </p:nvSpPr>
              <p:spPr>
                <a:xfrm>
                  <a:off x="8635144" y="1760392"/>
                  <a:ext cx="179990" cy="179837"/>
                </a:xfrm>
                <a:custGeom>
                  <a:avLst/>
                  <a:gdLst/>
                  <a:ahLst/>
                  <a:cxnLst/>
                  <a:rect l="l" t="t" r="r" b="b"/>
                  <a:pathLst>
                    <a:path w="7046" h="7040" extrusionOk="0">
                      <a:moveTo>
                        <a:pt x="3895" y="1"/>
                      </a:moveTo>
                      <a:cubicBezTo>
                        <a:pt x="3761" y="362"/>
                        <a:pt x="3627" y="723"/>
                        <a:pt x="3473" y="1078"/>
                      </a:cubicBezTo>
                      <a:cubicBezTo>
                        <a:pt x="3487" y="1085"/>
                        <a:pt x="3493" y="1091"/>
                        <a:pt x="3500" y="1105"/>
                      </a:cubicBezTo>
                      <a:cubicBezTo>
                        <a:pt x="4363" y="2724"/>
                        <a:pt x="5126" y="4410"/>
                        <a:pt x="5935" y="6063"/>
                      </a:cubicBezTo>
                      <a:cubicBezTo>
                        <a:pt x="5975" y="6143"/>
                        <a:pt x="5929" y="6250"/>
                        <a:pt x="5828" y="6250"/>
                      </a:cubicBezTo>
                      <a:cubicBezTo>
                        <a:pt x="4791" y="6250"/>
                        <a:pt x="3732" y="6296"/>
                        <a:pt x="2680" y="6296"/>
                      </a:cubicBezTo>
                      <a:cubicBezTo>
                        <a:pt x="1989" y="6296"/>
                        <a:pt x="1300" y="6276"/>
                        <a:pt x="623" y="6210"/>
                      </a:cubicBezTo>
                      <a:cubicBezTo>
                        <a:pt x="416" y="6491"/>
                        <a:pt x="208" y="6765"/>
                        <a:pt x="1" y="7039"/>
                      </a:cubicBezTo>
                      <a:cubicBezTo>
                        <a:pt x="2349" y="7039"/>
                        <a:pt x="4698" y="7006"/>
                        <a:pt x="7046" y="6952"/>
                      </a:cubicBezTo>
                      <a:cubicBezTo>
                        <a:pt x="6343" y="5561"/>
                        <a:pt x="5728" y="4116"/>
                        <a:pt x="5086" y="2697"/>
                      </a:cubicBezTo>
                      <a:cubicBezTo>
                        <a:pt x="4778" y="2021"/>
                        <a:pt x="4470" y="1339"/>
                        <a:pt x="4169" y="663"/>
                      </a:cubicBezTo>
                      <a:cubicBezTo>
                        <a:pt x="4075" y="469"/>
                        <a:pt x="3942" y="235"/>
                        <a:pt x="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4"/>
                <p:cNvSpPr/>
                <p:nvPr/>
              </p:nvSpPr>
              <p:spPr>
                <a:xfrm>
                  <a:off x="8654124" y="1794928"/>
                  <a:ext cx="125809" cy="120496"/>
                </a:xfrm>
                <a:custGeom>
                  <a:avLst/>
                  <a:gdLst/>
                  <a:ahLst/>
                  <a:cxnLst/>
                  <a:rect l="l" t="t" r="r" b="b"/>
                  <a:pathLst>
                    <a:path w="4925" h="4717" extrusionOk="0">
                      <a:moveTo>
                        <a:pt x="2616" y="0"/>
                      </a:moveTo>
                      <a:cubicBezTo>
                        <a:pt x="1907" y="1653"/>
                        <a:pt x="1031" y="3225"/>
                        <a:pt x="0" y="4677"/>
                      </a:cubicBezTo>
                      <a:cubicBezTo>
                        <a:pt x="371" y="4647"/>
                        <a:pt x="744" y="4638"/>
                        <a:pt x="1116" y="4638"/>
                      </a:cubicBezTo>
                      <a:cubicBezTo>
                        <a:pt x="1563" y="4638"/>
                        <a:pt x="2011" y="4650"/>
                        <a:pt x="2456" y="4650"/>
                      </a:cubicBezTo>
                      <a:cubicBezTo>
                        <a:pt x="2664" y="4650"/>
                        <a:pt x="3288" y="4716"/>
                        <a:pt x="3844" y="4716"/>
                      </a:cubicBezTo>
                      <a:cubicBezTo>
                        <a:pt x="4307" y="4716"/>
                        <a:pt x="4723" y="4670"/>
                        <a:pt x="4811" y="4503"/>
                      </a:cubicBezTo>
                      <a:cubicBezTo>
                        <a:pt x="4925" y="4302"/>
                        <a:pt x="3807" y="2442"/>
                        <a:pt x="3680" y="2188"/>
                      </a:cubicBezTo>
                      <a:cubicBezTo>
                        <a:pt x="3326" y="1459"/>
                        <a:pt x="2958" y="736"/>
                        <a:pt x="2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4"/>
                <p:cNvSpPr/>
                <p:nvPr/>
              </p:nvSpPr>
              <p:spPr>
                <a:xfrm>
                  <a:off x="8719749" y="1271409"/>
                  <a:ext cx="113164" cy="94542"/>
                </a:xfrm>
                <a:custGeom>
                  <a:avLst/>
                  <a:gdLst/>
                  <a:ahLst/>
                  <a:cxnLst/>
                  <a:rect l="l" t="t" r="r" b="b"/>
                  <a:pathLst>
                    <a:path w="4430" h="3701" extrusionOk="0">
                      <a:moveTo>
                        <a:pt x="4430" y="1"/>
                      </a:moveTo>
                      <a:cubicBezTo>
                        <a:pt x="2958" y="75"/>
                        <a:pt x="1479" y="175"/>
                        <a:pt x="1" y="215"/>
                      </a:cubicBezTo>
                      <a:cubicBezTo>
                        <a:pt x="489" y="1339"/>
                        <a:pt x="897" y="2503"/>
                        <a:pt x="1225" y="3701"/>
                      </a:cubicBezTo>
                      <a:cubicBezTo>
                        <a:pt x="2275" y="2456"/>
                        <a:pt x="3359" y="1232"/>
                        <a:pt x="4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4"/>
                <p:cNvSpPr/>
                <p:nvPr/>
              </p:nvSpPr>
              <p:spPr>
                <a:xfrm>
                  <a:off x="8634301" y="1946359"/>
                  <a:ext cx="179990" cy="171279"/>
                </a:xfrm>
                <a:custGeom>
                  <a:avLst/>
                  <a:gdLst/>
                  <a:ahLst/>
                  <a:cxnLst/>
                  <a:rect l="l" t="t" r="r" b="b"/>
                  <a:pathLst>
                    <a:path w="7046" h="6705" extrusionOk="0">
                      <a:moveTo>
                        <a:pt x="7046" y="0"/>
                      </a:moveTo>
                      <a:lnTo>
                        <a:pt x="7046" y="0"/>
                      </a:lnTo>
                      <a:cubicBezTo>
                        <a:pt x="5895" y="27"/>
                        <a:pt x="4744" y="40"/>
                        <a:pt x="3593" y="54"/>
                      </a:cubicBezTo>
                      <a:cubicBezTo>
                        <a:pt x="2984" y="54"/>
                        <a:pt x="2375" y="54"/>
                        <a:pt x="1767" y="60"/>
                      </a:cubicBezTo>
                      <a:cubicBezTo>
                        <a:pt x="1556" y="60"/>
                        <a:pt x="1158" y="4"/>
                        <a:pt x="812" y="4"/>
                      </a:cubicBezTo>
                      <a:cubicBezTo>
                        <a:pt x="552" y="4"/>
                        <a:pt x="321" y="36"/>
                        <a:pt x="221" y="147"/>
                      </a:cubicBezTo>
                      <a:cubicBezTo>
                        <a:pt x="0" y="382"/>
                        <a:pt x="342" y="1512"/>
                        <a:pt x="402" y="1827"/>
                      </a:cubicBezTo>
                      <a:cubicBezTo>
                        <a:pt x="509" y="2362"/>
                        <a:pt x="623" y="2891"/>
                        <a:pt x="750" y="3412"/>
                      </a:cubicBezTo>
                      <a:cubicBezTo>
                        <a:pt x="1031" y="4530"/>
                        <a:pt x="1372" y="5627"/>
                        <a:pt x="1767" y="6704"/>
                      </a:cubicBezTo>
                      <a:cubicBezTo>
                        <a:pt x="3807" y="4724"/>
                        <a:pt x="5594" y="2469"/>
                        <a:pt x="7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4"/>
                <p:cNvSpPr/>
                <p:nvPr/>
              </p:nvSpPr>
              <p:spPr>
                <a:xfrm>
                  <a:off x="8616011" y="1408330"/>
                  <a:ext cx="150435" cy="146143"/>
                </a:xfrm>
                <a:custGeom>
                  <a:avLst/>
                  <a:gdLst/>
                  <a:ahLst/>
                  <a:cxnLst/>
                  <a:rect l="l" t="t" r="r" b="b"/>
                  <a:pathLst>
                    <a:path w="5889" h="5721" extrusionOk="0">
                      <a:moveTo>
                        <a:pt x="5380" y="0"/>
                      </a:moveTo>
                      <a:cubicBezTo>
                        <a:pt x="4422" y="1279"/>
                        <a:pt x="2775" y="1903"/>
                        <a:pt x="1178" y="1903"/>
                      </a:cubicBezTo>
                      <a:cubicBezTo>
                        <a:pt x="778" y="1903"/>
                        <a:pt x="382" y="1864"/>
                        <a:pt x="0" y="1787"/>
                      </a:cubicBezTo>
                      <a:lnTo>
                        <a:pt x="0" y="1787"/>
                      </a:lnTo>
                      <a:cubicBezTo>
                        <a:pt x="181" y="2850"/>
                        <a:pt x="275" y="3941"/>
                        <a:pt x="275" y="5052"/>
                      </a:cubicBezTo>
                      <a:cubicBezTo>
                        <a:pt x="275" y="5272"/>
                        <a:pt x="268" y="5500"/>
                        <a:pt x="261" y="5721"/>
                      </a:cubicBezTo>
                      <a:cubicBezTo>
                        <a:pt x="1220" y="5261"/>
                        <a:pt x="2663" y="4767"/>
                        <a:pt x="3974" y="4767"/>
                      </a:cubicBezTo>
                      <a:cubicBezTo>
                        <a:pt x="4684" y="4767"/>
                        <a:pt x="5354" y="4912"/>
                        <a:pt x="5888" y="5286"/>
                      </a:cubicBezTo>
                      <a:cubicBezTo>
                        <a:pt x="5888" y="5212"/>
                        <a:pt x="5888" y="5132"/>
                        <a:pt x="5888" y="5052"/>
                      </a:cubicBezTo>
                      <a:cubicBezTo>
                        <a:pt x="5888" y="3319"/>
                        <a:pt x="5714" y="1633"/>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4"/>
                <p:cNvSpPr/>
                <p:nvPr/>
              </p:nvSpPr>
              <p:spPr>
                <a:xfrm>
                  <a:off x="8631721" y="1537103"/>
                  <a:ext cx="134546" cy="39160"/>
                </a:xfrm>
                <a:custGeom>
                  <a:avLst/>
                  <a:gdLst/>
                  <a:ahLst/>
                  <a:cxnLst/>
                  <a:rect l="l" t="t" r="r" b="b"/>
                  <a:pathLst>
                    <a:path w="5267" h="1533" extrusionOk="0">
                      <a:moveTo>
                        <a:pt x="3366" y="1"/>
                      </a:moveTo>
                      <a:cubicBezTo>
                        <a:pt x="2194" y="1"/>
                        <a:pt x="893" y="419"/>
                        <a:pt x="1" y="820"/>
                      </a:cubicBezTo>
                      <a:cubicBezTo>
                        <a:pt x="782" y="1319"/>
                        <a:pt x="1591" y="1533"/>
                        <a:pt x="2404" y="1533"/>
                      </a:cubicBezTo>
                      <a:cubicBezTo>
                        <a:pt x="3360" y="1533"/>
                        <a:pt x="4324" y="1237"/>
                        <a:pt x="5260" y="760"/>
                      </a:cubicBezTo>
                      <a:cubicBezTo>
                        <a:pt x="5260" y="700"/>
                        <a:pt x="5266" y="646"/>
                        <a:pt x="5266" y="586"/>
                      </a:cubicBezTo>
                      <a:cubicBezTo>
                        <a:pt x="4768" y="161"/>
                        <a:pt x="4091"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4"/>
                <p:cNvSpPr/>
                <p:nvPr/>
              </p:nvSpPr>
              <p:spPr>
                <a:xfrm>
                  <a:off x="8595830" y="900879"/>
                  <a:ext cx="166323" cy="178636"/>
                </a:xfrm>
                <a:custGeom>
                  <a:avLst/>
                  <a:gdLst/>
                  <a:ahLst/>
                  <a:cxnLst/>
                  <a:rect l="l" t="t" r="r" b="b"/>
                  <a:pathLst>
                    <a:path w="6511" h="6993" extrusionOk="0">
                      <a:moveTo>
                        <a:pt x="750" y="1"/>
                      </a:moveTo>
                      <a:cubicBezTo>
                        <a:pt x="402" y="2322"/>
                        <a:pt x="155" y="4657"/>
                        <a:pt x="1" y="6992"/>
                      </a:cubicBezTo>
                      <a:cubicBezTo>
                        <a:pt x="2162" y="6618"/>
                        <a:pt x="4330" y="6243"/>
                        <a:pt x="6491" y="5862"/>
                      </a:cubicBezTo>
                      <a:lnTo>
                        <a:pt x="6511" y="5862"/>
                      </a:lnTo>
                      <a:cubicBezTo>
                        <a:pt x="4852" y="3667"/>
                        <a:pt x="2918" y="1700"/>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44"/>
                <p:cNvSpPr/>
                <p:nvPr/>
              </p:nvSpPr>
              <p:spPr>
                <a:xfrm>
                  <a:off x="8599432" y="1560272"/>
                  <a:ext cx="166502" cy="175034"/>
                </a:xfrm>
                <a:custGeom>
                  <a:avLst/>
                  <a:gdLst/>
                  <a:ahLst/>
                  <a:cxnLst/>
                  <a:rect l="l" t="t" r="r" b="b"/>
                  <a:pathLst>
                    <a:path w="6518" h="6852" extrusionOk="0">
                      <a:moveTo>
                        <a:pt x="904" y="0"/>
                      </a:moveTo>
                      <a:cubicBezTo>
                        <a:pt x="823" y="1760"/>
                        <a:pt x="516" y="3459"/>
                        <a:pt x="0" y="5072"/>
                      </a:cubicBezTo>
                      <a:lnTo>
                        <a:pt x="14" y="5072"/>
                      </a:lnTo>
                      <a:cubicBezTo>
                        <a:pt x="347" y="5049"/>
                        <a:pt x="718" y="5031"/>
                        <a:pt x="1105" y="5031"/>
                      </a:cubicBezTo>
                      <a:cubicBezTo>
                        <a:pt x="2744" y="5031"/>
                        <a:pt x="4682" y="5342"/>
                        <a:pt x="5326" y="6851"/>
                      </a:cubicBezTo>
                      <a:cubicBezTo>
                        <a:pt x="6022" y="4690"/>
                        <a:pt x="6437" y="2402"/>
                        <a:pt x="6517" y="27"/>
                      </a:cubicBezTo>
                      <a:lnTo>
                        <a:pt x="6517" y="27"/>
                      </a:lnTo>
                      <a:cubicBezTo>
                        <a:pt x="5789" y="662"/>
                        <a:pt x="4843" y="943"/>
                        <a:pt x="3881" y="943"/>
                      </a:cubicBezTo>
                      <a:cubicBezTo>
                        <a:pt x="2818" y="943"/>
                        <a:pt x="1736" y="600"/>
                        <a:pt x="910" y="14"/>
                      </a:cubicBezTo>
                      <a:lnTo>
                        <a:pt x="9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4"/>
                <p:cNvSpPr/>
                <p:nvPr/>
              </p:nvSpPr>
              <p:spPr>
                <a:xfrm>
                  <a:off x="8594987" y="1059667"/>
                  <a:ext cx="162211" cy="183924"/>
                </a:xfrm>
                <a:custGeom>
                  <a:avLst/>
                  <a:gdLst/>
                  <a:ahLst/>
                  <a:cxnLst/>
                  <a:rect l="l" t="t" r="r" b="b"/>
                  <a:pathLst>
                    <a:path w="6350" h="7200" extrusionOk="0">
                      <a:moveTo>
                        <a:pt x="6350" y="0"/>
                      </a:moveTo>
                      <a:lnTo>
                        <a:pt x="6350" y="0"/>
                      </a:lnTo>
                      <a:cubicBezTo>
                        <a:pt x="4236" y="368"/>
                        <a:pt x="2121" y="736"/>
                        <a:pt x="0" y="1104"/>
                      </a:cubicBezTo>
                      <a:cubicBezTo>
                        <a:pt x="215" y="1332"/>
                        <a:pt x="422" y="1559"/>
                        <a:pt x="629" y="1793"/>
                      </a:cubicBezTo>
                      <a:cubicBezTo>
                        <a:pt x="643" y="1787"/>
                        <a:pt x="649" y="1780"/>
                        <a:pt x="663" y="1773"/>
                      </a:cubicBezTo>
                      <a:cubicBezTo>
                        <a:pt x="2175" y="1379"/>
                        <a:pt x="3707" y="1084"/>
                        <a:pt x="5246" y="850"/>
                      </a:cubicBezTo>
                      <a:cubicBezTo>
                        <a:pt x="5258" y="848"/>
                        <a:pt x="5269" y="847"/>
                        <a:pt x="5281" y="847"/>
                      </a:cubicBezTo>
                      <a:cubicBezTo>
                        <a:pt x="5380" y="847"/>
                        <a:pt x="5463" y="923"/>
                        <a:pt x="5433" y="1037"/>
                      </a:cubicBezTo>
                      <a:cubicBezTo>
                        <a:pt x="4952" y="2877"/>
                        <a:pt x="4476" y="4731"/>
                        <a:pt x="3981" y="6571"/>
                      </a:cubicBezTo>
                      <a:cubicBezTo>
                        <a:pt x="3975" y="6584"/>
                        <a:pt x="3968" y="6597"/>
                        <a:pt x="3961" y="6604"/>
                      </a:cubicBezTo>
                      <a:cubicBezTo>
                        <a:pt x="4068" y="6805"/>
                        <a:pt x="4175" y="7005"/>
                        <a:pt x="4276" y="7199"/>
                      </a:cubicBezTo>
                      <a:cubicBezTo>
                        <a:pt x="5052" y="4824"/>
                        <a:pt x="5741" y="2422"/>
                        <a:pt x="6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4"/>
                <p:cNvSpPr/>
                <p:nvPr/>
              </p:nvSpPr>
              <p:spPr>
                <a:xfrm>
                  <a:off x="8577029" y="1251586"/>
                  <a:ext cx="174370" cy="192814"/>
                </a:xfrm>
                <a:custGeom>
                  <a:avLst/>
                  <a:gdLst/>
                  <a:ahLst/>
                  <a:cxnLst/>
                  <a:rect l="l" t="t" r="r" b="b"/>
                  <a:pathLst>
                    <a:path w="6826" h="7548" extrusionOk="0">
                      <a:moveTo>
                        <a:pt x="4818" y="1"/>
                      </a:moveTo>
                      <a:cubicBezTo>
                        <a:pt x="3380" y="1272"/>
                        <a:pt x="1941" y="2610"/>
                        <a:pt x="1" y="2951"/>
                      </a:cubicBezTo>
                      <a:cubicBezTo>
                        <a:pt x="309" y="3627"/>
                        <a:pt x="583" y="4316"/>
                        <a:pt x="817" y="5026"/>
                      </a:cubicBezTo>
                      <a:cubicBezTo>
                        <a:pt x="931" y="5253"/>
                        <a:pt x="1025" y="5487"/>
                        <a:pt x="1092" y="5741"/>
                      </a:cubicBezTo>
                      <a:cubicBezTo>
                        <a:pt x="1145" y="5949"/>
                        <a:pt x="1178" y="6150"/>
                        <a:pt x="1199" y="6350"/>
                      </a:cubicBezTo>
                      <a:cubicBezTo>
                        <a:pt x="1299" y="6745"/>
                        <a:pt x="1386" y="7140"/>
                        <a:pt x="1460" y="7548"/>
                      </a:cubicBezTo>
                      <a:cubicBezTo>
                        <a:pt x="3059" y="6464"/>
                        <a:pt x="4858" y="5862"/>
                        <a:pt x="6785" y="5748"/>
                      </a:cubicBezTo>
                      <a:cubicBezTo>
                        <a:pt x="6799" y="5748"/>
                        <a:pt x="6812" y="5755"/>
                        <a:pt x="6825" y="5762"/>
                      </a:cubicBezTo>
                      <a:cubicBezTo>
                        <a:pt x="6384" y="3741"/>
                        <a:pt x="5708" y="1814"/>
                        <a:pt x="4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4"/>
                <p:cNvSpPr/>
                <p:nvPr/>
              </p:nvSpPr>
              <p:spPr>
                <a:xfrm>
                  <a:off x="8606610" y="1695201"/>
                  <a:ext cx="125298" cy="56173"/>
                </a:xfrm>
                <a:custGeom>
                  <a:avLst/>
                  <a:gdLst/>
                  <a:ahLst/>
                  <a:cxnLst/>
                  <a:rect l="l" t="t" r="r" b="b"/>
                  <a:pathLst>
                    <a:path w="4905" h="2199" extrusionOk="0">
                      <a:moveTo>
                        <a:pt x="912" y="1"/>
                      </a:moveTo>
                      <a:cubicBezTo>
                        <a:pt x="606" y="1"/>
                        <a:pt x="300" y="13"/>
                        <a:pt x="0" y="30"/>
                      </a:cubicBezTo>
                      <a:cubicBezTo>
                        <a:pt x="636" y="753"/>
                        <a:pt x="1399" y="1322"/>
                        <a:pt x="2289" y="1690"/>
                      </a:cubicBezTo>
                      <a:cubicBezTo>
                        <a:pt x="3132" y="2044"/>
                        <a:pt x="3961" y="2078"/>
                        <a:pt x="4838" y="2198"/>
                      </a:cubicBezTo>
                      <a:cubicBezTo>
                        <a:pt x="4858" y="2131"/>
                        <a:pt x="4885" y="2058"/>
                        <a:pt x="4905" y="1991"/>
                      </a:cubicBezTo>
                      <a:cubicBezTo>
                        <a:pt x="4210" y="348"/>
                        <a:pt x="2563"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4"/>
                <p:cNvSpPr/>
                <p:nvPr/>
              </p:nvSpPr>
              <p:spPr>
                <a:xfrm>
                  <a:off x="8516360" y="1695635"/>
                  <a:ext cx="211972" cy="238437"/>
                </a:xfrm>
                <a:custGeom>
                  <a:avLst/>
                  <a:gdLst/>
                  <a:ahLst/>
                  <a:cxnLst/>
                  <a:rect l="l" t="t" r="r" b="b"/>
                  <a:pathLst>
                    <a:path w="8298" h="9334" extrusionOk="0">
                      <a:moveTo>
                        <a:pt x="3179" y="0"/>
                      </a:moveTo>
                      <a:cubicBezTo>
                        <a:pt x="2470" y="2154"/>
                        <a:pt x="1392" y="4142"/>
                        <a:pt x="34" y="5901"/>
                      </a:cubicBezTo>
                      <a:cubicBezTo>
                        <a:pt x="21" y="5921"/>
                        <a:pt x="14" y="5948"/>
                        <a:pt x="1" y="5968"/>
                      </a:cubicBezTo>
                      <a:cubicBezTo>
                        <a:pt x="1038" y="6497"/>
                        <a:pt x="2242" y="6724"/>
                        <a:pt x="3172" y="7453"/>
                      </a:cubicBezTo>
                      <a:cubicBezTo>
                        <a:pt x="3794" y="7942"/>
                        <a:pt x="4223" y="8598"/>
                        <a:pt x="4470" y="9334"/>
                      </a:cubicBezTo>
                      <a:cubicBezTo>
                        <a:pt x="6089" y="7246"/>
                        <a:pt x="7387" y="4904"/>
                        <a:pt x="8297" y="2375"/>
                      </a:cubicBezTo>
                      <a:lnTo>
                        <a:pt x="8297" y="2375"/>
                      </a:lnTo>
                      <a:cubicBezTo>
                        <a:pt x="8103" y="2408"/>
                        <a:pt x="7907" y="2424"/>
                        <a:pt x="7710" y="2424"/>
                      </a:cubicBezTo>
                      <a:cubicBezTo>
                        <a:pt x="5992" y="2424"/>
                        <a:pt x="4187" y="1236"/>
                        <a:pt x="3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4"/>
                <p:cNvSpPr/>
                <p:nvPr/>
              </p:nvSpPr>
              <p:spPr>
                <a:xfrm>
                  <a:off x="8615679" y="1089733"/>
                  <a:ext cx="109230" cy="129079"/>
                </a:xfrm>
                <a:custGeom>
                  <a:avLst/>
                  <a:gdLst/>
                  <a:ahLst/>
                  <a:cxnLst/>
                  <a:rect l="l" t="t" r="r" b="b"/>
                  <a:pathLst>
                    <a:path w="4276" h="5053" extrusionOk="0">
                      <a:moveTo>
                        <a:pt x="4275" y="1"/>
                      </a:moveTo>
                      <a:cubicBezTo>
                        <a:pt x="2837" y="228"/>
                        <a:pt x="1418" y="516"/>
                        <a:pt x="0" y="831"/>
                      </a:cubicBezTo>
                      <a:cubicBezTo>
                        <a:pt x="1117" y="2128"/>
                        <a:pt x="2108" y="3540"/>
                        <a:pt x="2944" y="5052"/>
                      </a:cubicBezTo>
                      <a:cubicBezTo>
                        <a:pt x="3379" y="3366"/>
                        <a:pt x="3827" y="1687"/>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4"/>
                <p:cNvSpPr/>
                <p:nvPr/>
              </p:nvSpPr>
              <p:spPr>
                <a:xfrm>
                  <a:off x="8580299" y="1247218"/>
                  <a:ext cx="114365" cy="72088"/>
                </a:xfrm>
                <a:custGeom>
                  <a:avLst/>
                  <a:gdLst/>
                  <a:ahLst/>
                  <a:cxnLst/>
                  <a:rect l="l" t="t" r="r" b="b"/>
                  <a:pathLst>
                    <a:path w="4477" h="2822" extrusionOk="0">
                      <a:moveTo>
                        <a:pt x="4328" y="1"/>
                      </a:moveTo>
                      <a:cubicBezTo>
                        <a:pt x="2644" y="1"/>
                        <a:pt x="968" y="1521"/>
                        <a:pt x="0" y="2821"/>
                      </a:cubicBezTo>
                      <a:cubicBezTo>
                        <a:pt x="1807" y="2433"/>
                        <a:pt x="3078" y="1155"/>
                        <a:pt x="4476" y="5"/>
                      </a:cubicBezTo>
                      <a:cubicBezTo>
                        <a:pt x="4427" y="2"/>
                        <a:pt x="4377" y="1"/>
                        <a:pt x="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4"/>
                <p:cNvSpPr/>
                <p:nvPr/>
              </p:nvSpPr>
              <p:spPr>
                <a:xfrm>
                  <a:off x="8621145" y="1405239"/>
                  <a:ext cx="128875" cy="44959"/>
                </a:xfrm>
                <a:custGeom>
                  <a:avLst/>
                  <a:gdLst/>
                  <a:ahLst/>
                  <a:cxnLst/>
                  <a:rect l="l" t="t" r="r" b="b"/>
                  <a:pathLst>
                    <a:path w="5045" h="1760" extrusionOk="0">
                      <a:moveTo>
                        <a:pt x="5045" y="1"/>
                      </a:moveTo>
                      <a:lnTo>
                        <a:pt x="5045" y="1"/>
                      </a:lnTo>
                      <a:cubicBezTo>
                        <a:pt x="3218" y="108"/>
                        <a:pt x="1519" y="677"/>
                        <a:pt x="0" y="1673"/>
                      </a:cubicBezTo>
                      <a:cubicBezTo>
                        <a:pt x="323" y="1731"/>
                        <a:pt x="639" y="1759"/>
                        <a:pt x="947" y="1759"/>
                      </a:cubicBezTo>
                      <a:cubicBezTo>
                        <a:pt x="2489" y="1759"/>
                        <a:pt x="3846" y="1066"/>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4"/>
                <p:cNvSpPr/>
                <p:nvPr/>
              </p:nvSpPr>
              <p:spPr>
                <a:xfrm>
                  <a:off x="8486115" y="1092134"/>
                  <a:ext cx="209214" cy="225639"/>
                </a:xfrm>
                <a:custGeom>
                  <a:avLst/>
                  <a:gdLst/>
                  <a:ahLst/>
                  <a:cxnLst/>
                  <a:rect l="l" t="t" r="r" b="b"/>
                  <a:pathLst>
                    <a:path w="8190" h="8833" extrusionOk="0">
                      <a:moveTo>
                        <a:pt x="4028" y="1"/>
                      </a:moveTo>
                      <a:cubicBezTo>
                        <a:pt x="3573" y="1968"/>
                        <a:pt x="1988" y="3506"/>
                        <a:pt x="1" y="3908"/>
                      </a:cubicBezTo>
                      <a:cubicBezTo>
                        <a:pt x="1365" y="5366"/>
                        <a:pt x="2516" y="7019"/>
                        <a:pt x="3393" y="8832"/>
                      </a:cubicBezTo>
                      <a:cubicBezTo>
                        <a:pt x="4281" y="7607"/>
                        <a:pt x="6071" y="5827"/>
                        <a:pt x="7733" y="5827"/>
                      </a:cubicBezTo>
                      <a:cubicBezTo>
                        <a:pt x="7887" y="5827"/>
                        <a:pt x="8039" y="5843"/>
                        <a:pt x="8190" y="5875"/>
                      </a:cubicBezTo>
                      <a:cubicBezTo>
                        <a:pt x="7086" y="3721"/>
                        <a:pt x="5674" y="1747"/>
                        <a:pt x="4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4"/>
                <p:cNvSpPr/>
                <p:nvPr/>
              </p:nvSpPr>
              <p:spPr>
                <a:xfrm>
                  <a:off x="8499960" y="1947381"/>
                  <a:ext cx="171279" cy="169900"/>
                </a:xfrm>
                <a:custGeom>
                  <a:avLst/>
                  <a:gdLst/>
                  <a:ahLst/>
                  <a:cxnLst/>
                  <a:rect l="l" t="t" r="r" b="b"/>
                  <a:pathLst>
                    <a:path w="6705" h="6651" extrusionOk="0">
                      <a:moveTo>
                        <a:pt x="5072" y="0"/>
                      </a:moveTo>
                      <a:cubicBezTo>
                        <a:pt x="4858" y="261"/>
                        <a:pt x="4644" y="522"/>
                        <a:pt x="4423" y="777"/>
                      </a:cubicBezTo>
                      <a:cubicBezTo>
                        <a:pt x="4423" y="783"/>
                        <a:pt x="4430" y="790"/>
                        <a:pt x="4430" y="797"/>
                      </a:cubicBezTo>
                      <a:cubicBezTo>
                        <a:pt x="4758" y="2402"/>
                        <a:pt x="5039" y="3941"/>
                        <a:pt x="5634" y="5480"/>
                      </a:cubicBezTo>
                      <a:cubicBezTo>
                        <a:pt x="5670" y="5563"/>
                        <a:pt x="5584" y="5652"/>
                        <a:pt x="5503" y="5652"/>
                      </a:cubicBezTo>
                      <a:cubicBezTo>
                        <a:pt x="5493" y="5652"/>
                        <a:pt x="5483" y="5650"/>
                        <a:pt x="5473" y="5647"/>
                      </a:cubicBezTo>
                      <a:cubicBezTo>
                        <a:pt x="3961" y="5219"/>
                        <a:pt x="2429" y="4824"/>
                        <a:pt x="964" y="4289"/>
                      </a:cubicBezTo>
                      <a:cubicBezTo>
                        <a:pt x="877" y="4256"/>
                        <a:pt x="877" y="4162"/>
                        <a:pt x="930" y="4122"/>
                      </a:cubicBezTo>
                      <a:lnTo>
                        <a:pt x="924" y="4108"/>
                      </a:lnTo>
                      <a:cubicBezTo>
                        <a:pt x="623" y="4349"/>
                        <a:pt x="315" y="4583"/>
                        <a:pt x="0" y="4811"/>
                      </a:cubicBezTo>
                      <a:cubicBezTo>
                        <a:pt x="2228" y="5473"/>
                        <a:pt x="4443" y="6122"/>
                        <a:pt x="6704" y="6651"/>
                      </a:cubicBezTo>
                      <a:cubicBezTo>
                        <a:pt x="5935" y="4490"/>
                        <a:pt x="5386" y="2269"/>
                        <a:pt x="5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4"/>
                <p:cNvSpPr/>
                <p:nvPr/>
              </p:nvSpPr>
              <p:spPr>
                <a:xfrm>
                  <a:off x="8516871" y="1855598"/>
                  <a:ext cx="108898" cy="85474"/>
                </a:xfrm>
                <a:custGeom>
                  <a:avLst/>
                  <a:gdLst/>
                  <a:ahLst/>
                  <a:cxnLst/>
                  <a:rect l="l" t="t" r="r" b="b"/>
                  <a:pathLst>
                    <a:path w="4263" h="3346" extrusionOk="0">
                      <a:moveTo>
                        <a:pt x="1" y="1"/>
                      </a:moveTo>
                      <a:lnTo>
                        <a:pt x="1" y="1"/>
                      </a:lnTo>
                      <a:cubicBezTo>
                        <a:pt x="730" y="1907"/>
                        <a:pt x="2322" y="2878"/>
                        <a:pt x="4236" y="3346"/>
                      </a:cubicBezTo>
                      <a:cubicBezTo>
                        <a:pt x="4249" y="3332"/>
                        <a:pt x="4256" y="3326"/>
                        <a:pt x="4263" y="3312"/>
                      </a:cubicBezTo>
                      <a:cubicBezTo>
                        <a:pt x="3922" y="2262"/>
                        <a:pt x="3266" y="1446"/>
                        <a:pt x="2262" y="937"/>
                      </a:cubicBezTo>
                      <a:cubicBezTo>
                        <a:pt x="1533" y="569"/>
                        <a:pt x="744" y="3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44"/>
                <p:cNvSpPr/>
                <p:nvPr/>
              </p:nvSpPr>
              <p:spPr>
                <a:xfrm>
                  <a:off x="8523538" y="1972849"/>
                  <a:ext cx="111300" cy="110099"/>
                </a:xfrm>
                <a:custGeom>
                  <a:avLst/>
                  <a:gdLst/>
                  <a:ahLst/>
                  <a:cxnLst/>
                  <a:rect l="l" t="t" r="r" b="b"/>
                  <a:pathLst>
                    <a:path w="4357" h="4310" extrusionOk="0">
                      <a:moveTo>
                        <a:pt x="3306" y="0"/>
                      </a:moveTo>
                      <a:cubicBezTo>
                        <a:pt x="2296" y="1131"/>
                        <a:pt x="1192" y="2175"/>
                        <a:pt x="1" y="3111"/>
                      </a:cubicBezTo>
                      <a:lnTo>
                        <a:pt x="7" y="3125"/>
                      </a:lnTo>
                      <a:cubicBezTo>
                        <a:pt x="22" y="3115"/>
                        <a:pt x="39" y="3106"/>
                        <a:pt x="60" y="3106"/>
                      </a:cubicBezTo>
                      <a:cubicBezTo>
                        <a:pt x="69" y="3106"/>
                        <a:pt x="78" y="3108"/>
                        <a:pt x="88" y="3111"/>
                      </a:cubicBezTo>
                      <a:cubicBezTo>
                        <a:pt x="1520" y="3459"/>
                        <a:pt x="2938" y="3908"/>
                        <a:pt x="4356" y="4309"/>
                      </a:cubicBezTo>
                      <a:cubicBezTo>
                        <a:pt x="3835" y="2944"/>
                        <a:pt x="3386" y="1466"/>
                        <a:pt x="3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4"/>
                <p:cNvSpPr/>
                <p:nvPr/>
              </p:nvSpPr>
              <p:spPr>
                <a:xfrm>
                  <a:off x="8488005" y="1440619"/>
                  <a:ext cx="127699" cy="180169"/>
                </a:xfrm>
                <a:custGeom>
                  <a:avLst/>
                  <a:gdLst/>
                  <a:ahLst/>
                  <a:cxnLst/>
                  <a:rect l="l" t="t" r="r" b="b"/>
                  <a:pathLst>
                    <a:path w="4999" h="7053" extrusionOk="0">
                      <a:moveTo>
                        <a:pt x="4630" y="1"/>
                      </a:moveTo>
                      <a:cubicBezTo>
                        <a:pt x="4456" y="817"/>
                        <a:pt x="4008" y="1566"/>
                        <a:pt x="3332" y="2142"/>
                      </a:cubicBezTo>
                      <a:cubicBezTo>
                        <a:pt x="2382" y="2958"/>
                        <a:pt x="1204" y="3339"/>
                        <a:pt x="0" y="3574"/>
                      </a:cubicBezTo>
                      <a:cubicBezTo>
                        <a:pt x="1184" y="3574"/>
                        <a:pt x="2349" y="3855"/>
                        <a:pt x="3305" y="4624"/>
                      </a:cubicBezTo>
                      <a:cubicBezTo>
                        <a:pt x="4081" y="5239"/>
                        <a:pt x="4603" y="6116"/>
                        <a:pt x="4724" y="7053"/>
                      </a:cubicBezTo>
                      <a:cubicBezTo>
                        <a:pt x="4904" y="5989"/>
                        <a:pt x="4998" y="4898"/>
                        <a:pt x="4998" y="3788"/>
                      </a:cubicBezTo>
                      <a:cubicBezTo>
                        <a:pt x="4998" y="2496"/>
                        <a:pt x="4871" y="1225"/>
                        <a:pt x="4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4"/>
                <p:cNvSpPr/>
                <p:nvPr/>
              </p:nvSpPr>
              <p:spPr>
                <a:xfrm>
                  <a:off x="8500803" y="2077099"/>
                  <a:ext cx="170768" cy="171458"/>
                </a:xfrm>
                <a:custGeom>
                  <a:avLst/>
                  <a:gdLst/>
                  <a:ahLst/>
                  <a:cxnLst/>
                  <a:rect l="l" t="t" r="r" b="b"/>
                  <a:pathLst>
                    <a:path w="6685" h="6712" extrusionOk="0">
                      <a:moveTo>
                        <a:pt x="1" y="1"/>
                      </a:moveTo>
                      <a:cubicBezTo>
                        <a:pt x="8" y="7"/>
                        <a:pt x="8" y="21"/>
                        <a:pt x="8" y="34"/>
                      </a:cubicBezTo>
                      <a:cubicBezTo>
                        <a:pt x="61" y="2255"/>
                        <a:pt x="14" y="4490"/>
                        <a:pt x="8" y="6711"/>
                      </a:cubicBezTo>
                      <a:cubicBezTo>
                        <a:pt x="2443" y="5393"/>
                        <a:pt x="4684" y="3767"/>
                        <a:pt x="6685" y="1881"/>
                      </a:cubicBezTo>
                      <a:cubicBezTo>
                        <a:pt x="4437" y="1359"/>
                        <a:pt x="2182" y="7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4"/>
                <p:cNvSpPr/>
                <p:nvPr/>
              </p:nvSpPr>
              <p:spPr>
                <a:xfrm>
                  <a:off x="8398776" y="1336523"/>
                  <a:ext cx="216392" cy="193503"/>
                </a:xfrm>
                <a:custGeom>
                  <a:avLst/>
                  <a:gdLst/>
                  <a:ahLst/>
                  <a:cxnLst/>
                  <a:rect l="l" t="t" r="r" b="b"/>
                  <a:pathLst>
                    <a:path w="8471" h="7575" extrusionOk="0">
                      <a:moveTo>
                        <a:pt x="4249" y="1"/>
                      </a:moveTo>
                      <a:cubicBezTo>
                        <a:pt x="2745" y="1"/>
                        <a:pt x="1340" y="674"/>
                        <a:pt x="7" y="1312"/>
                      </a:cubicBezTo>
                      <a:lnTo>
                        <a:pt x="1" y="1312"/>
                      </a:lnTo>
                      <a:cubicBezTo>
                        <a:pt x="128" y="1520"/>
                        <a:pt x="241" y="1741"/>
                        <a:pt x="355" y="1955"/>
                      </a:cubicBezTo>
                      <a:cubicBezTo>
                        <a:pt x="598" y="1821"/>
                        <a:pt x="860" y="1762"/>
                        <a:pt x="1129" y="1762"/>
                      </a:cubicBezTo>
                      <a:cubicBezTo>
                        <a:pt x="2314" y="1762"/>
                        <a:pt x="3632" y="2911"/>
                        <a:pt x="4008" y="3908"/>
                      </a:cubicBezTo>
                      <a:cubicBezTo>
                        <a:pt x="4464" y="5119"/>
                        <a:pt x="3224" y="7031"/>
                        <a:pt x="1888" y="7031"/>
                      </a:cubicBezTo>
                      <a:cubicBezTo>
                        <a:pt x="1850" y="7031"/>
                        <a:pt x="1812" y="7029"/>
                        <a:pt x="1774" y="7026"/>
                      </a:cubicBezTo>
                      <a:lnTo>
                        <a:pt x="1774" y="7026"/>
                      </a:lnTo>
                      <a:cubicBezTo>
                        <a:pt x="1787" y="7214"/>
                        <a:pt x="1794" y="7394"/>
                        <a:pt x="1800" y="7575"/>
                      </a:cubicBezTo>
                      <a:cubicBezTo>
                        <a:pt x="4363" y="7227"/>
                        <a:pt x="8471" y="6217"/>
                        <a:pt x="7822" y="2791"/>
                      </a:cubicBezTo>
                      <a:cubicBezTo>
                        <a:pt x="7755" y="2557"/>
                        <a:pt x="7688" y="2323"/>
                        <a:pt x="7615" y="2082"/>
                      </a:cubicBezTo>
                      <a:cubicBezTo>
                        <a:pt x="7106" y="831"/>
                        <a:pt x="5915" y="88"/>
                        <a:pt x="4517" y="8"/>
                      </a:cubicBezTo>
                      <a:cubicBezTo>
                        <a:pt x="4427" y="3"/>
                        <a:pt x="4338" y="1"/>
                        <a:pt x="4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4"/>
                <p:cNvSpPr/>
                <p:nvPr/>
              </p:nvSpPr>
              <p:spPr>
                <a:xfrm>
                  <a:off x="8416888" y="1540296"/>
                  <a:ext cx="192814" cy="162798"/>
                </a:xfrm>
                <a:custGeom>
                  <a:avLst/>
                  <a:gdLst/>
                  <a:ahLst/>
                  <a:cxnLst/>
                  <a:rect l="l" t="t" r="r" b="b"/>
                  <a:pathLst>
                    <a:path w="7548" h="6373" extrusionOk="0">
                      <a:moveTo>
                        <a:pt x="2812" y="0"/>
                      </a:moveTo>
                      <a:cubicBezTo>
                        <a:pt x="2261" y="0"/>
                        <a:pt x="1705" y="64"/>
                        <a:pt x="1165" y="167"/>
                      </a:cubicBezTo>
                      <a:cubicBezTo>
                        <a:pt x="1156" y="169"/>
                        <a:pt x="1147" y="170"/>
                        <a:pt x="1138" y="170"/>
                      </a:cubicBezTo>
                      <a:cubicBezTo>
                        <a:pt x="1121" y="170"/>
                        <a:pt x="1105" y="167"/>
                        <a:pt x="1091" y="167"/>
                      </a:cubicBezTo>
                      <a:cubicBezTo>
                        <a:pt x="1085" y="287"/>
                        <a:pt x="1085" y="407"/>
                        <a:pt x="1078" y="535"/>
                      </a:cubicBezTo>
                      <a:cubicBezTo>
                        <a:pt x="1098" y="521"/>
                        <a:pt x="1118" y="515"/>
                        <a:pt x="1145" y="508"/>
                      </a:cubicBezTo>
                      <a:cubicBezTo>
                        <a:pt x="1210" y="501"/>
                        <a:pt x="1275" y="498"/>
                        <a:pt x="1337" y="498"/>
                      </a:cubicBezTo>
                      <a:cubicBezTo>
                        <a:pt x="2582" y="498"/>
                        <a:pt x="3342" y="1726"/>
                        <a:pt x="3132" y="2916"/>
                      </a:cubicBezTo>
                      <a:cubicBezTo>
                        <a:pt x="3018" y="3539"/>
                        <a:pt x="2684" y="4208"/>
                        <a:pt x="2182" y="4602"/>
                      </a:cubicBezTo>
                      <a:cubicBezTo>
                        <a:pt x="1866" y="4849"/>
                        <a:pt x="1521" y="4938"/>
                        <a:pt x="1167" y="4938"/>
                      </a:cubicBezTo>
                      <a:cubicBezTo>
                        <a:pt x="847" y="4938"/>
                        <a:pt x="519" y="4865"/>
                        <a:pt x="195" y="4770"/>
                      </a:cubicBezTo>
                      <a:cubicBezTo>
                        <a:pt x="168" y="4763"/>
                        <a:pt x="155" y="4750"/>
                        <a:pt x="141" y="4730"/>
                      </a:cubicBezTo>
                      <a:cubicBezTo>
                        <a:pt x="94" y="4843"/>
                        <a:pt x="48" y="4957"/>
                        <a:pt x="1" y="5064"/>
                      </a:cubicBezTo>
                      <a:cubicBezTo>
                        <a:pt x="752" y="5889"/>
                        <a:pt x="2210" y="6373"/>
                        <a:pt x="3619" y="6373"/>
                      </a:cubicBezTo>
                      <a:cubicBezTo>
                        <a:pt x="5171" y="6373"/>
                        <a:pt x="6665" y="5786"/>
                        <a:pt x="7093" y="4422"/>
                      </a:cubicBezTo>
                      <a:cubicBezTo>
                        <a:pt x="7548" y="2963"/>
                        <a:pt x="6805" y="1525"/>
                        <a:pt x="5561" y="729"/>
                      </a:cubicBezTo>
                      <a:cubicBezTo>
                        <a:pt x="4726" y="197"/>
                        <a:pt x="3776"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4"/>
                <p:cNvSpPr/>
                <p:nvPr/>
              </p:nvSpPr>
              <p:spPr>
                <a:xfrm>
                  <a:off x="8576697" y="900726"/>
                  <a:ext cx="30271" cy="179479"/>
                </a:xfrm>
                <a:custGeom>
                  <a:avLst/>
                  <a:gdLst/>
                  <a:ahLst/>
                  <a:cxnLst/>
                  <a:rect l="l" t="t" r="r" b="b"/>
                  <a:pathLst>
                    <a:path w="1185" h="7026" extrusionOk="0">
                      <a:moveTo>
                        <a:pt x="1185" y="0"/>
                      </a:moveTo>
                      <a:lnTo>
                        <a:pt x="1185" y="0"/>
                      </a:lnTo>
                      <a:cubicBezTo>
                        <a:pt x="904" y="120"/>
                        <a:pt x="623" y="248"/>
                        <a:pt x="335" y="375"/>
                      </a:cubicBezTo>
                      <a:lnTo>
                        <a:pt x="402" y="522"/>
                      </a:lnTo>
                      <a:cubicBezTo>
                        <a:pt x="426" y="508"/>
                        <a:pt x="451" y="501"/>
                        <a:pt x="474" y="501"/>
                      </a:cubicBezTo>
                      <a:cubicBezTo>
                        <a:pt x="558" y="501"/>
                        <a:pt x="625" y="586"/>
                        <a:pt x="609" y="676"/>
                      </a:cubicBezTo>
                      <a:cubicBezTo>
                        <a:pt x="302" y="2636"/>
                        <a:pt x="268" y="4597"/>
                        <a:pt x="14" y="6550"/>
                      </a:cubicBezTo>
                      <a:cubicBezTo>
                        <a:pt x="14" y="6570"/>
                        <a:pt x="7" y="6584"/>
                        <a:pt x="1" y="6597"/>
                      </a:cubicBezTo>
                      <a:cubicBezTo>
                        <a:pt x="148" y="6737"/>
                        <a:pt x="288" y="6885"/>
                        <a:pt x="435" y="7025"/>
                      </a:cubicBezTo>
                      <a:cubicBezTo>
                        <a:pt x="583" y="4677"/>
                        <a:pt x="837" y="2335"/>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4"/>
                <p:cNvSpPr/>
                <p:nvPr/>
              </p:nvSpPr>
              <p:spPr>
                <a:xfrm>
                  <a:off x="8455869" y="910280"/>
                  <a:ext cx="131097" cy="76609"/>
                </a:xfrm>
                <a:custGeom>
                  <a:avLst/>
                  <a:gdLst/>
                  <a:ahLst/>
                  <a:cxnLst/>
                  <a:rect l="l" t="t" r="r" b="b"/>
                  <a:pathLst>
                    <a:path w="5132" h="2999" extrusionOk="0">
                      <a:moveTo>
                        <a:pt x="5065" y="1"/>
                      </a:moveTo>
                      <a:cubicBezTo>
                        <a:pt x="3339" y="770"/>
                        <a:pt x="1660" y="1633"/>
                        <a:pt x="0" y="2550"/>
                      </a:cubicBezTo>
                      <a:cubicBezTo>
                        <a:pt x="241" y="2697"/>
                        <a:pt x="482" y="2844"/>
                        <a:pt x="716" y="2998"/>
                      </a:cubicBezTo>
                      <a:cubicBezTo>
                        <a:pt x="2121" y="1954"/>
                        <a:pt x="3620" y="1024"/>
                        <a:pt x="5132" y="148"/>
                      </a:cubicBezTo>
                      <a:lnTo>
                        <a:pt x="5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4"/>
                <p:cNvSpPr/>
                <p:nvPr/>
              </p:nvSpPr>
              <p:spPr>
                <a:xfrm>
                  <a:off x="8413643" y="1856977"/>
                  <a:ext cx="207681" cy="204258"/>
                </a:xfrm>
                <a:custGeom>
                  <a:avLst/>
                  <a:gdLst/>
                  <a:ahLst/>
                  <a:cxnLst/>
                  <a:rect l="l" t="t" r="r" b="b"/>
                  <a:pathLst>
                    <a:path w="8130" h="7996" extrusionOk="0">
                      <a:moveTo>
                        <a:pt x="3794" y="0"/>
                      </a:moveTo>
                      <a:cubicBezTo>
                        <a:pt x="3774" y="27"/>
                        <a:pt x="3754" y="54"/>
                        <a:pt x="3734" y="80"/>
                      </a:cubicBezTo>
                      <a:cubicBezTo>
                        <a:pt x="3607" y="234"/>
                        <a:pt x="3466" y="361"/>
                        <a:pt x="3319" y="482"/>
                      </a:cubicBezTo>
                      <a:cubicBezTo>
                        <a:pt x="2329" y="1613"/>
                        <a:pt x="1218" y="2629"/>
                        <a:pt x="1" y="3513"/>
                      </a:cubicBezTo>
                      <a:cubicBezTo>
                        <a:pt x="1379" y="4556"/>
                        <a:pt x="3453" y="6095"/>
                        <a:pt x="3373" y="7995"/>
                      </a:cubicBezTo>
                      <a:cubicBezTo>
                        <a:pt x="5146" y="6697"/>
                        <a:pt x="6745" y="5179"/>
                        <a:pt x="8130" y="3472"/>
                      </a:cubicBezTo>
                      <a:cubicBezTo>
                        <a:pt x="6183" y="3372"/>
                        <a:pt x="4470" y="1760"/>
                        <a:pt x="3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4"/>
                <p:cNvSpPr/>
                <p:nvPr/>
              </p:nvSpPr>
              <p:spPr>
                <a:xfrm>
                  <a:off x="8479779" y="924125"/>
                  <a:ext cx="104454" cy="140165"/>
                </a:xfrm>
                <a:custGeom>
                  <a:avLst/>
                  <a:gdLst/>
                  <a:ahLst/>
                  <a:cxnLst/>
                  <a:rect l="l" t="t" r="r" b="b"/>
                  <a:pathLst>
                    <a:path w="4089" h="5487" extrusionOk="0">
                      <a:moveTo>
                        <a:pt x="4089" y="1"/>
                      </a:moveTo>
                      <a:lnTo>
                        <a:pt x="4089" y="1"/>
                      </a:lnTo>
                      <a:cubicBezTo>
                        <a:pt x="2691" y="817"/>
                        <a:pt x="1346" y="1707"/>
                        <a:pt x="1" y="2603"/>
                      </a:cubicBezTo>
                      <a:cubicBezTo>
                        <a:pt x="1286" y="3453"/>
                        <a:pt x="2490" y="4423"/>
                        <a:pt x="3594" y="5487"/>
                      </a:cubicBezTo>
                      <a:cubicBezTo>
                        <a:pt x="3507" y="3681"/>
                        <a:pt x="3801" y="1787"/>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44"/>
                <p:cNvSpPr/>
                <p:nvPr/>
              </p:nvSpPr>
              <p:spPr>
                <a:xfrm>
                  <a:off x="8462358" y="1673232"/>
                  <a:ext cx="134546" cy="151124"/>
                </a:xfrm>
                <a:custGeom>
                  <a:avLst/>
                  <a:gdLst/>
                  <a:ahLst/>
                  <a:cxnLst/>
                  <a:rect l="l" t="t" r="r" b="b"/>
                  <a:pathLst>
                    <a:path w="5267" h="5916" extrusionOk="0">
                      <a:moveTo>
                        <a:pt x="5266" y="1"/>
                      </a:moveTo>
                      <a:lnTo>
                        <a:pt x="5266" y="1"/>
                      </a:lnTo>
                      <a:cubicBezTo>
                        <a:pt x="4550" y="1064"/>
                        <a:pt x="3212" y="1366"/>
                        <a:pt x="1921" y="1366"/>
                      </a:cubicBezTo>
                      <a:cubicBezTo>
                        <a:pt x="1285" y="1366"/>
                        <a:pt x="623" y="1325"/>
                        <a:pt x="1" y="1165"/>
                      </a:cubicBezTo>
                      <a:lnTo>
                        <a:pt x="1" y="1165"/>
                      </a:lnTo>
                      <a:cubicBezTo>
                        <a:pt x="830" y="1787"/>
                        <a:pt x="1573" y="2523"/>
                        <a:pt x="2028" y="3433"/>
                      </a:cubicBezTo>
                      <a:cubicBezTo>
                        <a:pt x="2396" y="4182"/>
                        <a:pt x="2570" y="5086"/>
                        <a:pt x="2429" y="5915"/>
                      </a:cubicBezTo>
                      <a:cubicBezTo>
                        <a:pt x="3687" y="4142"/>
                        <a:pt x="4657" y="2148"/>
                        <a:pt x="5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4"/>
                <p:cNvSpPr/>
                <p:nvPr/>
              </p:nvSpPr>
              <p:spPr>
                <a:xfrm>
                  <a:off x="8414154" y="1190227"/>
                  <a:ext cx="168035" cy="167703"/>
                </a:xfrm>
                <a:custGeom>
                  <a:avLst/>
                  <a:gdLst/>
                  <a:ahLst/>
                  <a:cxnLst/>
                  <a:rect l="l" t="t" r="r" b="b"/>
                  <a:pathLst>
                    <a:path w="6578" h="6565" extrusionOk="0">
                      <a:moveTo>
                        <a:pt x="2356" y="1"/>
                      </a:moveTo>
                      <a:lnTo>
                        <a:pt x="2356" y="1"/>
                      </a:lnTo>
                      <a:cubicBezTo>
                        <a:pt x="3232" y="2202"/>
                        <a:pt x="1566" y="4651"/>
                        <a:pt x="1" y="6397"/>
                      </a:cubicBezTo>
                      <a:cubicBezTo>
                        <a:pt x="1166" y="5868"/>
                        <a:pt x="2388" y="5409"/>
                        <a:pt x="3656" y="5409"/>
                      </a:cubicBezTo>
                      <a:cubicBezTo>
                        <a:pt x="3961" y="5409"/>
                        <a:pt x="4268" y="5436"/>
                        <a:pt x="4577" y="5494"/>
                      </a:cubicBezTo>
                      <a:cubicBezTo>
                        <a:pt x="5367" y="5648"/>
                        <a:pt x="6056" y="6023"/>
                        <a:pt x="6578" y="6564"/>
                      </a:cubicBezTo>
                      <a:cubicBezTo>
                        <a:pt x="5621" y="4096"/>
                        <a:pt x="4176" y="1868"/>
                        <a:pt x="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4"/>
                <p:cNvSpPr/>
                <p:nvPr/>
              </p:nvSpPr>
              <p:spPr>
                <a:xfrm>
                  <a:off x="8489870" y="1089069"/>
                  <a:ext cx="93520" cy="95564"/>
                </a:xfrm>
                <a:custGeom>
                  <a:avLst/>
                  <a:gdLst/>
                  <a:ahLst/>
                  <a:cxnLst/>
                  <a:rect l="l" t="t" r="r" b="b"/>
                  <a:pathLst>
                    <a:path w="3661" h="3741" extrusionOk="0">
                      <a:moveTo>
                        <a:pt x="3660" y="0"/>
                      </a:moveTo>
                      <a:lnTo>
                        <a:pt x="3660" y="0"/>
                      </a:lnTo>
                      <a:cubicBezTo>
                        <a:pt x="2055" y="910"/>
                        <a:pt x="763" y="2027"/>
                        <a:pt x="1" y="3740"/>
                      </a:cubicBezTo>
                      <a:cubicBezTo>
                        <a:pt x="1841" y="3279"/>
                        <a:pt x="3226" y="1840"/>
                        <a:pt x="3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4"/>
                <p:cNvSpPr/>
                <p:nvPr/>
              </p:nvSpPr>
              <p:spPr>
                <a:xfrm>
                  <a:off x="8411268" y="784496"/>
                  <a:ext cx="193478" cy="186325"/>
                </a:xfrm>
                <a:custGeom>
                  <a:avLst/>
                  <a:gdLst/>
                  <a:ahLst/>
                  <a:cxnLst/>
                  <a:rect l="l" t="t" r="r" b="b"/>
                  <a:pathLst>
                    <a:path w="7574" h="7294" extrusionOk="0">
                      <a:moveTo>
                        <a:pt x="0" y="0"/>
                      </a:moveTo>
                      <a:cubicBezTo>
                        <a:pt x="729" y="2382"/>
                        <a:pt x="1258" y="4818"/>
                        <a:pt x="1566" y="7293"/>
                      </a:cubicBezTo>
                      <a:cubicBezTo>
                        <a:pt x="3486" y="6122"/>
                        <a:pt x="5506" y="5132"/>
                        <a:pt x="7574" y="4249"/>
                      </a:cubicBezTo>
                      <a:cubicBezTo>
                        <a:pt x="5272" y="2509"/>
                        <a:pt x="2730" y="107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4"/>
                <p:cNvSpPr/>
                <p:nvPr/>
              </p:nvSpPr>
              <p:spPr>
                <a:xfrm>
                  <a:off x="8380665" y="980017"/>
                  <a:ext cx="201346" cy="207349"/>
                </a:xfrm>
                <a:custGeom>
                  <a:avLst/>
                  <a:gdLst/>
                  <a:ahLst/>
                  <a:cxnLst/>
                  <a:rect l="l" t="t" r="r" b="b"/>
                  <a:pathLst>
                    <a:path w="7882" h="8117" extrusionOk="0">
                      <a:moveTo>
                        <a:pt x="2683" y="0"/>
                      </a:moveTo>
                      <a:cubicBezTo>
                        <a:pt x="2469" y="1017"/>
                        <a:pt x="2449" y="2141"/>
                        <a:pt x="1901" y="3051"/>
                      </a:cubicBezTo>
                      <a:cubicBezTo>
                        <a:pt x="1439" y="3828"/>
                        <a:pt x="703" y="4390"/>
                        <a:pt x="0" y="4931"/>
                      </a:cubicBezTo>
                      <a:cubicBezTo>
                        <a:pt x="743" y="5386"/>
                        <a:pt x="1459" y="5895"/>
                        <a:pt x="2135" y="6444"/>
                      </a:cubicBezTo>
                      <a:cubicBezTo>
                        <a:pt x="2402" y="6577"/>
                        <a:pt x="2650" y="6765"/>
                        <a:pt x="2864" y="6999"/>
                      </a:cubicBezTo>
                      <a:cubicBezTo>
                        <a:pt x="2964" y="7099"/>
                        <a:pt x="3051" y="7200"/>
                        <a:pt x="3132" y="7307"/>
                      </a:cubicBezTo>
                      <a:cubicBezTo>
                        <a:pt x="3413" y="7568"/>
                        <a:pt x="3694" y="7842"/>
                        <a:pt x="3961" y="8116"/>
                      </a:cubicBezTo>
                      <a:cubicBezTo>
                        <a:pt x="4677" y="6383"/>
                        <a:pt x="6076" y="4751"/>
                        <a:pt x="7882" y="4102"/>
                      </a:cubicBezTo>
                      <a:cubicBezTo>
                        <a:pt x="6336" y="2516"/>
                        <a:pt x="4590" y="1138"/>
                        <a:pt x="2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4"/>
                <p:cNvSpPr/>
                <p:nvPr/>
              </p:nvSpPr>
              <p:spPr>
                <a:xfrm>
                  <a:off x="8312128" y="1674944"/>
                  <a:ext cx="217081" cy="203517"/>
                </a:xfrm>
                <a:custGeom>
                  <a:avLst/>
                  <a:gdLst/>
                  <a:ahLst/>
                  <a:cxnLst/>
                  <a:rect l="l" t="t" r="r" b="b"/>
                  <a:pathLst>
                    <a:path w="8498" h="7967" extrusionOk="0">
                      <a:moveTo>
                        <a:pt x="4008" y="1"/>
                      </a:moveTo>
                      <a:cubicBezTo>
                        <a:pt x="3948" y="128"/>
                        <a:pt x="3881" y="261"/>
                        <a:pt x="3814" y="389"/>
                      </a:cubicBezTo>
                      <a:cubicBezTo>
                        <a:pt x="3841" y="389"/>
                        <a:pt x="3874" y="402"/>
                        <a:pt x="3894" y="422"/>
                      </a:cubicBezTo>
                      <a:cubicBezTo>
                        <a:pt x="5072" y="1600"/>
                        <a:pt x="4784" y="3968"/>
                        <a:pt x="3627" y="5065"/>
                      </a:cubicBezTo>
                      <a:cubicBezTo>
                        <a:pt x="3205" y="5469"/>
                        <a:pt x="2617" y="5687"/>
                        <a:pt x="2046" y="5687"/>
                      </a:cubicBezTo>
                      <a:cubicBezTo>
                        <a:pt x="1346" y="5687"/>
                        <a:pt x="672" y="5361"/>
                        <a:pt x="355" y="4651"/>
                      </a:cubicBezTo>
                      <a:cubicBezTo>
                        <a:pt x="355" y="4644"/>
                        <a:pt x="355" y="4644"/>
                        <a:pt x="355" y="4637"/>
                      </a:cubicBezTo>
                      <a:cubicBezTo>
                        <a:pt x="235" y="4731"/>
                        <a:pt x="121" y="4818"/>
                        <a:pt x="0" y="4905"/>
                      </a:cubicBezTo>
                      <a:lnTo>
                        <a:pt x="34" y="4952"/>
                      </a:lnTo>
                      <a:cubicBezTo>
                        <a:pt x="59" y="4933"/>
                        <a:pt x="88" y="4921"/>
                        <a:pt x="119" y="4921"/>
                      </a:cubicBezTo>
                      <a:cubicBezTo>
                        <a:pt x="153" y="4921"/>
                        <a:pt x="189" y="4936"/>
                        <a:pt x="221" y="4972"/>
                      </a:cubicBezTo>
                      <a:cubicBezTo>
                        <a:pt x="1205" y="6009"/>
                        <a:pt x="2222" y="7099"/>
                        <a:pt x="3567" y="7648"/>
                      </a:cubicBezTo>
                      <a:cubicBezTo>
                        <a:pt x="4061" y="7850"/>
                        <a:pt x="4616" y="7966"/>
                        <a:pt x="5165" y="7966"/>
                      </a:cubicBezTo>
                      <a:cubicBezTo>
                        <a:pt x="5999" y="7966"/>
                        <a:pt x="6818" y="7698"/>
                        <a:pt x="7387" y="7052"/>
                      </a:cubicBezTo>
                      <a:cubicBezTo>
                        <a:pt x="7427" y="7006"/>
                        <a:pt x="7461" y="6965"/>
                        <a:pt x="7501" y="6919"/>
                      </a:cubicBezTo>
                      <a:cubicBezTo>
                        <a:pt x="8498" y="5621"/>
                        <a:pt x="7976" y="3774"/>
                        <a:pt x="7019" y="2610"/>
                      </a:cubicBezTo>
                      <a:cubicBezTo>
                        <a:pt x="6203" y="1620"/>
                        <a:pt x="5085" y="977"/>
                        <a:pt x="4028" y="275"/>
                      </a:cubicBezTo>
                      <a:cubicBezTo>
                        <a:pt x="3921" y="208"/>
                        <a:pt x="3948" y="74"/>
                        <a:pt x="4022" y="14"/>
                      </a:cubicBezTo>
                      <a:cubicBezTo>
                        <a:pt x="4015" y="7"/>
                        <a:pt x="4015" y="1"/>
                        <a:pt x="4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4"/>
                <p:cNvSpPr/>
                <p:nvPr/>
              </p:nvSpPr>
              <p:spPr>
                <a:xfrm>
                  <a:off x="8323240" y="2075898"/>
                  <a:ext cx="170768" cy="174523"/>
                </a:xfrm>
                <a:custGeom>
                  <a:avLst/>
                  <a:gdLst/>
                  <a:ahLst/>
                  <a:cxnLst/>
                  <a:rect l="l" t="t" r="r" b="b"/>
                  <a:pathLst>
                    <a:path w="6685" h="6832" extrusionOk="0">
                      <a:moveTo>
                        <a:pt x="6604" y="1"/>
                      </a:moveTo>
                      <a:cubicBezTo>
                        <a:pt x="6336" y="188"/>
                        <a:pt x="6069" y="369"/>
                        <a:pt x="5788" y="543"/>
                      </a:cubicBezTo>
                      <a:cubicBezTo>
                        <a:pt x="5888" y="2289"/>
                        <a:pt x="5982" y="4035"/>
                        <a:pt x="6075" y="5781"/>
                      </a:cubicBezTo>
                      <a:cubicBezTo>
                        <a:pt x="6081" y="5858"/>
                        <a:pt x="6004" y="5923"/>
                        <a:pt x="5929" y="5923"/>
                      </a:cubicBezTo>
                      <a:cubicBezTo>
                        <a:pt x="5906" y="5923"/>
                        <a:pt x="5882" y="5916"/>
                        <a:pt x="5861" y="5902"/>
                      </a:cubicBezTo>
                      <a:cubicBezTo>
                        <a:pt x="4389" y="4811"/>
                        <a:pt x="2830" y="3901"/>
                        <a:pt x="1218" y="3032"/>
                      </a:cubicBezTo>
                      <a:cubicBezTo>
                        <a:pt x="1151" y="2998"/>
                        <a:pt x="1151" y="2931"/>
                        <a:pt x="1178" y="2884"/>
                      </a:cubicBezTo>
                      <a:lnTo>
                        <a:pt x="1178" y="2884"/>
                      </a:lnTo>
                      <a:cubicBezTo>
                        <a:pt x="790" y="3038"/>
                        <a:pt x="395" y="3179"/>
                        <a:pt x="0" y="3306"/>
                      </a:cubicBezTo>
                      <a:cubicBezTo>
                        <a:pt x="2222" y="4490"/>
                        <a:pt x="4336" y="5795"/>
                        <a:pt x="6644" y="6832"/>
                      </a:cubicBezTo>
                      <a:cubicBezTo>
                        <a:pt x="6644" y="4584"/>
                        <a:pt x="6604" y="2329"/>
                        <a:pt x="6671" y="81"/>
                      </a:cubicBezTo>
                      <a:cubicBezTo>
                        <a:pt x="6671" y="54"/>
                        <a:pt x="6678" y="34"/>
                        <a:pt x="6684" y="14"/>
                      </a:cubicBezTo>
                      <a:cubicBezTo>
                        <a:pt x="6658" y="14"/>
                        <a:pt x="6631" y="7"/>
                        <a:pt x="6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4"/>
                <p:cNvSpPr/>
                <p:nvPr/>
              </p:nvSpPr>
              <p:spPr>
                <a:xfrm>
                  <a:off x="8414154" y="1955760"/>
                  <a:ext cx="79164" cy="112986"/>
                </a:xfrm>
                <a:custGeom>
                  <a:avLst/>
                  <a:gdLst/>
                  <a:ahLst/>
                  <a:cxnLst/>
                  <a:rect l="l" t="t" r="r" b="b"/>
                  <a:pathLst>
                    <a:path w="3099" h="4423" extrusionOk="0">
                      <a:moveTo>
                        <a:pt x="1" y="0"/>
                      </a:moveTo>
                      <a:lnTo>
                        <a:pt x="1" y="0"/>
                      </a:lnTo>
                      <a:cubicBezTo>
                        <a:pt x="255" y="950"/>
                        <a:pt x="543" y="1914"/>
                        <a:pt x="1071" y="2757"/>
                      </a:cubicBezTo>
                      <a:cubicBezTo>
                        <a:pt x="1560" y="3540"/>
                        <a:pt x="2182" y="4021"/>
                        <a:pt x="2945" y="4423"/>
                      </a:cubicBezTo>
                      <a:cubicBezTo>
                        <a:pt x="2998" y="4389"/>
                        <a:pt x="3045" y="4356"/>
                        <a:pt x="3099" y="4316"/>
                      </a:cubicBezTo>
                      <a:cubicBezTo>
                        <a:pt x="3018" y="2395"/>
                        <a:pt x="1446" y="109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4"/>
                <p:cNvSpPr/>
                <p:nvPr/>
              </p:nvSpPr>
              <p:spPr>
                <a:xfrm>
                  <a:off x="8410910" y="1389121"/>
                  <a:ext cx="98808" cy="123817"/>
                </a:xfrm>
                <a:custGeom>
                  <a:avLst/>
                  <a:gdLst/>
                  <a:ahLst/>
                  <a:cxnLst/>
                  <a:rect l="l" t="t" r="r" b="b"/>
                  <a:pathLst>
                    <a:path w="3868" h="4847" extrusionOk="0">
                      <a:moveTo>
                        <a:pt x="619" y="1"/>
                      </a:moveTo>
                      <a:cubicBezTo>
                        <a:pt x="406" y="1"/>
                        <a:pt x="198" y="41"/>
                        <a:pt x="1" y="130"/>
                      </a:cubicBezTo>
                      <a:cubicBezTo>
                        <a:pt x="717" y="1575"/>
                        <a:pt x="1165" y="3167"/>
                        <a:pt x="1292" y="4847"/>
                      </a:cubicBezTo>
                      <a:cubicBezTo>
                        <a:pt x="2483" y="4378"/>
                        <a:pt x="3868" y="3107"/>
                        <a:pt x="3145" y="1716"/>
                      </a:cubicBezTo>
                      <a:cubicBezTo>
                        <a:pt x="2715" y="888"/>
                        <a:pt x="1620"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4"/>
                <p:cNvSpPr/>
                <p:nvPr/>
              </p:nvSpPr>
              <p:spPr>
                <a:xfrm>
                  <a:off x="8422201" y="1560272"/>
                  <a:ext cx="74004" cy="99881"/>
                </a:xfrm>
                <a:custGeom>
                  <a:avLst/>
                  <a:gdLst/>
                  <a:ahLst/>
                  <a:cxnLst/>
                  <a:rect l="l" t="t" r="r" b="b"/>
                  <a:pathLst>
                    <a:path w="2897" h="3910" extrusionOk="0">
                      <a:moveTo>
                        <a:pt x="857" y="0"/>
                      </a:moveTo>
                      <a:cubicBezTo>
                        <a:pt x="763" y="1332"/>
                        <a:pt x="462" y="2603"/>
                        <a:pt x="0" y="3794"/>
                      </a:cubicBezTo>
                      <a:cubicBezTo>
                        <a:pt x="7" y="3790"/>
                        <a:pt x="14" y="3789"/>
                        <a:pt x="20" y="3789"/>
                      </a:cubicBezTo>
                      <a:cubicBezTo>
                        <a:pt x="27" y="3789"/>
                        <a:pt x="34" y="3790"/>
                        <a:pt x="40" y="3794"/>
                      </a:cubicBezTo>
                      <a:cubicBezTo>
                        <a:pt x="327" y="3857"/>
                        <a:pt x="605" y="3909"/>
                        <a:pt x="874" y="3909"/>
                      </a:cubicBezTo>
                      <a:cubicBezTo>
                        <a:pt x="1203" y="3909"/>
                        <a:pt x="1519" y="3831"/>
                        <a:pt x="1820" y="3600"/>
                      </a:cubicBezTo>
                      <a:cubicBezTo>
                        <a:pt x="2222" y="3292"/>
                        <a:pt x="2469" y="2783"/>
                        <a:pt x="2603" y="2308"/>
                      </a:cubicBezTo>
                      <a:cubicBezTo>
                        <a:pt x="2896" y="1230"/>
                        <a:pt x="2271" y="11"/>
                        <a:pt x="1109" y="11"/>
                      </a:cubicBezTo>
                      <a:cubicBezTo>
                        <a:pt x="1053" y="11"/>
                        <a:pt x="996" y="14"/>
                        <a:pt x="937" y="20"/>
                      </a:cubicBezTo>
                      <a:cubicBezTo>
                        <a:pt x="931" y="21"/>
                        <a:pt x="925" y="22"/>
                        <a:pt x="919" y="22"/>
                      </a:cubicBezTo>
                      <a:cubicBezTo>
                        <a:pt x="894" y="22"/>
                        <a:pt x="873" y="11"/>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4"/>
                <p:cNvSpPr/>
                <p:nvPr/>
              </p:nvSpPr>
              <p:spPr>
                <a:xfrm>
                  <a:off x="8356908" y="2094188"/>
                  <a:ext cx="113854" cy="122054"/>
                </a:xfrm>
                <a:custGeom>
                  <a:avLst/>
                  <a:gdLst/>
                  <a:ahLst/>
                  <a:cxnLst/>
                  <a:rect l="l" t="t" r="r" b="b"/>
                  <a:pathLst>
                    <a:path w="4457" h="4778" extrusionOk="0">
                      <a:moveTo>
                        <a:pt x="4195" y="1"/>
                      </a:moveTo>
                      <a:cubicBezTo>
                        <a:pt x="2871" y="830"/>
                        <a:pt x="1472" y="1539"/>
                        <a:pt x="0" y="2115"/>
                      </a:cubicBezTo>
                      <a:cubicBezTo>
                        <a:pt x="7" y="2115"/>
                        <a:pt x="7" y="2115"/>
                        <a:pt x="14" y="2122"/>
                      </a:cubicBezTo>
                      <a:cubicBezTo>
                        <a:pt x="1586" y="2831"/>
                        <a:pt x="3065" y="3761"/>
                        <a:pt x="4456" y="4778"/>
                      </a:cubicBezTo>
                      <a:cubicBezTo>
                        <a:pt x="4369" y="3185"/>
                        <a:pt x="4282" y="1593"/>
                        <a:pt x="4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4"/>
                <p:cNvSpPr/>
                <p:nvPr/>
              </p:nvSpPr>
              <p:spPr>
                <a:xfrm>
                  <a:off x="8289060" y="1144732"/>
                  <a:ext cx="211947" cy="218333"/>
                </a:xfrm>
                <a:custGeom>
                  <a:avLst/>
                  <a:gdLst/>
                  <a:ahLst/>
                  <a:cxnLst/>
                  <a:rect l="l" t="t" r="r" b="b"/>
                  <a:pathLst>
                    <a:path w="8297" h="8547" extrusionOk="0">
                      <a:moveTo>
                        <a:pt x="4404" y="0"/>
                      </a:moveTo>
                      <a:cubicBezTo>
                        <a:pt x="3745" y="0"/>
                        <a:pt x="3063" y="230"/>
                        <a:pt x="2476" y="651"/>
                      </a:cubicBezTo>
                      <a:cubicBezTo>
                        <a:pt x="1184" y="1561"/>
                        <a:pt x="629" y="3087"/>
                        <a:pt x="0" y="4465"/>
                      </a:cubicBezTo>
                      <a:cubicBezTo>
                        <a:pt x="154" y="4559"/>
                        <a:pt x="301" y="4652"/>
                        <a:pt x="449" y="4753"/>
                      </a:cubicBezTo>
                      <a:cubicBezTo>
                        <a:pt x="648" y="3744"/>
                        <a:pt x="1547" y="3217"/>
                        <a:pt x="2468" y="3217"/>
                      </a:cubicBezTo>
                      <a:cubicBezTo>
                        <a:pt x="2971" y="3217"/>
                        <a:pt x="3481" y="3374"/>
                        <a:pt x="3887" y="3695"/>
                      </a:cubicBezTo>
                      <a:cubicBezTo>
                        <a:pt x="5426" y="4913"/>
                        <a:pt x="5085" y="7001"/>
                        <a:pt x="4035" y="8399"/>
                      </a:cubicBezTo>
                      <a:lnTo>
                        <a:pt x="4122" y="8546"/>
                      </a:lnTo>
                      <a:cubicBezTo>
                        <a:pt x="5921" y="6666"/>
                        <a:pt x="8297" y="3896"/>
                        <a:pt x="6570" y="1193"/>
                      </a:cubicBezTo>
                      <a:cubicBezTo>
                        <a:pt x="6517" y="1106"/>
                        <a:pt x="6457" y="1026"/>
                        <a:pt x="6396" y="946"/>
                      </a:cubicBezTo>
                      <a:cubicBezTo>
                        <a:pt x="6162" y="738"/>
                        <a:pt x="5928" y="531"/>
                        <a:pt x="5687" y="337"/>
                      </a:cubicBezTo>
                      <a:cubicBezTo>
                        <a:pt x="5296" y="108"/>
                        <a:pt x="4855" y="0"/>
                        <a:pt x="4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4"/>
                <p:cNvSpPr/>
                <p:nvPr/>
              </p:nvSpPr>
              <p:spPr>
                <a:xfrm>
                  <a:off x="8329396" y="1825685"/>
                  <a:ext cx="148876" cy="155058"/>
                </a:xfrm>
                <a:custGeom>
                  <a:avLst/>
                  <a:gdLst/>
                  <a:ahLst/>
                  <a:cxnLst/>
                  <a:rect l="l" t="t" r="r" b="b"/>
                  <a:pathLst>
                    <a:path w="5828" h="6070" extrusionOk="0">
                      <a:moveTo>
                        <a:pt x="0" y="1"/>
                      </a:moveTo>
                      <a:cubicBezTo>
                        <a:pt x="823" y="1807"/>
                        <a:pt x="1746" y="4557"/>
                        <a:pt x="596" y="6069"/>
                      </a:cubicBezTo>
                      <a:cubicBezTo>
                        <a:pt x="2549" y="5059"/>
                        <a:pt x="4316" y="3734"/>
                        <a:pt x="5828" y="2155"/>
                      </a:cubicBezTo>
                      <a:lnTo>
                        <a:pt x="5828" y="2155"/>
                      </a:lnTo>
                      <a:cubicBezTo>
                        <a:pt x="5401" y="2314"/>
                        <a:pt x="4939" y="2387"/>
                        <a:pt x="4479" y="2387"/>
                      </a:cubicBezTo>
                      <a:cubicBezTo>
                        <a:pt x="4124" y="2387"/>
                        <a:pt x="3770" y="2344"/>
                        <a:pt x="3433" y="2262"/>
                      </a:cubicBezTo>
                      <a:cubicBezTo>
                        <a:pt x="2068" y="1928"/>
                        <a:pt x="977" y="9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4"/>
                <p:cNvSpPr/>
                <p:nvPr/>
              </p:nvSpPr>
              <p:spPr>
                <a:xfrm>
                  <a:off x="8376399" y="975394"/>
                  <a:ext cx="68205" cy="120470"/>
                </a:xfrm>
                <a:custGeom>
                  <a:avLst/>
                  <a:gdLst/>
                  <a:ahLst/>
                  <a:cxnLst/>
                  <a:rect l="l" t="t" r="r" b="b"/>
                  <a:pathLst>
                    <a:path w="2670" h="4716" extrusionOk="0">
                      <a:moveTo>
                        <a:pt x="2549" y="1"/>
                      </a:moveTo>
                      <a:cubicBezTo>
                        <a:pt x="1853" y="563"/>
                        <a:pt x="1238" y="1192"/>
                        <a:pt x="816" y="1995"/>
                      </a:cubicBezTo>
                      <a:cubicBezTo>
                        <a:pt x="609" y="2403"/>
                        <a:pt x="435" y="2824"/>
                        <a:pt x="328" y="3273"/>
                      </a:cubicBezTo>
                      <a:cubicBezTo>
                        <a:pt x="248" y="3587"/>
                        <a:pt x="0" y="4330"/>
                        <a:pt x="154" y="4624"/>
                      </a:cubicBezTo>
                      <a:cubicBezTo>
                        <a:pt x="190" y="4689"/>
                        <a:pt x="230" y="4715"/>
                        <a:pt x="274" y="4715"/>
                      </a:cubicBezTo>
                      <a:cubicBezTo>
                        <a:pt x="391" y="4715"/>
                        <a:pt x="531" y="4525"/>
                        <a:pt x="683" y="4403"/>
                      </a:cubicBezTo>
                      <a:cubicBezTo>
                        <a:pt x="836" y="4276"/>
                        <a:pt x="984" y="4136"/>
                        <a:pt x="1131" y="4002"/>
                      </a:cubicBezTo>
                      <a:cubicBezTo>
                        <a:pt x="1472" y="3667"/>
                        <a:pt x="1787" y="3286"/>
                        <a:pt x="2001" y="2851"/>
                      </a:cubicBezTo>
                      <a:cubicBezTo>
                        <a:pt x="2436" y="1981"/>
                        <a:pt x="2328" y="971"/>
                        <a:pt x="2670" y="74"/>
                      </a:cubicBezTo>
                      <a:cubicBezTo>
                        <a:pt x="2630" y="48"/>
                        <a:pt x="2589" y="28"/>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4"/>
                <p:cNvSpPr/>
                <p:nvPr/>
              </p:nvSpPr>
              <p:spPr>
                <a:xfrm>
                  <a:off x="8288192" y="787740"/>
                  <a:ext cx="154190" cy="179658"/>
                </a:xfrm>
                <a:custGeom>
                  <a:avLst/>
                  <a:gdLst/>
                  <a:ahLst/>
                  <a:cxnLst/>
                  <a:rect l="l" t="t" r="r" b="b"/>
                  <a:pathLst>
                    <a:path w="6036" h="7033" extrusionOk="0">
                      <a:moveTo>
                        <a:pt x="4517" y="1"/>
                      </a:moveTo>
                      <a:cubicBezTo>
                        <a:pt x="3072" y="1580"/>
                        <a:pt x="1573" y="3098"/>
                        <a:pt x="1" y="4543"/>
                      </a:cubicBezTo>
                      <a:cubicBezTo>
                        <a:pt x="322" y="4630"/>
                        <a:pt x="636" y="4724"/>
                        <a:pt x="951" y="4818"/>
                      </a:cubicBezTo>
                      <a:cubicBezTo>
                        <a:pt x="951" y="4811"/>
                        <a:pt x="958" y="4804"/>
                        <a:pt x="958" y="4798"/>
                      </a:cubicBezTo>
                      <a:cubicBezTo>
                        <a:pt x="1821" y="3493"/>
                        <a:pt x="3072" y="2362"/>
                        <a:pt x="4109" y="1198"/>
                      </a:cubicBezTo>
                      <a:cubicBezTo>
                        <a:pt x="4133" y="1171"/>
                        <a:pt x="4168" y="1159"/>
                        <a:pt x="4204" y="1159"/>
                      </a:cubicBezTo>
                      <a:cubicBezTo>
                        <a:pt x="4266" y="1159"/>
                        <a:pt x="4330" y="1197"/>
                        <a:pt x="4343" y="1265"/>
                      </a:cubicBezTo>
                      <a:cubicBezTo>
                        <a:pt x="4711" y="3078"/>
                        <a:pt x="5079" y="4898"/>
                        <a:pt x="5447" y="6711"/>
                      </a:cubicBezTo>
                      <a:cubicBezTo>
                        <a:pt x="5641" y="6818"/>
                        <a:pt x="5842" y="6925"/>
                        <a:pt x="6036" y="7032"/>
                      </a:cubicBezTo>
                      <a:cubicBezTo>
                        <a:pt x="5715" y="4651"/>
                        <a:pt x="5219" y="2302"/>
                        <a:pt x="4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4"/>
                <p:cNvSpPr/>
                <p:nvPr/>
              </p:nvSpPr>
              <p:spPr>
                <a:xfrm>
                  <a:off x="8269748" y="1952158"/>
                  <a:ext cx="213147" cy="201371"/>
                </a:xfrm>
                <a:custGeom>
                  <a:avLst/>
                  <a:gdLst/>
                  <a:ahLst/>
                  <a:cxnLst/>
                  <a:rect l="l" t="t" r="r" b="b"/>
                  <a:pathLst>
                    <a:path w="8344" h="7883" extrusionOk="0">
                      <a:moveTo>
                        <a:pt x="5333" y="1"/>
                      </a:moveTo>
                      <a:cubicBezTo>
                        <a:pt x="3713" y="1125"/>
                        <a:pt x="1920" y="2021"/>
                        <a:pt x="0" y="2630"/>
                      </a:cubicBezTo>
                      <a:cubicBezTo>
                        <a:pt x="1238" y="4089"/>
                        <a:pt x="2021" y="5955"/>
                        <a:pt x="1994" y="7882"/>
                      </a:cubicBezTo>
                      <a:cubicBezTo>
                        <a:pt x="4269" y="7133"/>
                        <a:pt x="6403" y="6069"/>
                        <a:pt x="8343" y="4738"/>
                      </a:cubicBezTo>
                      <a:cubicBezTo>
                        <a:pt x="6550" y="4082"/>
                        <a:pt x="5794" y="1687"/>
                        <a:pt x="5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44"/>
                <p:cNvSpPr/>
                <p:nvPr/>
              </p:nvSpPr>
              <p:spPr>
                <a:xfrm>
                  <a:off x="8316572" y="828765"/>
                  <a:ext cx="102410" cy="125988"/>
                </a:xfrm>
                <a:custGeom>
                  <a:avLst/>
                  <a:gdLst/>
                  <a:ahLst/>
                  <a:cxnLst/>
                  <a:rect l="l" t="t" r="r" b="b"/>
                  <a:pathLst>
                    <a:path w="4009" h="4932" extrusionOk="0">
                      <a:moveTo>
                        <a:pt x="3018" y="0"/>
                      </a:moveTo>
                      <a:cubicBezTo>
                        <a:pt x="2048" y="1098"/>
                        <a:pt x="1111" y="2335"/>
                        <a:pt x="0" y="3265"/>
                      </a:cubicBezTo>
                      <a:cubicBezTo>
                        <a:pt x="1392" y="3707"/>
                        <a:pt x="2730" y="4269"/>
                        <a:pt x="4008" y="4931"/>
                      </a:cubicBezTo>
                      <a:cubicBezTo>
                        <a:pt x="3680" y="3285"/>
                        <a:pt x="3346" y="1639"/>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4"/>
                <p:cNvSpPr/>
                <p:nvPr/>
              </p:nvSpPr>
              <p:spPr>
                <a:xfrm>
                  <a:off x="8325104" y="1689811"/>
                  <a:ext cx="103943" cy="123433"/>
                </a:xfrm>
                <a:custGeom>
                  <a:avLst/>
                  <a:gdLst/>
                  <a:ahLst/>
                  <a:cxnLst/>
                  <a:rect l="l" t="t" r="r" b="b"/>
                  <a:pathLst>
                    <a:path w="4069" h="4832" extrusionOk="0">
                      <a:moveTo>
                        <a:pt x="3212" y="1"/>
                      </a:moveTo>
                      <a:cubicBezTo>
                        <a:pt x="2410" y="1519"/>
                        <a:pt x="1312" y="2858"/>
                        <a:pt x="1" y="3935"/>
                      </a:cubicBezTo>
                      <a:cubicBezTo>
                        <a:pt x="8" y="3941"/>
                        <a:pt x="14" y="3955"/>
                        <a:pt x="28" y="3968"/>
                      </a:cubicBezTo>
                      <a:cubicBezTo>
                        <a:pt x="381" y="4572"/>
                        <a:pt x="921" y="4832"/>
                        <a:pt x="1479" y="4832"/>
                      </a:cubicBezTo>
                      <a:cubicBezTo>
                        <a:pt x="2176" y="4832"/>
                        <a:pt x="2899" y="4425"/>
                        <a:pt x="3320" y="3774"/>
                      </a:cubicBezTo>
                      <a:cubicBezTo>
                        <a:pt x="4069" y="2617"/>
                        <a:pt x="3948" y="110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4"/>
                <p:cNvSpPr/>
                <p:nvPr/>
              </p:nvSpPr>
              <p:spPr>
                <a:xfrm>
                  <a:off x="8281014" y="2162214"/>
                  <a:ext cx="205305" cy="166656"/>
                </a:xfrm>
                <a:custGeom>
                  <a:avLst/>
                  <a:gdLst/>
                  <a:ahLst/>
                  <a:cxnLst/>
                  <a:rect l="l" t="t" r="r" b="b"/>
                  <a:pathLst>
                    <a:path w="8037" h="6524" extrusionOk="0">
                      <a:moveTo>
                        <a:pt x="1453" y="1"/>
                      </a:moveTo>
                      <a:cubicBezTo>
                        <a:pt x="978" y="2162"/>
                        <a:pt x="503" y="4316"/>
                        <a:pt x="21" y="6470"/>
                      </a:cubicBezTo>
                      <a:cubicBezTo>
                        <a:pt x="21" y="6490"/>
                        <a:pt x="7" y="6510"/>
                        <a:pt x="1" y="6524"/>
                      </a:cubicBezTo>
                      <a:cubicBezTo>
                        <a:pt x="2838" y="5942"/>
                        <a:pt x="5534" y="4972"/>
                        <a:pt x="8036" y="3687"/>
                      </a:cubicBezTo>
                      <a:cubicBezTo>
                        <a:pt x="5768" y="2670"/>
                        <a:pt x="3413" y="1533"/>
                        <a:pt x="1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4"/>
                <p:cNvSpPr/>
                <p:nvPr/>
              </p:nvSpPr>
              <p:spPr>
                <a:xfrm>
                  <a:off x="7821102" y="1242313"/>
                  <a:ext cx="588633" cy="586666"/>
                </a:xfrm>
                <a:custGeom>
                  <a:avLst/>
                  <a:gdLst/>
                  <a:ahLst/>
                  <a:cxnLst/>
                  <a:rect l="l" t="t" r="r" b="b"/>
                  <a:pathLst>
                    <a:path w="23043" h="22966" extrusionOk="0">
                      <a:moveTo>
                        <a:pt x="11328" y="431"/>
                      </a:moveTo>
                      <a:lnTo>
                        <a:pt x="11328" y="431"/>
                      </a:lnTo>
                      <a:cubicBezTo>
                        <a:pt x="13074" y="3789"/>
                        <a:pt x="12291" y="7596"/>
                        <a:pt x="11582" y="11149"/>
                      </a:cubicBezTo>
                      <a:cubicBezTo>
                        <a:pt x="11562" y="11122"/>
                        <a:pt x="11542" y="11096"/>
                        <a:pt x="11528" y="11076"/>
                      </a:cubicBezTo>
                      <a:cubicBezTo>
                        <a:pt x="10277" y="7590"/>
                        <a:pt x="10110" y="3950"/>
                        <a:pt x="11328" y="431"/>
                      </a:cubicBezTo>
                      <a:close/>
                      <a:moveTo>
                        <a:pt x="3265" y="4131"/>
                      </a:moveTo>
                      <a:lnTo>
                        <a:pt x="3265" y="4131"/>
                      </a:lnTo>
                      <a:cubicBezTo>
                        <a:pt x="6912" y="5121"/>
                        <a:pt x="9173" y="8266"/>
                        <a:pt x="11294" y="11189"/>
                      </a:cubicBezTo>
                      <a:cubicBezTo>
                        <a:pt x="11234" y="11176"/>
                        <a:pt x="11174" y="11163"/>
                        <a:pt x="11113" y="11149"/>
                      </a:cubicBezTo>
                      <a:cubicBezTo>
                        <a:pt x="7755" y="9704"/>
                        <a:pt x="5005" y="7376"/>
                        <a:pt x="3265" y="4131"/>
                      </a:cubicBezTo>
                      <a:close/>
                      <a:moveTo>
                        <a:pt x="18875" y="3227"/>
                      </a:moveTo>
                      <a:lnTo>
                        <a:pt x="18875" y="3227"/>
                      </a:lnTo>
                      <a:cubicBezTo>
                        <a:pt x="17898" y="6820"/>
                        <a:pt x="14827" y="9068"/>
                        <a:pt x="11943" y="11163"/>
                      </a:cubicBezTo>
                      <a:cubicBezTo>
                        <a:pt x="11903" y="11183"/>
                        <a:pt x="11863" y="11196"/>
                        <a:pt x="11823" y="11216"/>
                      </a:cubicBezTo>
                      <a:cubicBezTo>
                        <a:pt x="11829" y="11169"/>
                        <a:pt x="11843" y="11122"/>
                        <a:pt x="11849" y="11076"/>
                      </a:cubicBezTo>
                      <a:cubicBezTo>
                        <a:pt x="13301" y="7717"/>
                        <a:pt x="15623" y="4967"/>
                        <a:pt x="18875" y="3227"/>
                      </a:cubicBezTo>
                      <a:close/>
                      <a:moveTo>
                        <a:pt x="17389" y="10462"/>
                      </a:moveTo>
                      <a:cubicBezTo>
                        <a:pt x="19130" y="10462"/>
                        <a:pt x="20870" y="10756"/>
                        <a:pt x="22574" y="11383"/>
                      </a:cubicBezTo>
                      <a:cubicBezTo>
                        <a:pt x="21133" y="12101"/>
                        <a:pt x="19620" y="12359"/>
                        <a:pt x="18085" y="12359"/>
                      </a:cubicBezTo>
                      <a:cubicBezTo>
                        <a:pt x="16043" y="12359"/>
                        <a:pt x="13961" y="11903"/>
                        <a:pt x="11956" y="11464"/>
                      </a:cubicBezTo>
                      <a:cubicBezTo>
                        <a:pt x="12030" y="11417"/>
                        <a:pt x="12097" y="11370"/>
                        <a:pt x="12164" y="11316"/>
                      </a:cubicBezTo>
                      <a:cubicBezTo>
                        <a:pt x="13885" y="10760"/>
                        <a:pt x="15638" y="10462"/>
                        <a:pt x="17389" y="10462"/>
                      </a:cubicBezTo>
                      <a:close/>
                      <a:moveTo>
                        <a:pt x="5192" y="10617"/>
                      </a:moveTo>
                      <a:cubicBezTo>
                        <a:pt x="7205" y="10617"/>
                        <a:pt x="9259" y="11040"/>
                        <a:pt x="11234" y="11437"/>
                      </a:cubicBezTo>
                      <a:cubicBezTo>
                        <a:pt x="9322" y="12134"/>
                        <a:pt x="7364" y="12507"/>
                        <a:pt x="5405" y="12507"/>
                      </a:cubicBezTo>
                      <a:cubicBezTo>
                        <a:pt x="3752" y="12507"/>
                        <a:pt x="2098" y="12241"/>
                        <a:pt x="469" y="11678"/>
                      </a:cubicBezTo>
                      <a:cubicBezTo>
                        <a:pt x="1974" y="10892"/>
                        <a:pt x="3569" y="10617"/>
                        <a:pt x="5192" y="10617"/>
                      </a:cubicBezTo>
                      <a:close/>
                      <a:moveTo>
                        <a:pt x="11803" y="11691"/>
                      </a:moveTo>
                      <a:lnTo>
                        <a:pt x="11803" y="11691"/>
                      </a:lnTo>
                      <a:cubicBezTo>
                        <a:pt x="11849" y="11704"/>
                        <a:pt x="11896" y="11718"/>
                        <a:pt x="11950" y="11725"/>
                      </a:cubicBezTo>
                      <a:cubicBezTo>
                        <a:pt x="15295" y="13237"/>
                        <a:pt x="18025" y="15612"/>
                        <a:pt x="19711" y="18904"/>
                      </a:cubicBezTo>
                      <a:cubicBezTo>
                        <a:pt x="16085" y="17846"/>
                        <a:pt x="13877" y="14655"/>
                        <a:pt x="11803" y="11691"/>
                      </a:cubicBezTo>
                      <a:close/>
                      <a:moveTo>
                        <a:pt x="11307" y="11765"/>
                      </a:moveTo>
                      <a:lnTo>
                        <a:pt x="11307" y="11765"/>
                      </a:lnTo>
                      <a:cubicBezTo>
                        <a:pt x="11301" y="11812"/>
                        <a:pt x="11287" y="11858"/>
                        <a:pt x="11281" y="11912"/>
                      </a:cubicBezTo>
                      <a:cubicBezTo>
                        <a:pt x="9769" y="15257"/>
                        <a:pt x="7393" y="17987"/>
                        <a:pt x="4102" y="19673"/>
                      </a:cubicBezTo>
                      <a:cubicBezTo>
                        <a:pt x="5152" y="16047"/>
                        <a:pt x="8350" y="13839"/>
                        <a:pt x="11307" y="11765"/>
                      </a:cubicBezTo>
                      <a:close/>
                      <a:moveTo>
                        <a:pt x="11562" y="11798"/>
                      </a:moveTo>
                      <a:cubicBezTo>
                        <a:pt x="11575" y="11812"/>
                        <a:pt x="11582" y="11825"/>
                        <a:pt x="11595" y="11838"/>
                      </a:cubicBezTo>
                      <a:cubicBezTo>
                        <a:pt x="12793" y="15364"/>
                        <a:pt x="12907" y="19017"/>
                        <a:pt x="11622" y="22537"/>
                      </a:cubicBezTo>
                      <a:cubicBezTo>
                        <a:pt x="9929" y="19138"/>
                        <a:pt x="10792" y="15337"/>
                        <a:pt x="11562" y="11798"/>
                      </a:cubicBezTo>
                      <a:close/>
                      <a:moveTo>
                        <a:pt x="11314" y="0"/>
                      </a:moveTo>
                      <a:cubicBezTo>
                        <a:pt x="11261" y="0"/>
                        <a:pt x="11207" y="35"/>
                        <a:pt x="11187" y="90"/>
                      </a:cubicBezTo>
                      <a:cubicBezTo>
                        <a:pt x="9976" y="3368"/>
                        <a:pt x="9856" y="7108"/>
                        <a:pt x="11047" y="10413"/>
                      </a:cubicBezTo>
                      <a:cubicBezTo>
                        <a:pt x="8952" y="7563"/>
                        <a:pt x="6651" y="4673"/>
                        <a:pt x="3051" y="3816"/>
                      </a:cubicBezTo>
                      <a:cubicBezTo>
                        <a:pt x="3040" y="3814"/>
                        <a:pt x="3030" y="3812"/>
                        <a:pt x="3020" y="3812"/>
                      </a:cubicBezTo>
                      <a:cubicBezTo>
                        <a:pt x="2926" y="3812"/>
                        <a:pt x="2875" y="3919"/>
                        <a:pt x="2917" y="4004"/>
                      </a:cubicBezTo>
                      <a:cubicBezTo>
                        <a:pt x="4450" y="6988"/>
                        <a:pt x="6959" y="9523"/>
                        <a:pt x="10016" y="10935"/>
                      </a:cubicBezTo>
                      <a:cubicBezTo>
                        <a:pt x="8421" y="10631"/>
                        <a:pt x="6793" y="10370"/>
                        <a:pt x="5189" y="10370"/>
                      </a:cubicBezTo>
                      <a:cubicBezTo>
                        <a:pt x="3435" y="10370"/>
                        <a:pt x="1712" y="10682"/>
                        <a:pt x="94" y="11591"/>
                      </a:cubicBezTo>
                      <a:cubicBezTo>
                        <a:pt x="0" y="11651"/>
                        <a:pt x="34" y="11785"/>
                        <a:pt x="127" y="11818"/>
                      </a:cubicBezTo>
                      <a:cubicBezTo>
                        <a:pt x="1860" y="12454"/>
                        <a:pt x="3722" y="12790"/>
                        <a:pt x="5580" y="12790"/>
                      </a:cubicBezTo>
                      <a:cubicBezTo>
                        <a:pt x="7338" y="12790"/>
                        <a:pt x="9093" y="12489"/>
                        <a:pt x="10732" y="11858"/>
                      </a:cubicBezTo>
                      <a:lnTo>
                        <a:pt x="10732" y="11858"/>
                      </a:lnTo>
                      <a:cubicBezTo>
                        <a:pt x="7775" y="13939"/>
                        <a:pt x="4724" y="16214"/>
                        <a:pt x="3781" y="19887"/>
                      </a:cubicBezTo>
                      <a:cubicBezTo>
                        <a:pt x="3759" y="19973"/>
                        <a:pt x="3832" y="20033"/>
                        <a:pt x="3910" y="20033"/>
                      </a:cubicBezTo>
                      <a:cubicBezTo>
                        <a:pt x="3929" y="20033"/>
                        <a:pt x="3949" y="20029"/>
                        <a:pt x="3968" y="20021"/>
                      </a:cubicBezTo>
                      <a:cubicBezTo>
                        <a:pt x="6992" y="18536"/>
                        <a:pt x="9581" y="16060"/>
                        <a:pt x="11047" y="13002"/>
                      </a:cubicBezTo>
                      <a:lnTo>
                        <a:pt x="11047" y="13002"/>
                      </a:lnTo>
                      <a:cubicBezTo>
                        <a:pt x="10351" y="16328"/>
                        <a:pt x="9856" y="19793"/>
                        <a:pt x="11528" y="22905"/>
                      </a:cubicBezTo>
                      <a:cubicBezTo>
                        <a:pt x="11554" y="22947"/>
                        <a:pt x="11593" y="22966"/>
                        <a:pt x="11631" y="22966"/>
                      </a:cubicBezTo>
                      <a:cubicBezTo>
                        <a:pt x="11684" y="22966"/>
                        <a:pt x="11736" y="22932"/>
                        <a:pt x="11756" y="22878"/>
                      </a:cubicBezTo>
                      <a:cubicBezTo>
                        <a:pt x="13027" y="19599"/>
                        <a:pt x="13214" y="15846"/>
                        <a:pt x="12064" y="12507"/>
                      </a:cubicBezTo>
                      <a:lnTo>
                        <a:pt x="12064" y="12507"/>
                      </a:lnTo>
                      <a:cubicBezTo>
                        <a:pt x="14097" y="15391"/>
                        <a:pt x="16346" y="18301"/>
                        <a:pt x="19925" y="19218"/>
                      </a:cubicBezTo>
                      <a:cubicBezTo>
                        <a:pt x="19935" y="19221"/>
                        <a:pt x="19945" y="19222"/>
                        <a:pt x="19955" y="19222"/>
                      </a:cubicBezTo>
                      <a:cubicBezTo>
                        <a:pt x="20044" y="19222"/>
                        <a:pt x="20095" y="19116"/>
                        <a:pt x="20059" y="19037"/>
                      </a:cubicBezTo>
                      <a:cubicBezTo>
                        <a:pt x="18573" y="16013"/>
                        <a:pt x="16098" y="13417"/>
                        <a:pt x="13040" y="11959"/>
                      </a:cubicBezTo>
                      <a:lnTo>
                        <a:pt x="13040" y="11959"/>
                      </a:lnTo>
                      <a:cubicBezTo>
                        <a:pt x="14708" y="12304"/>
                        <a:pt x="16410" y="12603"/>
                        <a:pt x="18086" y="12603"/>
                      </a:cubicBezTo>
                      <a:cubicBezTo>
                        <a:pt x="19752" y="12603"/>
                        <a:pt x="21391" y="12308"/>
                        <a:pt x="22942" y="11470"/>
                      </a:cubicBezTo>
                      <a:cubicBezTo>
                        <a:pt x="23043" y="11417"/>
                        <a:pt x="23009" y="11283"/>
                        <a:pt x="22916" y="11243"/>
                      </a:cubicBezTo>
                      <a:cubicBezTo>
                        <a:pt x="21111" y="10544"/>
                        <a:pt x="19163" y="10174"/>
                        <a:pt x="17219" y="10174"/>
                      </a:cubicBezTo>
                      <a:cubicBezTo>
                        <a:pt x="15718" y="10174"/>
                        <a:pt x="14221" y="10394"/>
                        <a:pt x="12793" y="10855"/>
                      </a:cubicBezTo>
                      <a:cubicBezTo>
                        <a:pt x="15576" y="8807"/>
                        <a:pt x="18353" y="6526"/>
                        <a:pt x="19189" y="3013"/>
                      </a:cubicBezTo>
                      <a:cubicBezTo>
                        <a:pt x="19210" y="2925"/>
                        <a:pt x="19137" y="2864"/>
                        <a:pt x="19063" y="2864"/>
                      </a:cubicBezTo>
                      <a:cubicBezTo>
                        <a:pt x="19042" y="2864"/>
                        <a:pt x="19021" y="2869"/>
                        <a:pt x="19002" y="2880"/>
                      </a:cubicBezTo>
                      <a:cubicBezTo>
                        <a:pt x="16018" y="4412"/>
                        <a:pt x="13475" y="6921"/>
                        <a:pt x="12064" y="9978"/>
                      </a:cubicBezTo>
                      <a:cubicBezTo>
                        <a:pt x="12706" y="6640"/>
                        <a:pt x="13147" y="3154"/>
                        <a:pt x="11415" y="56"/>
                      </a:cubicBezTo>
                      <a:cubicBezTo>
                        <a:pt x="11390" y="17"/>
                        <a:pt x="11352" y="0"/>
                        <a:pt x="11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4"/>
                <p:cNvSpPr/>
                <p:nvPr/>
              </p:nvSpPr>
              <p:spPr>
                <a:xfrm>
                  <a:off x="8278459" y="1065976"/>
                  <a:ext cx="136078" cy="139833"/>
                </a:xfrm>
                <a:custGeom>
                  <a:avLst/>
                  <a:gdLst/>
                  <a:ahLst/>
                  <a:cxnLst/>
                  <a:rect l="l" t="t" r="r" b="b"/>
                  <a:pathLst>
                    <a:path w="5327" h="5474" extrusionOk="0">
                      <a:moveTo>
                        <a:pt x="0" y="1"/>
                      </a:moveTo>
                      <a:lnTo>
                        <a:pt x="0" y="1"/>
                      </a:lnTo>
                      <a:cubicBezTo>
                        <a:pt x="683" y="543"/>
                        <a:pt x="1138" y="1359"/>
                        <a:pt x="1312" y="2236"/>
                      </a:cubicBezTo>
                      <a:cubicBezTo>
                        <a:pt x="1539" y="3333"/>
                        <a:pt x="1379" y="4423"/>
                        <a:pt x="1078" y="5474"/>
                      </a:cubicBezTo>
                      <a:cubicBezTo>
                        <a:pt x="1593" y="4524"/>
                        <a:pt x="2275" y="3674"/>
                        <a:pt x="3252" y="3166"/>
                      </a:cubicBezTo>
                      <a:cubicBezTo>
                        <a:pt x="3746" y="2906"/>
                        <a:pt x="4290" y="2770"/>
                        <a:pt x="4825" y="2770"/>
                      </a:cubicBezTo>
                      <a:cubicBezTo>
                        <a:pt x="4994" y="2770"/>
                        <a:pt x="5161" y="2784"/>
                        <a:pt x="5326" y="2811"/>
                      </a:cubicBezTo>
                      <a:cubicBezTo>
                        <a:pt x="3720" y="1613"/>
                        <a:pt x="1927" y="66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4"/>
                <p:cNvSpPr/>
                <p:nvPr/>
              </p:nvSpPr>
              <p:spPr>
                <a:xfrm>
                  <a:off x="8303928" y="1233245"/>
                  <a:ext cx="114876" cy="120061"/>
                </a:xfrm>
                <a:custGeom>
                  <a:avLst/>
                  <a:gdLst/>
                  <a:ahLst/>
                  <a:cxnLst/>
                  <a:rect l="l" t="t" r="r" b="b"/>
                  <a:pathLst>
                    <a:path w="4497" h="4700" extrusionOk="0">
                      <a:moveTo>
                        <a:pt x="1892" y="1"/>
                      </a:moveTo>
                      <a:cubicBezTo>
                        <a:pt x="1113" y="1"/>
                        <a:pt x="360" y="470"/>
                        <a:pt x="27" y="1348"/>
                      </a:cubicBezTo>
                      <a:cubicBezTo>
                        <a:pt x="20" y="1361"/>
                        <a:pt x="14" y="1375"/>
                        <a:pt x="0" y="1381"/>
                      </a:cubicBezTo>
                      <a:cubicBezTo>
                        <a:pt x="1292" y="2278"/>
                        <a:pt x="2402" y="3402"/>
                        <a:pt x="3292" y="4700"/>
                      </a:cubicBezTo>
                      <a:cubicBezTo>
                        <a:pt x="4142" y="3542"/>
                        <a:pt x="4496" y="1957"/>
                        <a:pt x="3486" y="772"/>
                      </a:cubicBezTo>
                      <a:cubicBezTo>
                        <a:pt x="3043" y="250"/>
                        <a:pt x="2461"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4"/>
                <p:cNvSpPr/>
                <p:nvPr/>
              </p:nvSpPr>
              <p:spPr>
                <a:xfrm>
                  <a:off x="8243590" y="910126"/>
                  <a:ext cx="194346" cy="192456"/>
                </a:xfrm>
                <a:custGeom>
                  <a:avLst/>
                  <a:gdLst/>
                  <a:ahLst/>
                  <a:cxnLst/>
                  <a:rect l="l" t="t" r="r" b="b"/>
                  <a:pathLst>
                    <a:path w="7608" h="7534" extrusionOk="0">
                      <a:moveTo>
                        <a:pt x="1553" y="0"/>
                      </a:moveTo>
                      <a:cubicBezTo>
                        <a:pt x="1519" y="1285"/>
                        <a:pt x="1466" y="2616"/>
                        <a:pt x="997" y="3827"/>
                      </a:cubicBezTo>
                      <a:cubicBezTo>
                        <a:pt x="884" y="4135"/>
                        <a:pt x="476" y="5199"/>
                        <a:pt x="1" y="5393"/>
                      </a:cubicBezTo>
                      <a:cubicBezTo>
                        <a:pt x="1827" y="5868"/>
                        <a:pt x="3547" y="6590"/>
                        <a:pt x="5132" y="7534"/>
                      </a:cubicBezTo>
                      <a:cubicBezTo>
                        <a:pt x="5039" y="5567"/>
                        <a:pt x="5922" y="3533"/>
                        <a:pt x="7608" y="2476"/>
                      </a:cubicBezTo>
                      <a:cubicBezTo>
                        <a:pt x="5721" y="1405"/>
                        <a:pt x="3694" y="562"/>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4"/>
                <p:cNvSpPr/>
                <p:nvPr/>
              </p:nvSpPr>
              <p:spPr>
                <a:xfrm>
                  <a:off x="7797677" y="1217407"/>
                  <a:ext cx="639928" cy="639928"/>
                </a:xfrm>
                <a:custGeom>
                  <a:avLst/>
                  <a:gdLst/>
                  <a:ahLst/>
                  <a:cxnLst/>
                  <a:rect l="l" t="t" r="r" b="b"/>
                  <a:pathLst>
                    <a:path w="25051" h="25051" extrusionOk="0">
                      <a:moveTo>
                        <a:pt x="12231" y="975"/>
                      </a:moveTo>
                      <a:cubicBezTo>
                        <a:pt x="12269" y="975"/>
                        <a:pt x="12307" y="992"/>
                        <a:pt x="12332" y="1031"/>
                      </a:cubicBezTo>
                      <a:cubicBezTo>
                        <a:pt x="14064" y="4129"/>
                        <a:pt x="13623" y="7615"/>
                        <a:pt x="12981" y="10953"/>
                      </a:cubicBezTo>
                      <a:cubicBezTo>
                        <a:pt x="14392" y="7896"/>
                        <a:pt x="16935" y="5387"/>
                        <a:pt x="19919" y="3855"/>
                      </a:cubicBezTo>
                      <a:cubicBezTo>
                        <a:pt x="19938" y="3844"/>
                        <a:pt x="19959" y="3839"/>
                        <a:pt x="19980" y="3839"/>
                      </a:cubicBezTo>
                      <a:cubicBezTo>
                        <a:pt x="20054" y="3839"/>
                        <a:pt x="20127" y="3900"/>
                        <a:pt x="20106" y="3988"/>
                      </a:cubicBezTo>
                      <a:cubicBezTo>
                        <a:pt x="19270" y="7501"/>
                        <a:pt x="16493" y="9782"/>
                        <a:pt x="13710" y="11830"/>
                      </a:cubicBezTo>
                      <a:cubicBezTo>
                        <a:pt x="15138" y="11369"/>
                        <a:pt x="16635" y="11149"/>
                        <a:pt x="18136" y="11149"/>
                      </a:cubicBezTo>
                      <a:cubicBezTo>
                        <a:pt x="20080" y="11149"/>
                        <a:pt x="22028" y="11519"/>
                        <a:pt x="23833" y="12218"/>
                      </a:cubicBezTo>
                      <a:cubicBezTo>
                        <a:pt x="23926" y="12258"/>
                        <a:pt x="23960" y="12392"/>
                        <a:pt x="23859" y="12445"/>
                      </a:cubicBezTo>
                      <a:cubicBezTo>
                        <a:pt x="22308" y="13283"/>
                        <a:pt x="20669" y="13578"/>
                        <a:pt x="19003" y="13578"/>
                      </a:cubicBezTo>
                      <a:cubicBezTo>
                        <a:pt x="17327" y="13578"/>
                        <a:pt x="15625" y="13279"/>
                        <a:pt x="13957" y="12934"/>
                      </a:cubicBezTo>
                      <a:lnTo>
                        <a:pt x="13957" y="12934"/>
                      </a:lnTo>
                      <a:cubicBezTo>
                        <a:pt x="17015" y="14392"/>
                        <a:pt x="19490" y="16988"/>
                        <a:pt x="20976" y="20012"/>
                      </a:cubicBezTo>
                      <a:cubicBezTo>
                        <a:pt x="21012" y="20091"/>
                        <a:pt x="20961" y="20197"/>
                        <a:pt x="20872" y="20197"/>
                      </a:cubicBezTo>
                      <a:cubicBezTo>
                        <a:pt x="20862" y="20197"/>
                        <a:pt x="20852" y="20196"/>
                        <a:pt x="20842" y="20193"/>
                      </a:cubicBezTo>
                      <a:cubicBezTo>
                        <a:pt x="17263" y="19276"/>
                        <a:pt x="15014" y="16366"/>
                        <a:pt x="12981" y="13482"/>
                      </a:cubicBezTo>
                      <a:lnTo>
                        <a:pt x="12981" y="13482"/>
                      </a:lnTo>
                      <a:cubicBezTo>
                        <a:pt x="14131" y="16821"/>
                        <a:pt x="13944" y="20574"/>
                        <a:pt x="12673" y="23853"/>
                      </a:cubicBezTo>
                      <a:cubicBezTo>
                        <a:pt x="12653" y="23907"/>
                        <a:pt x="12601" y="23941"/>
                        <a:pt x="12548" y="23941"/>
                      </a:cubicBezTo>
                      <a:cubicBezTo>
                        <a:pt x="12510" y="23941"/>
                        <a:pt x="12471" y="23922"/>
                        <a:pt x="12445" y="23880"/>
                      </a:cubicBezTo>
                      <a:cubicBezTo>
                        <a:pt x="10773" y="20768"/>
                        <a:pt x="11268" y="17303"/>
                        <a:pt x="11964" y="13977"/>
                      </a:cubicBezTo>
                      <a:lnTo>
                        <a:pt x="11964" y="13977"/>
                      </a:lnTo>
                      <a:cubicBezTo>
                        <a:pt x="10498" y="17035"/>
                        <a:pt x="7909" y="19511"/>
                        <a:pt x="4885" y="20996"/>
                      </a:cubicBezTo>
                      <a:cubicBezTo>
                        <a:pt x="4866" y="21004"/>
                        <a:pt x="4846" y="21008"/>
                        <a:pt x="4827" y="21008"/>
                      </a:cubicBezTo>
                      <a:cubicBezTo>
                        <a:pt x="4749" y="21008"/>
                        <a:pt x="4676" y="20948"/>
                        <a:pt x="4698" y="20862"/>
                      </a:cubicBezTo>
                      <a:cubicBezTo>
                        <a:pt x="5641" y="17189"/>
                        <a:pt x="8692" y="14914"/>
                        <a:pt x="11649" y="12833"/>
                      </a:cubicBezTo>
                      <a:lnTo>
                        <a:pt x="11649" y="12833"/>
                      </a:lnTo>
                      <a:cubicBezTo>
                        <a:pt x="10010" y="13464"/>
                        <a:pt x="8255" y="13765"/>
                        <a:pt x="6497" y="13765"/>
                      </a:cubicBezTo>
                      <a:cubicBezTo>
                        <a:pt x="4639" y="13765"/>
                        <a:pt x="2777" y="13429"/>
                        <a:pt x="1044" y="12793"/>
                      </a:cubicBezTo>
                      <a:cubicBezTo>
                        <a:pt x="951" y="12760"/>
                        <a:pt x="917" y="12626"/>
                        <a:pt x="1011" y="12566"/>
                      </a:cubicBezTo>
                      <a:cubicBezTo>
                        <a:pt x="2629" y="11657"/>
                        <a:pt x="4352" y="11345"/>
                        <a:pt x="6106" y="11345"/>
                      </a:cubicBezTo>
                      <a:cubicBezTo>
                        <a:pt x="7710" y="11345"/>
                        <a:pt x="9338" y="11606"/>
                        <a:pt x="10933" y="11910"/>
                      </a:cubicBezTo>
                      <a:cubicBezTo>
                        <a:pt x="7876" y="10498"/>
                        <a:pt x="5367" y="7963"/>
                        <a:pt x="3834" y="4979"/>
                      </a:cubicBezTo>
                      <a:cubicBezTo>
                        <a:pt x="3792" y="4894"/>
                        <a:pt x="3843" y="4787"/>
                        <a:pt x="3937" y="4787"/>
                      </a:cubicBezTo>
                      <a:cubicBezTo>
                        <a:pt x="3947" y="4787"/>
                        <a:pt x="3957" y="4789"/>
                        <a:pt x="3968" y="4791"/>
                      </a:cubicBezTo>
                      <a:cubicBezTo>
                        <a:pt x="7568" y="5648"/>
                        <a:pt x="9869" y="8538"/>
                        <a:pt x="11964" y="11388"/>
                      </a:cubicBezTo>
                      <a:cubicBezTo>
                        <a:pt x="10773" y="8083"/>
                        <a:pt x="10893" y="4343"/>
                        <a:pt x="12104" y="1065"/>
                      </a:cubicBezTo>
                      <a:cubicBezTo>
                        <a:pt x="12124" y="1010"/>
                        <a:pt x="12178" y="975"/>
                        <a:pt x="12231" y="975"/>
                      </a:cubicBezTo>
                      <a:close/>
                      <a:moveTo>
                        <a:pt x="12526" y="1"/>
                      </a:moveTo>
                      <a:cubicBezTo>
                        <a:pt x="5621" y="1"/>
                        <a:pt x="1" y="5621"/>
                        <a:pt x="1" y="12526"/>
                      </a:cubicBezTo>
                      <a:cubicBezTo>
                        <a:pt x="1" y="13643"/>
                        <a:pt x="148" y="14720"/>
                        <a:pt x="422" y="15750"/>
                      </a:cubicBezTo>
                      <a:cubicBezTo>
                        <a:pt x="456" y="15777"/>
                        <a:pt x="469" y="15824"/>
                        <a:pt x="456" y="15864"/>
                      </a:cubicBezTo>
                      <a:cubicBezTo>
                        <a:pt x="523" y="16092"/>
                        <a:pt x="589" y="16312"/>
                        <a:pt x="663" y="16533"/>
                      </a:cubicBezTo>
                      <a:cubicBezTo>
                        <a:pt x="723" y="16580"/>
                        <a:pt x="743" y="16660"/>
                        <a:pt x="730" y="16721"/>
                      </a:cubicBezTo>
                      <a:cubicBezTo>
                        <a:pt x="2456" y="21571"/>
                        <a:pt x="7093" y="25050"/>
                        <a:pt x="12526" y="25050"/>
                      </a:cubicBezTo>
                      <a:cubicBezTo>
                        <a:pt x="19430" y="25050"/>
                        <a:pt x="25050" y="19430"/>
                        <a:pt x="25050" y="12526"/>
                      </a:cubicBezTo>
                      <a:cubicBezTo>
                        <a:pt x="25050" y="5621"/>
                        <a:pt x="19430" y="1"/>
                        <a:pt x="12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4"/>
                <p:cNvSpPr/>
                <p:nvPr/>
              </p:nvSpPr>
              <p:spPr>
                <a:xfrm>
                  <a:off x="8263771" y="2027541"/>
                  <a:ext cx="50783" cy="129053"/>
                </a:xfrm>
                <a:custGeom>
                  <a:avLst/>
                  <a:gdLst/>
                  <a:ahLst/>
                  <a:cxnLst/>
                  <a:rect l="l" t="t" r="r" b="b"/>
                  <a:pathLst>
                    <a:path w="1988" h="5052" extrusionOk="0">
                      <a:moveTo>
                        <a:pt x="194" y="0"/>
                      </a:moveTo>
                      <a:lnTo>
                        <a:pt x="194" y="0"/>
                      </a:lnTo>
                      <a:cubicBezTo>
                        <a:pt x="0" y="1974"/>
                        <a:pt x="328" y="3700"/>
                        <a:pt x="1867" y="5052"/>
                      </a:cubicBezTo>
                      <a:cubicBezTo>
                        <a:pt x="1893" y="5005"/>
                        <a:pt x="1940" y="4985"/>
                        <a:pt x="1987" y="4985"/>
                      </a:cubicBezTo>
                      <a:cubicBezTo>
                        <a:pt x="1887" y="3125"/>
                        <a:pt x="1365" y="1459"/>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4"/>
                <p:cNvSpPr/>
                <p:nvPr/>
              </p:nvSpPr>
              <p:spPr>
                <a:xfrm>
                  <a:off x="8177965" y="1800216"/>
                  <a:ext cx="211947" cy="199174"/>
                </a:xfrm>
                <a:custGeom>
                  <a:avLst/>
                  <a:gdLst/>
                  <a:ahLst/>
                  <a:cxnLst/>
                  <a:rect l="l" t="t" r="r" b="b"/>
                  <a:pathLst>
                    <a:path w="8297" h="7797" extrusionOk="0">
                      <a:moveTo>
                        <a:pt x="5252" y="1"/>
                      </a:moveTo>
                      <a:cubicBezTo>
                        <a:pt x="5179" y="61"/>
                        <a:pt x="5099" y="115"/>
                        <a:pt x="5025" y="168"/>
                      </a:cubicBezTo>
                      <a:cubicBezTo>
                        <a:pt x="5052" y="175"/>
                        <a:pt x="5072" y="195"/>
                        <a:pt x="5085" y="222"/>
                      </a:cubicBezTo>
                      <a:cubicBezTo>
                        <a:pt x="5814" y="1707"/>
                        <a:pt x="5440" y="3661"/>
                        <a:pt x="3767" y="4283"/>
                      </a:cubicBezTo>
                      <a:cubicBezTo>
                        <a:pt x="3498" y="4382"/>
                        <a:pt x="3226" y="4428"/>
                        <a:pt x="2960" y="4428"/>
                      </a:cubicBezTo>
                      <a:cubicBezTo>
                        <a:pt x="1752" y="4428"/>
                        <a:pt x="665" y="3478"/>
                        <a:pt x="495" y="2222"/>
                      </a:cubicBezTo>
                      <a:cubicBezTo>
                        <a:pt x="495" y="2215"/>
                        <a:pt x="502" y="2209"/>
                        <a:pt x="502" y="2195"/>
                      </a:cubicBezTo>
                      <a:lnTo>
                        <a:pt x="502" y="2195"/>
                      </a:lnTo>
                      <a:cubicBezTo>
                        <a:pt x="335" y="2235"/>
                        <a:pt x="168" y="2269"/>
                        <a:pt x="0" y="2296"/>
                      </a:cubicBezTo>
                      <a:cubicBezTo>
                        <a:pt x="7" y="2309"/>
                        <a:pt x="14" y="2322"/>
                        <a:pt x="20" y="2336"/>
                      </a:cubicBezTo>
                      <a:cubicBezTo>
                        <a:pt x="569" y="4414"/>
                        <a:pt x="1573" y="7797"/>
                        <a:pt x="4164" y="7797"/>
                      </a:cubicBezTo>
                      <a:cubicBezTo>
                        <a:pt x="4418" y="7797"/>
                        <a:pt x="4686" y="7764"/>
                        <a:pt x="4971" y="7695"/>
                      </a:cubicBezTo>
                      <a:cubicBezTo>
                        <a:pt x="8297" y="6885"/>
                        <a:pt x="6149" y="2075"/>
                        <a:pt x="5226" y="255"/>
                      </a:cubicBezTo>
                      <a:cubicBezTo>
                        <a:pt x="5186" y="175"/>
                        <a:pt x="5219" y="94"/>
                        <a:pt x="5286" y="48"/>
                      </a:cubicBezTo>
                      <a:lnTo>
                        <a:pt x="5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4"/>
                <p:cNvSpPr/>
                <p:nvPr/>
              </p:nvSpPr>
              <p:spPr>
                <a:xfrm>
                  <a:off x="8130094" y="2164769"/>
                  <a:ext cx="179326" cy="154547"/>
                </a:xfrm>
                <a:custGeom>
                  <a:avLst/>
                  <a:gdLst/>
                  <a:ahLst/>
                  <a:cxnLst/>
                  <a:rect l="l" t="t" r="r" b="b"/>
                  <a:pathLst>
                    <a:path w="7020" h="6050" extrusionOk="0">
                      <a:moveTo>
                        <a:pt x="7019" y="1"/>
                      </a:moveTo>
                      <a:lnTo>
                        <a:pt x="7019" y="1"/>
                      </a:lnTo>
                      <a:cubicBezTo>
                        <a:pt x="6692" y="101"/>
                        <a:pt x="6364" y="195"/>
                        <a:pt x="6036" y="282"/>
                      </a:cubicBezTo>
                      <a:cubicBezTo>
                        <a:pt x="5742" y="1680"/>
                        <a:pt x="5454" y="3038"/>
                        <a:pt x="5360" y="4470"/>
                      </a:cubicBezTo>
                      <a:cubicBezTo>
                        <a:pt x="5355" y="4547"/>
                        <a:pt x="5287" y="4620"/>
                        <a:pt x="5214" y="4620"/>
                      </a:cubicBezTo>
                      <a:cubicBezTo>
                        <a:pt x="5191" y="4620"/>
                        <a:pt x="5168" y="4613"/>
                        <a:pt x="5146" y="4597"/>
                      </a:cubicBezTo>
                      <a:cubicBezTo>
                        <a:pt x="3788" y="3554"/>
                        <a:pt x="2269" y="2430"/>
                        <a:pt x="1219" y="1065"/>
                      </a:cubicBezTo>
                      <a:cubicBezTo>
                        <a:pt x="817" y="1091"/>
                        <a:pt x="409" y="1105"/>
                        <a:pt x="1" y="1118"/>
                      </a:cubicBezTo>
                      <a:cubicBezTo>
                        <a:pt x="1901" y="2764"/>
                        <a:pt x="3741" y="4464"/>
                        <a:pt x="5688" y="6049"/>
                      </a:cubicBezTo>
                      <a:cubicBezTo>
                        <a:pt x="6130" y="4035"/>
                        <a:pt x="6571" y="2015"/>
                        <a:pt x="7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4"/>
                <p:cNvSpPr/>
                <p:nvPr/>
              </p:nvSpPr>
              <p:spPr>
                <a:xfrm>
                  <a:off x="8185833" y="732205"/>
                  <a:ext cx="213480" cy="165276"/>
                </a:xfrm>
                <a:custGeom>
                  <a:avLst/>
                  <a:gdLst/>
                  <a:ahLst/>
                  <a:cxnLst/>
                  <a:rect l="l" t="t" r="r" b="b"/>
                  <a:pathLst>
                    <a:path w="8357" h="6470" extrusionOk="0">
                      <a:moveTo>
                        <a:pt x="0" y="0"/>
                      </a:moveTo>
                      <a:lnTo>
                        <a:pt x="0" y="0"/>
                      </a:lnTo>
                      <a:cubicBezTo>
                        <a:pt x="13" y="13"/>
                        <a:pt x="27" y="27"/>
                        <a:pt x="34" y="40"/>
                      </a:cubicBezTo>
                      <a:cubicBezTo>
                        <a:pt x="1151" y="2262"/>
                        <a:pt x="2409" y="4409"/>
                        <a:pt x="3800" y="6470"/>
                      </a:cubicBezTo>
                      <a:cubicBezTo>
                        <a:pt x="5386" y="5005"/>
                        <a:pt x="6905" y="3473"/>
                        <a:pt x="8357" y="1867"/>
                      </a:cubicBezTo>
                      <a:cubicBezTo>
                        <a:pt x="5721" y="883"/>
                        <a:pt x="2917" y="2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4"/>
                <p:cNvSpPr/>
                <p:nvPr/>
              </p:nvSpPr>
              <p:spPr>
                <a:xfrm>
                  <a:off x="8196077" y="1807573"/>
                  <a:ext cx="117967" cy="99191"/>
                </a:xfrm>
                <a:custGeom>
                  <a:avLst/>
                  <a:gdLst/>
                  <a:ahLst/>
                  <a:cxnLst/>
                  <a:rect l="l" t="t" r="r" b="b"/>
                  <a:pathLst>
                    <a:path w="4618" h="3883" extrusionOk="0">
                      <a:moveTo>
                        <a:pt x="4149" y="0"/>
                      </a:moveTo>
                      <a:cubicBezTo>
                        <a:pt x="2904" y="850"/>
                        <a:pt x="1506" y="1486"/>
                        <a:pt x="1" y="1860"/>
                      </a:cubicBezTo>
                      <a:cubicBezTo>
                        <a:pt x="1" y="1867"/>
                        <a:pt x="7" y="1867"/>
                        <a:pt x="7" y="1874"/>
                      </a:cubicBezTo>
                      <a:cubicBezTo>
                        <a:pt x="232" y="2990"/>
                        <a:pt x="1163" y="3883"/>
                        <a:pt x="2242" y="3883"/>
                      </a:cubicBezTo>
                      <a:cubicBezTo>
                        <a:pt x="2546" y="3883"/>
                        <a:pt x="2863" y="3811"/>
                        <a:pt x="3179" y="3654"/>
                      </a:cubicBezTo>
                      <a:cubicBezTo>
                        <a:pt x="4617" y="2924"/>
                        <a:pt x="4597" y="1365"/>
                        <a:pt x="4155" y="27"/>
                      </a:cubicBezTo>
                      <a:cubicBezTo>
                        <a:pt x="4149" y="14"/>
                        <a:pt x="4149" y="7"/>
                        <a:pt x="4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4"/>
                <p:cNvSpPr/>
                <p:nvPr/>
              </p:nvSpPr>
              <p:spPr>
                <a:xfrm>
                  <a:off x="8126518" y="1509540"/>
                  <a:ext cx="271262" cy="48433"/>
                </a:xfrm>
                <a:custGeom>
                  <a:avLst/>
                  <a:gdLst/>
                  <a:ahLst/>
                  <a:cxnLst/>
                  <a:rect l="l" t="t" r="r" b="b"/>
                  <a:pathLst>
                    <a:path w="10619" h="1896" extrusionOk="0">
                      <a:moveTo>
                        <a:pt x="5433" y="1"/>
                      </a:moveTo>
                      <a:cubicBezTo>
                        <a:pt x="3682" y="1"/>
                        <a:pt x="1929" y="299"/>
                        <a:pt x="208" y="855"/>
                      </a:cubicBezTo>
                      <a:cubicBezTo>
                        <a:pt x="141" y="909"/>
                        <a:pt x="74" y="956"/>
                        <a:pt x="0" y="1003"/>
                      </a:cubicBezTo>
                      <a:cubicBezTo>
                        <a:pt x="2004" y="1442"/>
                        <a:pt x="4084" y="1896"/>
                        <a:pt x="6124" y="1896"/>
                      </a:cubicBezTo>
                      <a:cubicBezTo>
                        <a:pt x="7661" y="1896"/>
                        <a:pt x="9176" y="1638"/>
                        <a:pt x="10618" y="922"/>
                      </a:cubicBezTo>
                      <a:cubicBezTo>
                        <a:pt x="8914" y="295"/>
                        <a:pt x="7174" y="1"/>
                        <a:pt x="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4"/>
                <p:cNvSpPr/>
                <p:nvPr/>
              </p:nvSpPr>
              <p:spPr>
                <a:xfrm>
                  <a:off x="8145498" y="1056397"/>
                  <a:ext cx="188522" cy="199839"/>
                </a:xfrm>
                <a:custGeom>
                  <a:avLst/>
                  <a:gdLst/>
                  <a:ahLst/>
                  <a:cxnLst/>
                  <a:rect l="l" t="t" r="r" b="b"/>
                  <a:pathLst>
                    <a:path w="7380" h="7823" extrusionOk="0">
                      <a:moveTo>
                        <a:pt x="3297" y="1"/>
                      </a:moveTo>
                      <a:cubicBezTo>
                        <a:pt x="796" y="1"/>
                        <a:pt x="237" y="4101"/>
                        <a:pt x="0" y="5969"/>
                      </a:cubicBezTo>
                      <a:lnTo>
                        <a:pt x="0" y="5976"/>
                      </a:lnTo>
                      <a:cubicBezTo>
                        <a:pt x="0" y="5989"/>
                        <a:pt x="7" y="6003"/>
                        <a:pt x="7" y="6009"/>
                      </a:cubicBezTo>
                      <a:cubicBezTo>
                        <a:pt x="7" y="6029"/>
                        <a:pt x="7" y="6050"/>
                        <a:pt x="0" y="6070"/>
                      </a:cubicBezTo>
                      <a:cubicBezTo>
                        <a:pt x="94" y="6076"/>
                        <a:pt x="181" y="6083"/>
                        <a:pt x="268" y="6090"/>
                      </a:cubicBezTo>
                      <a:lnTo>
                        <a:pt x="268" y="6083"/>
                      </a:lnTo>
                      <a:cubicBezTo>
                        <a:pt x="250" y="4761"/>
                        <a:pt x="1425" y="3702"/>
                        <a:pt x="2691" y="3702"/>
                      </a:cubicBezTo>
                      <a:cubicBezTo>
                        <a:pt x="2880" y="3702"/>
                        <a:pt x="3070" y="3725"/>
                        <a:pt x="3258" y="3775"/>
                      </a:cubicBezTo>
                      <a:cubicBezTo>
                        <a:pt x="5065" y="4250"/>
                        <a:pt x="5306" y="6016"/>
                        <a:pt x="5065" y="7595"/>
                      </a:cubicBezTo>
                      <a:cubicBezTo>
                        <a:pt x="5199" y="7669"/>
                        <a:pt x="5326" y="7749"/>
                        <a:pt x="5460" y="7823"/>
                      </a:cubicBezTo>
                      <a:cubicBezTo>
                        <a:pt x="5460" y="7802"/>
                        <a:pt x="5473" y="7789"/>
                        <a:pt x="5473" y="7769"/>
                      </a:cubicBezTo>
                      <a:cubicBezTo>
                        <a:pt x="5386" y="7749"/>
                        <a:pt x="5312" y="7675"/>
                        <a:pt x="5353" y="7568"/>
                      </a:cubicBezTo>
                      <a:cubicBezTo>
                        <a:pt x="6202" y="5300"/>
                        <a:pt x="7380" y="1125"/>
                        <a:pt x="4101" y="128"/>
                      </a:cubicBezTo>
                      <a:cubicBezTo>
                        <a:pt x="3813" y="41"/>
                        <a:pt x="3546" y="1"/>
                        <a:pt x="3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4"/>
                <p:cNvSpPr/>
                <p:nvPr/>
              </p:nvSpPr>
              <p:spPr>
                <a:xfrm>
                  <a:off x="8225479" y="915082"/>
                  <a:ext cx="51294" cy="124430"/>
                </a:xfrm>
                <a:custGeom>
                  <a:avLst/>
                  <a:gdLst/>
                  <a:ahLst/>
                  <a:cxnLst/>
                  <a:rect l="l" t="t" r="r" b="b"/>
                  <a:pathLst>
                    <a:path w="2008" h="4871" extrusionOk="0">
                      <a:moveTo>
                        <a:pt x="2008" y="0"/>
                      </a:moveTo>
                      <a:cubicBezTo>
                        <a:pt x="1499" y="642"/>
                        <a:pt x="1071" y="1325"/>
                        <a:pt x="797" y="2108"/>
                      </a:cubicBezTo>
                      <a:cubicBezTo>
                        <a:pt x="669" y="2482"/>
                        <a:pt x="0" y="4817"/>
                        <a:pt x="710" y="4871"/>
                      </a:cubicBezTo>
                      <a:cubicBezTo>
                        <a:pt x="711" y="4871"/>
                        <a:pt x="712" y="4871"/>
                        <a:pt x="713" y="4871"/>
                      </a:cubicBezTo>
                      <a:cubicBezTo>
                        <a:pt x="949" y="4871"/>
                        <a:pt x="1466" y="3585"/>
                        <a:pt x="1519" y="3432"/>
                      </a:cubicBezTo>
                      <a:cubicBezTo>
                        <a:pt x="1653" y="3071"/>
                        <a:pt x="1740" y="2696"/>
                        <a:pt x="1813" y="2315"/>
                      </a:cubicBezTo>
                      <a:cubicBezTo>
                        <a:pt x="1954" y="1552"/>
                        <a:pt x="1987" y="776"/>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4"/>
                <p:cNvSpPr/>
                <p:nvPr/>
              </p:nvSpPr>
              <p:spPr>
                <a:xfrm>
                  <a:off x="8156942" y="1158066"/>
                  <a:ext cx="116255" cy="88948"/>
                </a:xfrm>
                <a:custGeom>
                  <a:avLst/>
                  <a:gdLst/>
                  <a:ahLst/>
                  <a:cxnLst/>
                  <a:rect l="l" t="t" r="r" b="b"/>
                  <a:pathLst>
                    <a:path w="4551" h="3482" extrusionOk="0">
                      <a:moveTo>
                        <a:pt x="2206" y="0"/>
                      </a:moveTo>
                      <a:cubicBezTo>
                        <a:pt x="1062" y="0"/>
                        <a:pt x="227" y="986"/>
                        <a:pt x="0" y="2130"/>
                      </a:cubicBezTo>
                      <a:cubicBezTo>
                        <a:pt x="1553" y="2317"/>
                        <a:pt x="3018" y="2785"/>
                        <a:pt x="4356" y="3481"/>
                      </a:cubicBezTo>
                      <a:cubicBezTo>
                        <a:pt x="4550" y="2130"/>
                        <a:pt x="4383" y="571"/>
                        <a:pt x="2857" y="102"/>
                      </a:cubicBezTo>
                      <a:cubicBezTo>
                        <a:pt x="2631" y="33"/>
                        <a:pt x="2413"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4"/>
                <p:cNvSpPr/>
                <p:nvPr/>
              </p:nvSpPr>
              <p:spPr>
                <a:xfrm>
                  <a:off x="8167185" y="2173837"/>
                  <a:ext cx="109767" cy="98118"/>
                </a:xfrm>
                <a:custGeom>
                  <a:avLst/>
                  <a:gdLst/>
                  <a:ahLst/>
                  <a:cxnLst/>
                  <a:rect l="l" t="t" r="r" b="b"/>
                  <a:pathLst>
                    <a:path w="4297" h="3841" extrusionOk="0">
                      <a:moveTo>
                        <a:pt x="4296" y="0"/>
                      </a:moveTo>
                      <a:cubicBezTo>
                        <a:pt x="2905" y="348"/>
                        <a:pt x="1473" y="583"/>
                        <a:pt x="1" y="696"/>
                      </a:cubicBezTo>
                      <a:cubicBezTo>
                        <a:pt x="1252" y="1687"/>
                        <a:pt x="2376" y="2844"/>
                        <a:pt x="3641" y="3841"/>
                      </a:cubicBezTo>
                      <a:cubicBezTo>
                        <a:pt x="3734" y="2550"/>
                        <a:pt x="3908" y="1232"/>
                        <a:pt x="4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4"/>
                <p:cNvSpPr/>
                <p:nvPr/>
              </p:nvSpPr>
              <p:spPr>
                <a:xfrm>
                  <a:off x="8106337" y="743982"/>
                  <a:ext cx="168546" cy="156412"/>
                </a:xfrm>
                <a:custGeom>
                  <a:avLst/>
                  <a:gdLst/>
                  <a:ahLst/>
                  <a:cxnLst/>
                  <a:rect l="l" t="t" r="r" b="b"/>
                  <a:pathLst>
                    <a:path w="6598" h="6123" extrusionOk="0">
                      <a:moveTo>
                        <a:pt x="2998" y="1"/>
                      </a:moveTo>
                      <a:cubicBezTo>
                        <a:pt x="1988" y="1787"/>
                        <a:pt x="1025" y="3600"/>
                        <a:pt x="1" y="5380"/>
                      </a:cubicBezTo>
                      <a:lnTo>
                        <a:pt x="610" y="5380"/>
                      </a:lnTo>
                      <a:cubicBezTo>
                        <a:pt x="1265" y="4042"/>
                        <a:pt x="1955" y="2724"/>
                        <a:pt x="2637" y="1399"/>
                      </a:cubicBezTo>
                      <a:cubicBezTo>
                        <a:pt x="2662" y="1348"/>
                        <a:pt x="2709" y="1326"/>
                        <a:pt x="2757" y="1326"/>
                      </a:cubicBezTo>
                      <a:cubicBezTo>
                        <a:pt x="2811" y="1326"/>
                        <a:pt x="2866" y="1353"/>
                        <a:pt x="2898" y="1399"/>
                      </a:cubicBezTo>
                      <a:cubicBezTo>
                        <a:pt x="3868" y="2851"/>
                        <a:pt x="4778" y="4336"/>
                        <a:pt x="5621" y="5868"/>
                      </a:cubicBezTo>
                      <a:cubicBezTo>
                        <a:pt x="5628" y="5882"/>
                        <a:pt x="5628" y="5895"/>
                        <a:pt x="5634" y="5902"/>
                      </a:cubicBezTo>
                      <a:cubicBezTo>
                        <a:pt x="5956" y="5969"/>
                        <a:pt x="6277" y="6042"/>
                        <a:pt x="6598" y="6123"/>
                      </a:cubicBezTo>
                      <a:cubicBezTo>
                        <a:pt x="5273" y="4156"/>
                        <a:pt x="4076" y="2115"/>
                        <a:pt x="2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4"/>
                <p:cNvSpPr/>
                <p:nvPr/>
              </p:nvSpPr>
              <p:spPr>
                <a:xfrm>
                  <a:off x="8123963" y="2021385"/>
                  <a:ext cx="181702" cy="164612"/>
                </a:xfrm>
                <a:custGeom>
                  <a:avLst/>
                  <a:gdLst/>
                  <a:ahLst/>
                  <a:cxnLst/>
                  <a:rect l="l" t="t" r="r" b="b"/>
                  <a:pathLst>
                    <a:path w="7113" h="6444" extrusionOk="0">
                      <a:moveTo>
                        <a:pt x="5446" y="0"/>
                      </a:moveTo>
                      <a:lnTo>
                        <a:pt x="5446" y="0"/>
                      </a:lnTo>
                      <a:cubicBezTo>
                        <a:pt x="3720" y="516"/>
                        <a:pt x="1894" y="810"/>
                        <a:pt x="0" y="830"/>
                      </a:cubicBezTo>
                      <a:cubicBezTo>
                        <a:pt x="1198" y="2496"/>
                        <a:pt x="1291" y="4691"/>
                        <a:pt x="248" y="6444"/>
                      </a:cubicBezTo>
                      <a:cubicBezTo>
                        <a:pt x="2630" y="6397"/>
                        <a:pt x="4931" y="6022"/>
                        <a:pt x="7112" y="5360"/>
                      </a:cubicBezTo>
                      <a:cubicBezTo>
                        <a:pt x="5339" y="4343"/>
                        <a:pt x="5239" y="1800"/>
                        <a:pt x="5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4"/>
                <p:cNvSpPr/>
                <p:nvPr/>
              </p:nvSpPr>
              <p:spPr>
                <a:xfrm>
                  <a:off x="8110961" y="888592"/>
                  <a:ext cx="165302" cy="156744"/>
                </a:xfrm>
                <a:custGeom>
                  <a:avLst/>
                  <a:gdLst/>
                  <a:ahLst/>
                  <a:cxnLst/>
                  <a:rect l="l" t="t" r="r" b="b"/>
                  <a:pathLst>
                    <a:path w="6471" h="6136" extrusionOk="0">
                      <a:moveTo>
                        <a:pt x="262" y="0"/>
                      </a:moveTo>
                      <a:cubicBezTo>
                        <a:pt x="175" y="0"/>
                        <a:pt x="88" y="7"/>
                        <a:pt x="1" y="7"/>
                      </a:cubicBezTo>
                      <a:cubicBezTo>
                        <a:pt x="1225" y="1586"/>
                        <a:pt x="1312" y="3834"/>
                        <a:pt x="496" y="5620"/>
                      </a:cubicBezTo>
                      <a:cubicBezTo>
                        <a:pt x="1961" y="5634"/>
                        <a:pt x="3393" y="5814"/>
                        <a:pt x="4771" y="6135"/>
                      </a:cubicBezTo>
                      <a:cubicBezTo>
                        <a:pt x="4383" y="5654"/>
                        <a:pt x="4778" y="4008"/>
                        <a:pt x="4871" y="3660"/>
                      </a:cubicBezTo>
                      <a:cubicBezTo>
                        <a:pt x="5146" y="2576"/>
                        <a:pt x="5688" y="1566"/>
                        <a:pt x="6470" y="769"/>
                      </a:cubicBezTo>
                      <a:cubicBezTo>
                        <a:pt x="4483" y="268"/>
                        <a:pt x="240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4"/>
                <p:cNvSpPr/>
                <p:nvPr/>
              </p:nvSpPr>
              <p:spPr>
                <a:xfrm>
                  <a:off x="8122584" y="1540960"/>
                  <a:ext cx="202035" cy="184256"/>
                </a:xfrm>
                <a:custGeom>
                  <a:avLst/>
                  <a:gdLst/>
                  <a:ahLst/>
                  <a:cxnLst/>
                  <a:rect l="l" t="t" r="r" b="b"/>
                  <a:pathLst>
                    <a:path w="7909" h="7213" extrusionOk="0">
                      <a:moveTo>
                        <a:pt x="1" y="0"/>
                      </a:moveTo>
                      <a:lnTo>
                        <a:pt x="1" y="0"/>
                      </a:lnTo>
                      <a:cubicBezTo>
                        <a:pt x="2075" y="2964"/>
                        <a:pt x="4283" y="6155"/>
                        <a:pt x="7909" y="7213"/>
                      </a:cubicBezTo>
                      <a:cubicBezTo>
                        <a:pt x="6223" y="3921"/>
                        <a:pt x="3493" y="1546"/>
                        <a:pt x="148" y="34"/>
                      </a:cubicBezTo>
                      <a:cubicBezTo>
                        <a:pt x="94" y="27"/>
                        <a:pt x="47" y="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4"/>
                <p:cNvSpPr/>
                <p:nvPr/>
              </p:nvSpPr>
              <p:spPr>
                <a:xfrm>
                  <a:off x="8123095" y="1324747"/>
                  <a:ext cx="180169" cy="204105"/>
                </a:xfrm>
                <a:custGeom>
                  <a:avLst/>
                  <a:gdLst/>
                  <a:ahLst/>
                  <a:cxnLst/>
                  <a:rect l="l" t="t" r="r" b="b"/>
                  <a:pathLst>
                    <a:path w="7053" h="7990" extrusionOk="0">
                      <a:moveTo>
                        <a:pt x="7053" y="0"/>
                      </a:moveTo>
                      <a:lnTo>
                        <a:pt x="7053" y="0"/>
                      </a:lnTo>
                      <a:cubicBezTo>
                        <a:pt x="3801" y="1740"/>
                        <a:pt x="1479" y="4490"/>
                        <a:pt x="27" y="7849"/>
                      </a:cubicBezTo>
                      <a:cubicBezTo>
                        <a:pt x="21" y="7895"/>
                        <a:pt x="7" y="7942"/>
                        <a:pt x="1" y="7989"/>
                      </a:cubicBezTo>
                      <a:cubicBezTo>
                        <a:pt x="41" y="7969"/>
                        <a:pt x="81" y="7956"/>
                        <a:pt x="121" y="7936"/>
                      </a:cubicBezTo>
                      <a:cubicBezTo>
                        <a:pt x="3005" y="5841"/>
                        <a:pt x="6076" y="3593"/>
                        <a:pt x="7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4"/>
                <p:cNvSpPr/>
                <p:nvPr/>
              </p:nvSpPr>
              <p:spPr>
                <a:xfrm>
                  <a:off x="8130273" y="1898156"/>
                  <a:ext cx="152657" cy="137100"/>
                </a:xfrm>
                <a:custGeom>
                  <a:avLst/>
                  <a:gdLst/>
                  <a:ahLst/>
                  <a:cxnLst/>
                  <a:rect l="l" t="t" r="r" b="b"/>
                  <a:pathLst>
                    <a:path w="5976" h="5367" extrusionOk="0">
                      <a:moveTo>
                        <a:pt x="2041" y="1"/>
                      </a:moveTo>
                      <a:cubicBezTo>
                        <a:pt x="2168" y="2088"/>
                        <a:pt x="1854" y="4497"/>
                        <a:pt x="1" y="5366"/>
                      </a:cubicBezTo>
                      <a:cubicBezTo>
                        <a:pt x="2088" y="5313"/>
                        <a:pt x="4095" y="4931"/>
                        <a:pt x="5975" y="4269"/>
                      </a:cubicBezTo>
                      <a:cubicBezTo>
                        <a:pt x="3908" y="4222"/>
                        <a:pt x="2677" y="2008"/>
                        <a:pt x="2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4"/>
                <p:cNvSpPr/>
                <p:nvPr/>
              </p:nvSpPr>
              <p:spPr>
                <a:xfrm>
                  <a:off x="8129430" y="789273"/>
                  <a:ext cx="110431" cy="103432"/>
                </a:xfrm>
                <a:custGeom>
                  <a:avLst/>
                  <a:gdLst/>
                  <a:ahLst/>
                  <a:cxnLst/>
                  <a:rect l="l" t="t" r="r" b="b"/>
                  <a:pathLst>
                    <a:path w="4323" h="4049" extrusionOk="0">
                      <a:moveTo>
                        <a:pt x="1874" y="1"/>
                      </a:moveTo>
                      <a:cubicBezTo>
                        <a:pt x="1258" y="1205"/>
                        <a:pt x="642" y="2416"/>
                        <a:pt x="0" y="3607"/>
                      </a:cubicBezTo>
                      <a:cubicBezTo>
                        <a:pt x="1472" y="3634"/>
                        <a:pt x="2917" y="3788"/>
                        <a:pt x="4322" y="4049"/>
                      </a:cubicBezTo>
                      <a:cubicBezTo>
                        <a:pt x="3560" y="2670"/>
                        <a:pt x="2743" y="1319"/>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4"/>
                <p:cNvSpPr/>
                <p:nvPr/>
              </p:nvSpPr>
              <p:spPr>
                <a:xfrm>
                  <a:off x="7983644" y="729293"/>
                  <a:ext cx="197591" cy="147344"/>
                </a:xfrm>
                <a:custGeom>
                  <a:avLst/>
                  <a:gdLst/>
                  <a:ahLst/>
                  <a:cxnLst/>
                  <a:rect l="l" t="t" r="r" b="b"/>
                  <a:pathLst>
                    <a:path w="7735" h="5768" extrusionOk="0">
                      <a:moveTo>
                        <a:pt x="5246" y="0"/>
                      </a:moveTo>
                      <a:cubicBezTo>
                        <a:pt x="3459" y="0"/>
                        <a:pt x="1706" y="154"/>
                        <a:pt x="0" y="435"/>
                      </a:cubicBezTo>
                      <a:cubicBezTo>
                        <a:pt x="1773" y="2008"/>
                        <a:pt x="3312" y="3787"/>
                        <a:pt x="4617" y="5768"/>
                      </a:cubicBezTo>
                      <a:cubicBezTo>
                        <a:pt x="5547" y="3854"/>
                        <a:pt x="6617" y="2001"/>
                        <a:pt x="7674" y="154"/>
                      </a:cubicBezTo>
                      <a:cubicBezTo>
                        <a:pt x="7688" y="127"/>
                        <a:pt x="7708" y="114"/>
                        <a:pt x="7734" y="101"/>
                      </a:cubicBezTo>
                      <a:cubicBezTo>
                        <a:pt x="6912" y="34"/>
                        <a:pt x="6082"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4"/>
                <p:cNvSpPr/>
                <p:nvPr/>
              </p:nvSpPr>
              <p:spPr>
                <a:xfrm>
                  <a:off x="8011846" y="1853197"/>
                  <a:ext cx="169568" cy="181702"/>
                </a:xfrm>
                <a:custGeom>
                  <a:avLst/>
                  <a:gdLst/>
                  <a:ahLst/>
                  <a:cxnLst/>
                  <a:rect l="l" t="t" r="r" b="b"/>
                  <a:pathLst>
                    <a:path w="6638" h="7113" extrusionOk="0">
                      <a:moveTo>
                        <a:pt x="783" y="1"/>
                      </a:moveTo>
                      <a:lnTo>
                        <a:pt x="783" y="1"/>
                      </a:lnTo>
                      <a:cubicBezTo>
                        <a:pt x="790" y="14"/>
                        <a:pt x="790" y="28"/>
                        <a:pt x="790" y="41"/>
                      </a:cubicBezTo>
                      <a:cubicBezTo>
                        <a:pt x="716" y="1995"/>
                        <a:pt x="0" y="6598"/>
                        <a:pt x="2723" y="7080"/>
                      </a:cubicBezTo>
                      <a:cubicBezTo>
                        <a:pt x="2937" y="7100"/>
                        <a:pt x="3151" y="7106"/>
                        <a:pt x="3372" y="7113"/>
                      </a:cubicBezTo>
                      <a:cubicBezTo>
                        <a:pt x="4730" y="7026"/>
                        <a:pt x="5821" y="5855"/>
                        <a:pt x="6202" y="4617"/>
                      </a:cubicBezTo>
                      <a:cubicBezTo>
                        <a:pt x="6637" y="3212"/>
                        <a:pt x="6396" y="1707"/>
                        <a:pt x="6189" y="289"/>
                      </a:cubicBezTo>
                      <a:lnTo>
                        <a:pt x="6189" y="282"/>
                      </a:lnTo>
                      <a:cubicBezTo>
                        <a:pt x="6102" y="295"/>
                        <a:pt x="6015" y="309"/>
                        <a:pt x="5928" y="322"/>
                      </a:cubicBezTo>
                      <a:cubicBezTo>
                        <a:pt x="5935" y="329"/>
                        <a:pt x="5941" y="342"/>
                        <a:pt x="5941" y="355"/>
                      </a:cubicBezTo>
                      <a:cubicBezTo>
                        <a:pt x="6157" y="1966"/>
                        <a:pt x="5025" y="3514"/>
                        <a:pt x="3399" y="3514"/>
                      </a:cubicBezTo>
                      <a:cubicBezTo>
                        <a:pt x="3261" y="3514"/>
                        <a:pt x="3121" y="3503"/>
                        <a:pt x="2977" y="3480"/>
                      </a:cubicBezTo>
                      <a:cubicBezTo>
                        <a:pt x="1492" y="3232"/>
                        <a:pt x="422" y="1459"/>
                        <a:pt x="1285" y="121"/>
                      </a:cubicBezTo>
                      <a:cubicBezTo>
                        <a:pt x="1117" y="81"/>
                        <a:pt x="950" y="4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4"/>
                <p:cNvSpPr/>
                <p:nvPr/>
              </p:nvSpPr>
              <p:spPr>
                <a:xfrm>
                  <a:off x="8044135" y="1039333"/>
                  <a:ext cx="176235" cy="148697"/>
                </a:xfrm>
                <a:custGeom>
                  <a:avLst/>
                  <a:gdLst/>
                  <a:ahLst/>
                  <a:cxnLst/>
                  <a:rect l="l" t="t" r="r" b="b"/>
                  <a:pathLst>
                    <a:path w="6899" h="5821" extrusionOk="0">
                      <a:moveTo>
                        <a:pt x="2878" y="0"/>
                      </a:moveTo>
                      <a:cubicBezTo>
                        <a:pt x="1901" y="0"/>
                        <a:pt x="944" y="74"/>
                        <a:pt x="1" y="214"/>
                      </a:cubicBezTo>
                      <a:cubicBezTo>
                        <a:pt x="2362" y="555"/>
                        <a:pt x="3393" y="3546"/>
                        <a:pt x="3828" y="5821"/>
                      </a:cubicBezTo>
                      <a:cubicBezTo>
                        <a:pt x="3948" y="3754"/>
                        <a:pt x="4825" y="776"/>
                        <a:pt x="6899" y="415"/>
                      </a:cubicBezTo>
                      <a:cubicBezTo>
                        <a:pt x="5601" y="147"/>
                        <a:pt x="4256" y="0"/>
                        <a:pt x="2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4"/>
                <p:cNvSpPr/>
                <p:nvPr/>
              </p:nvSpPr>
              <p:spPr>
                <a:xfrm>
                  <a:off x="8037979" y="1857309"/>
                  <a:ext cx="123510" cy="78321"/>
                </a:xfrm>
                <a:custGeom>
                  <a:avLst/>
                  <a:gdLst/>
                  <a:ahLst/>
                  <a:cxnLst/>
                  <a:rect l="l" t="t" r="r" b="b"/>
                  <a:pathLst>
                    <a:path w="4835" h="3066" extrusionOk="0">
                      <a:moveTo>
                        <a:pt x="436" y="0"/>
                      </a:moveTo>
                      <a:lnTo>
                        <a:pt x="436" y="0"/>
                      </a:lnTo>
                      <a:cubicBezTo>
                        <a:pt x="1" y="1318"/>
                        <a:pt x="462" y="2777"/>
                        <a:pt x="1988" y="3031"/>
                      </a:cubicBezTo>
                      <a:cubicBezTo>
                        <a:pt x="2124" y="3054"/>
                        <a:pt x="2257" y="3065"/>
                        <a:pt x="2387" y="3065"/>
                      </a:cubicBezTo>
                      <a:cubicBezTo>
                        <a:pt x="3840" y="3065"/>
                        <a:pt x="4834" y="1678"/>
                        <a:pt x="4644" y="228"/>
                      </a:cubicBezTo>
                      <a:cubicBezTo>
                        <a:pt x="4637" y="215"/>
                        <a:pt x="4644" y="208"/>
                        <a:pt x="4644" y="194"/>
                      </a:cubicBezTo>
                      <a:lnTo>
                        <a:pt x="4644" y="194"/>
                      </a:lnTo>
                      <a:cubicBezTo>
                        <a:pt x="4142" y="255"/>
                        <a:pt x="3634" y="288"/>
                        <a:pt x="3119" y="288"/>
                      </a:cubicBezTo>
                      <a:cubicBezTo>
                        <a:pt x="2202" y="288"/>
                        <a:pt x="1305" y="188"/>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4"/>
                <p:cNvSpPr/>
                <p:nvPr/>
              </p:nvSpPr>
              <p:spPr>
                <a:xfrm>
                  <a:off x="8105852" y="2050736"/>
                  <a:ext cx="37449" cy="132527"/>
                </a:xfrm>
                <a:custGeom>
                  <a:avLst/>
                  <a:gdLst/>
                  <a:ahLst/>
                  <a:cxnLst/>
                  <a:rect l="l" t="t" r="r" b="b"/>
                  <a:pathLst>
                    <a:path w="1466" h="5188" extrusionOk="0">
                      <a:moveTo>
                        <a:pt x="622" y="1"/>
                      </a:moveTo>
                      <a:cubicBezTo>
                        <a:pt x="65" y="1"/>
                        <a:pt x="0" y="2269"/>
                        <a:pt x="33" y="2618"/>
                      </a:cubicBezTo>
                      <a:cubicBezTo>
                        <a:pt x="107" y="3521"/>
                        <a:pt x="375" y="4358"/>
                        <a:pt x="716" y="5187"/>
                      </a:cubicBezTo>
                      <a:cubicBezTo>
                        <a:pt x="1204" y="4385"/>
                        <a:pt x="1465" y="3488"/>
                        <a:pt x="1438" y="2538"/>
                      </a:cubicBezTo>
                      <a:cubicBezTo>
                        <a:pt x="1425" y="2096"/>
                        <a:pt x="1358" y="1641"/>
                        <a:pt x="1224" y="1213"/>
                      </a:cubicBezTo>
                      <a:cubicBezTo>
                        <a:pt x="1171" y="1046"/>
                        <a:pt x="870" y="29"/>
                        <a:pt x="649" y="2"/>
                      </a:cubicBezTo>
                      <a:cubicBezTo>
                        <a:pt x="640" y="1"/>
                        <a:pt x="631"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4"/>
                <p:cNvSpPr/>
                <p:nvPr/>
              </p:nvSpPr>
              <p:spPr>
                <a:xfrm>
                  <a:off x="7937357" y="1052642"/>
                  <a:ext cx="200120" cy="189416"/>
                </a:xfrm>
                <a:custGeom>
                  <a:avLst/>
                  <a:gdLst/>
                  <a:ahLst/>
                  <a:cxnLst/>
                  <a:rect l="l" t="t" r="r" b="b"/>
                  <a:pathLst>
                    <a:path w="7834" h="7415" extrusionOk="0">
                      <a:moveTo>
                        <a:pt x="3531" y="1"/>
                      </a:moveTo>
                      <a:cubicBezTo>
                        <a:pt x="0" y="1"/>
                        <a:pt x="396" y="5244"/>
                        <a:pt x="1544" y="7414"/>
                      </a:cubicBezTo>
                      <a:cubicBezTo>
                        <a:pt x="1718" y="7334"/>
                        <a:pt x="1892" y="7254"/>
                        <a:pt x="2073" y="7173"/>
                      </a:cubicBezTo>
                      <a:cubicBezTo>
                        <a:pt x="1404" y="5614"/>
                        <a:pt x="2642" y="3835"/>
                        <a:pt x="4221" y="3527"/>
                      </a:cubicBezTo>
                      <a:cubicBezTo>
                        <a:pt x="4409" y="3491"/>
                        <a:pt x="4594" y="3474"/>
                        <a:pt x="4774" y="3474"/>
                      </a:cubicBezTo>
                      <a:cubicBezTo>
                        <a:pt x="6272" y="3474"/>
                        <a:pt x="7472" y="4660"/>
                        <a:pt x="7633" y="6176"/>
                      </a:cubicBezTo>
                      <a:cubicBezTo>
                        <a:pt x="7700" y="6183"/>
                        <a:pt x="7767" y="6190"/>
                        <a:pt x="7834" y="6190"/>
                      </a:cubicBezTo>
                      <a:cubicBezTo>
                        <a:pt x="7479" y="3754"/>
                        <a:pt x="6710" y="14"/>
                        <a:pt x="3552" y="1"/>
                      </a:cubicBezTo>
                      <a:cubicBezTo>
                        <a:pt x="3545" y="1"/>
                        <a:pt x="3538"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4"/>
                <p:cNvSpPr/>
                <p:nvPr/>
              </p:nvSpPr>
              <p:spPr>
                <a:xfrm>
                  <a:off x="8089094" y="888745"/>
                  <a:ext cx="42226" cy="139246"/>
                </a:xfrm>
                <a:custGeom>
                  <a:avLst/>
                  <a:gdLst/>
                  <a:ahLst/>
                  <a:cxnLst/>
                  <a:rect l="l" t="t" r="r" b="b"/>
                  <a:pathLst>
                    <a:path w="1653" h="5451" extrusionOk="0">
                      <a:moveTo>
                        <a:pt x="562" y="1"/>
                      </a:moveTo>
                      <a:cubicBezTo>
                        <a:pt x="549" y="7"/>
                        <a:pt x="535" y="14"/>
                        <a:pt x="522" y="14"/>
                      </a:cubicBezTo>
                      <a:cubicBezTo>
                        <a:pt x="214" y="884"/>
                        <a:pt x="0" y="1754"/>
                        <a:pt x="87" y="2697"/>
                      </a:cubicBezTo>
                      <a:cubicBezTo>
                        <a:pt x="134" y="3212"/>
                        <a:pt x="241" y="3721"/>
                        <a:pt x="422" y="4209"/>
                      </a:cubicBezTo>
                      <a:cubicBezTo>
                        <a:pt x="489" y="4383"/>
                        <a:pt x="850" y="5393"/>
                        <a:pt x="1091" y="5447"/>
                      </a:cubicBezTo>
                      <a:cubicBezTo>
                        <a:pt x="1100" y="5449"/>
                        <a:pt x="1110" y="5450"/>
                        <a:pt x="1119" y="5450"/>
                      </a:cubicBezTo>
                      <a:cubicBezTo>
                        <a:pt x="1557" y="5450"/>
                        <a:pt x="1652" y="3006"/>
                        <a:pt x="1633" y="2730"/>
                      </a:cubicBezTo>
                      <a:cubicBezTo>
                        <a:pt x="1539" y="1707"/>
                        <a:pt x="1131" y="850"/>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4"/>
                <p:cNvSpPr/>
                <p:nvPr/>
              </p:nvSpPr>
              <p:spPr>
                <a:xfrm>
                  <a:off x="7990133" y="1148206"/>
                  <a:ext cx="134878" cy="86317"/>
                </a:xfrm>
                <a:custGeom>
                  <a:avLst/>
                  <a:gdLst/>
                  <a:ahLst/>
                  <a:cxnLst/>
                  <a:rect l="l" t="t" r="r" b="b"/>
                  <a:pathLst>
                    <a:path w="5280" h="3379" extrusionOk="0">
                      <a:moveTo>
                        <a:pt x="2683" y="0"/>
                      </a:moveTo>
                      <a:cubicBezTo>
                        <a:pt x="2443" y="0"/>
                        <a:pt x="2197" y="35"/>
                        <a:pt x="1947" y="107"/>
                      </a:cubicBezTo>
                      <a:cubicBezTo>
                        <a:pt x="388" y="555"/>
                        <a:pt x="0" y="1960"/>
                        <a:pt x="141" y="3379"/>
                      </a:cubicBezTo>
                      <a:cubicBezTo>
                        <a:pt x="1640" y="2763"/>
                        <a:pt x="3272" y="2422"/>
                        <a:pt x="4992" y="2422"/>
                      </a:cubicBezTo>
                      <a:cubicBezTo>
                        <a:pt x="5085" y="2422"/>
                        <a:pt x="5186" y="2429"/>
                        <a:pt x="5279" y="2429"/>
                      </a:cubicBezTo>
                      <a:cubicBezTo>
                        <a:pt x="5126" y="1051"/>
                        <a:pt x="4013" y="0"/>
                        <a:pt x="2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4"/>
                <p:cNvSpPr/>
                <p:nvPr/>
              </p:nvSpPr>
              <p:spPr>
                <a:xfrm>
                  <a:off x="8074738" y="1543693"/>
                  <a:ext cx="76073" cy="274328"/>
                </a:xfrm>
                <a:custGeom>
                  <a:avLst/>
                  <a:gdLst/>
                  <a:ahLst/>
                  <a:cxnLst/>
                  <a:rect l="l" t="t" r="r" b="b"/>
                  <a:pathLst>
                    <a:path w="2978" h="10739" extrusionOk="0">
                      <a:moveTo>
                        <a:pt x="1633" y="0"/>
                      </a:moveTo>
                      <a:lnTo>
                        <a:pt x="1633" y="0"/>
                      </a:lnTo>
                      <a:cubicBezTo>
                        <a:pt x="863" y="3539"/>
                        <a:pt x="0" y="7340"/>
                        <a:pt x="1693" y="10739"/>
                      </a:cubicBezTo>
                      <a:cubicBezTo>
                        <a:pt x="2978" y="7219"/>
                        <a:pt x="2864" y="3566"/>
                        <a:pt x="1666" y="40"/>
                      </a:cubicBezTo>
                      <a:cubicBezTo>
                        <a:pt x="1653" y="27"/>
                        <a:pt x="1646" y="14"/>
                        <a:pt x="1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4"/>
                <p:cNvSpPr/>
                <p:nvPr/>
              </p:nvSpPr>
              <p:spPr>
                <a:xfrm>
                  <a:off x="7981575" y="2030785"/>
                  <a:ext cx="138301" cy="155390"/>
                </a:xfrm>
                <a:custGeom>
                  <a:avLst/>
                  <a:gdLst/>
                  <a:ahLst/>
                  <a:cxnLst/>
                  <a:rect l="l" t="t" r="r" b="b"/>
                  <a:pathLst>
                    <a:path w="5414" h="6083" extrusionOk="0">
                      <a:moveTo>
                        <a:pt x="1058" y="0"/>
                      </a:moveTo>
                      <a:cubicBezTo>
                        <a:pt x="1392" y="1907"/>
                        <a:pt x="1620" y="4202"/>
                        <a:pt x="1" y="5513"/>
                      </a:cubicBezTo>
                      <a:cubicBezTo>
                        <a:pt x="1720" y="5888"/>
                        <a:pt x="3500" y="6082"/>
                        <a:pt x="5327" y="6082"/>
                      </a:cubicBezTo>
                      <a:lnTo>
                        <a:pt x="5414" y="6082"/>
                      </a:lnTo>
                      <a:cubicBezTo>
                        <a:pt x="4570" y="4316"/>
                        <a:pt x="4269" y="2195"/>
                        <a:pt x="5333" y="469"/>
                      </a:cubicBezTo>
                      <a:lnTo>
                        <a:pt x="5327" y="469"/>
                      </a:lnTo>
                      <a:cubicBezTo>
                        <a:pt x="5159" y="469"/>
                        <a:pt x="4992" y="462"/>
                        <a:pt x="4825" y="462"/>
                      </a:cubicBezTo>
                      <a:cubicBezTo>
                        <a:pt x="4758" y="469"/>
                        <a:pt x="4698" y="475"/>
                        <a:pt x="4631" y="482"/>
                      </a:cubicBezTo>
                      <a:cubicBezTo>
                        <a:pt x="4514" y="495"/>
                        <a:pt x="4401" y="500"/>
                        <a:pt x="4293" y="500"/>
                      </a:cubicBezTo>
                      <a:cubicBezTo>
                        <a:pt x="3994" y="500"/>
                        <a:pt x="3728" y="456"/>
                        <a:pt x="3487" y="382"/>
                      </a:cubicBezTo>
                      <a:cubicBezTo>
                        <a:pt x="2664" y="301"/>
                        <a:pt x="1847" y="174"/>
                        <a:pt x="1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4"/>
                <p:cNvSpPr/>
                <p:nvPr/>
              </p:nvSpPr>
              <p:spPr>
                <a:xfrm>
                  <a:off x="8079336" y="1253298"/>
                  <a:ext cx="75741" cy="273842"/>
                </a:xfrm>
                <a:custGeom>
                  <a:avLst/>
                  <a:gdLst/>
                  <a:ahLst/>
                  <a:cxnLst/>
                  <a:rect l="l" t="t" r="r" b="b"/>
                  <a:pathLst>
                    <a:path w="2965" h="10720" extrusionOk="0">
                      <a:moveTo>
                        <a:pt x="1219" y="1"/>
                      </a:moveTo>
                      <a:cubicBezTo>
                        <a:pt x="1" y="3520"/>
                        <a:pt x="168" y="7160"/>
                        <a:pt x="1419" y="10646"/>
                      </a:cubicBezTo>
                      <a:cubicBezTo>
                        <a:pt x="1433" y="10666"/>
                        <a:pt x="1453" y="10692"/>
                        <a:pt x="1473" y="10719"/>
                      </a:cubicBezTo>
                      <a:cubicBezTo>
                        <a:pt x="2182" y="7166"/>
                        <a:pt x="2965" y="3359"/>
                        <a:pt x="1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4"/>
                <p:cNvSpPr/>
                <p:nvPr/>
              </p:nvSpPr>
              <p:spPr>
                <a:xfrm>
                  <a:off x="7971843" y="2177414"/>
                  <a:ext cx="146501" cy="160525"/>
                </a:xfrm>
                <a:custGeom>
                  <a:avLst/>
                  <a:gdLst/>
                  <a:ahLst/>
                  <a:cxnLst/>
                  <a:rect l="l" t="t" r="r" b="b"/>
                  <a:pathLst>
                    <a:path w="5735" h="6284" extrusionOk="0">
                      <a:moveTo>
                        <a:pt x="67" y="1"/>
                      </a:moveTo>
                      <a:cubicBezTo>
                        <a:pt x="54" y="14"/>
                        <a:pt x="34" y="21"/>
                        <a:pt x="21" y="34"/>
                      </a:cubicBezTo>
                      <a:cubicBezTo>
                        <a:pt x="14" y="34"/>
                        <a:pt x="7" y="34"/>
                        <a:pt x="0" y="41"/>
                      </a:cubicBezTo>
                      <a:cubicBezTo>
                        <a:pt x="904" y="1935"/>
                        <a:pt x="1312" y="4216"/>
                        <a:pt x="1686" y="6283"/>
                      </a:cubicBezTo>
                      <a:cubicBezTo>
                        <a:pt x="3292" y="4571"/>
                        <a:pt x="4597" y="2677"/>
                        <a:pt x="5734" y="623"/>
                      </a:cubicBezTo>
                      <a:lnTo>
                        <a:pt x="5708" y="623"/>
                      </a:lnTo>
                      <a:cubicBezTo>
                        <a:pt x="5453" y="623"/>
                        <a:pt x="5199" y="623"/>
                        <a:pt x="4945" y="617"/>
                      </a:cubicBezTo>
                      <a:cubicBezTo>
                        <a:pt x="4938" y="637"/>
                        <a:pt x="4938" y="657"/>
                        <a:pt x="4925" y="683"/>
                      </a:cubicBezTo>
                      <a:cubicBezTo>
                        <a:pt x="4175" y="2109"/>
                        <a:pt x="3292" y="3440"/>
                        <a:pt x="2262" y="4678"/>
                      </a:cubicBezTo>
                      <a:cubicBezTo>
                        <a:pt x="2238" y="4709"/>
                        <a:pt x="2201" y="4723"/>
                        <a:pt x="2164" y="4723"/>
                      </a:cubicBezTo>
                      <a:cubicBezTo>
                        <a:pt x="2097" y="4723"/>
                        <a:pt x="2027" y="4679"/>
                        <a:pt x="2014" y="4611"/>
                      </a:cubicBezTo>
                      <a:cubicBezTo>
                        <a:pt x="1713" y="3139"/>
                        <a:pt x="1318" y="1680"/>
                        <a:pt x="1037" y="202"/>
                      </a:cubicBezTo>
                      <a:cubicBezTo>
                        <a:pt x="710" y="141"/>
                        <a:pt x="388" y="75"/>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4"/>
                <p:cNvSpPr/>
                <p:nvPr/>
              </p:nvSpPr>
              <p:spPr>
                <a:xfrm>
                  <a:off x="7925862" y="1542825"/>
                  <a:ext cx="184103" cy="202061"/>
                </a:xfrm>
                <a:custGeom>
                  <a:avLst/>
                  <a:gdLst/>
                  <a:ahLst/>
                  <a:cxnLst/>
                  <a:rect l="l" t="t" r="r" b="b"/>
                  <a:pathLst>
                    <a:path w="7207" h="7910" extrusionOk="0">
                      <a:moveTo>
                        <a:pt x="7206" y="1"/>
                      </a:moveTo>
                      <a:cubicBezTo>
                        <a:pt x="4249" y="2075"/>
                        <a:pt x="1051" y="4283"/>
                        <a:pt x="1" y="7909"/>
                      </a:cubicBezTo>
                      <a:cubicBezTo>
                        <a:pt x="3292" y="6223"/>
                        <a:pt x="5668" y="3493"/>
                        <a:pt x="7180" y="148"/>
                      </a:cubicBezTo>
                      <a:cubicBezTo>
                        <a:pt x="7186" y="94"/>
                        <a:pt x="7200" y="48"/>
                        <a:pt x="7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4"/>
                <p:cNvSpPr/>
                <p:nvPr/>
              </p:nvSpPr>
              <p:spPr>
                <a:xfrm>
                  <a:off x="7904506" y="1347814"/>
                  <a:ext cx="205126" cy="180348"/>
                </a:xfrm>
                <a:custGeom>
                  <a:avLst/>
                  <a:gdLst/>
                  <a:ahLst/>
                  <a:cxnLst/>
                  <a:rect l="l" t="t" r="r" b="b"/>
                  <a:pathLst>
                    <a:path w="8030" h="7060" extrusionOk="0">
                      <a:moveTo>
                        <a:pt x="0" y="1"/>
                      </a:moveTo>
                      <a:lnTo>
                        <a:pt x="0" y="1"/>
                      </a:lnTo>
                      <a:cubicBezTo>
                        <a:pt x="1740" y="3246"/>
                        <a:pt x="4490" y="5574"/>
                        <a:pt x="7848" y="7019"/>
                      </a:cubicBezTo>
                      <a:cubicBezTo>
                        <a:pt x="7909" y="7033"/>
                        <a:pt x="7969" y="7046"/>
                        <a:pt x="8029" y="7059"/>
                      </a:cubicBezTo>
                      <a:cubicBezTo>
                        <a:pt x="5908" y="4136"/>
                        <a:pt x="3647" y="9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4"/>
                <p:cNvSpPr/>
                <p:nvPr/>
              </p:nvSpPr>
              <p:spPr>
                <a:xfrm>
                  <a:off x="7942619" y="888924"/>
                  <a:ext cx="170079" cy="159477"/>
                </a:xfrm>
                <a:custGeom>
                  <a:avLst/>
                  <a:gdLst/>
                  <a:ahLst/>
                  <a:cxnLst/>
                  <a:rect l="l" t="t" r="r" b="b"/>
                  <a:pathLst>
                    <a:path w="6658" h="6243" extrusionOk="0">
                      <a:moveTo>
                        <a:pt x="6055" y="0"/>
                      </a:moveTo>
                      <a:lnTo>
                        <a:pt x="6055" y="0"/>
                      </a:lnTo>
                      <a:cubicBezTo>
                        <a:pt x="3961" y="67"/>
                        <a:pt x="1934" y="388"/>
                        <a:pt x="0" y="930"/>
                      </a:cubicBezTo>
                      <a:cubicBezTo>
                        <a:pt x="1706" y="2074"/>
                        <a:pt x="2001" y="4215"/>
                        <a:pt x="1887" y="6169"/>
                      </a:cubicBezTo>
                      <a:cubicBezTo>
                        <a:pt x="1887" y="6203"/>
                        <a:pt x="1874" y="6223"/>
                        <a:pt x="1860" y="6243"/>
                      </a:cubicBezTo>
                      <a:cubicBezTo>
                        <a:pt x="3392" y="5841"/>
                        <a:pt x="5005" y="5621"/>
                        <a:pt x="6658" y="5607"/>
                      </a:cubicBezTo>
                      <a:cubicBezTo>
                        <a:pt x="5540" y="4015"/>
                        <a:pt x="5172" y="1780"/>
                        <a:pt x="6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4"/>
                <p:cNvSpPr/>
                <p:nvPr/>
              </p:nvSpPr>
              <p:spPr>
                <a:xfrm>
                  <a:off x="7931839" y="746051"/>
                  <a:ext cx="162747" cy="161700"/>
                </a:xfrm>
                <a:custGeom>
                  <a:avLst/>
                  <a:gdLst/>
                  <a:ahLst/>
                  <a:cxnLst/>
                  <a:rect l="l" t="t" r="r" b="b"/>
                  <a:pathLst>
                    <a:path w="6371" h="6330" extrusionOk="0">
                      <a:moveTo>
                        <a:pt x="1767" y="0"/>
                      </a:moveTo>
                      <a:cubicBezTo>
                        <a:pt x="1178" y="2108"/>
                        <a:pt x="590" y="4222"/>
                        <a:pt x="1" y="6329"/>
                      </a:cubicBezTo>
                      <a:cubicBezTo>
                        <a:pt x="28" y="6323"/>
                        <a:pt x="48" y="6323"/>
                        <a:pt x="74" y="6323"/>
                      </a:cubicBezTo>
                      <a:cubicBezTo>
                        <a:pt x="262" y="6269"/>
                        <a:pt x="449" y="6216"/>
                        <a:pt x="636" y="6169"/>
                      </a:cubicBezTo>
                      <a:cubicBezTo>
                        <a:pt x="636" y="6155"/>
                        <a:pt x="636" y="6149"/>
                        <a:pt x="636" y="6135"/>
                      </a:cubicBezTo>
                      <a:cubicBezTo>
                        <a:pt x="911" y="4530"/>
                        <a:pt x="1520" y="2931"/>
                        <a:pt x="1981" y="1372"/>
                      </a:cubicBezTo>
                      <a:cubicBezTo>
                        <a:pt x="2003" y="1306"/>
                        <a:pt x="2070" y="1258"/>
                        <a:pt x="2135" y="1258"/>
                      </a:cubicBezTo>
                      <a:cubicBezTo>
                        <a:pt x="2169" y="1258"/>
                        <a:pt x="2203" y="1272"/>
                        <a:pt x="2229" y="1305"/>
                      </a:cubicBezTo>
                      <a:cubicBezTo>
                        <a:pt x="3333" y="2650"/>
                        <a:pt x="4443" y="3981"/>
                        <a:pt x="5547" y="5326"/>
                      </a:cubicBezTo>
                      <a:cubicBezTo>
                        <a:pt x="5554" y="5332"/>
                        <a:pt x="5561" y="5346"/>
                        <a:pt x="5567" y="5353"/>
                      </a:cubicBezTo>
                      <a:cubicBezTo>
                        <a:pt x="5828" y="5339"/>
                        <a:pt x="6096" y="5326"/>
                        <a:pt x="6370" y="5312"/>
                      </a:cubicBezTo>
                      <a:cubicBezTo>
                        <a:pt x="5072" y="3339"/>
                        <a:pt x="3533" y="1566"/>
                        <a:pt x="1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44"/>
                <p:cNvSpPr/>
                <p:nvPr/>
              </p:nvSpPr>
              <p:spPr>
                <a:xfrm>
                  <a:off x="8005000" y="2183749"/>
                  <a:ext cx="84963" cy="101720"/>
                </a:xfrm>
                <a:custGeom>
                  <a:avLst/>
                  <a:gdLst/>
                  <a:ahLst/>
                  <a:cxnLst/>
                  <a:rect l="l" t="t" r="r" b="b"/>
                  <a:pathLst>
                    <a:path w="3326" h="3982" extrusionOk="0">
                      <a:moveTo>
                        <a:pt x="0" y="1"/>
                      </a:moveTo>
                      <a:cubicBezTo>
                        <a:pt x="402" y="1299"/>
                        <a:pt x="669" y="2650"/>
                        <a:pt x="944" y="3981"/>
                      </a:cubicBezTo>
                      <a:cubicBezTo>
                        <a:pt x="1854" y="2851"/>
                        <a:pt x="2650" y="1646"/>
                        <a:pt x="3326" y="355"/>
                      </a:cubicBezTo>
                      <a:cubicBezTo>
                        <a:pt x="2195" y="308"/>
                        <a:pt x="1084" y="1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4"/>
                <p:cNvSpPr/>
                <p:nvPr/>
              </p:nvSpPr>
              <p:spPr>
                <a:xfrm>
                  <a:off x="7953220" y="790141"/>
                  <a:ext cx="110942" cy="112143"/>
                </a:xfrm>
                <a:custGeom>
                  <a:avLst/>
                  <a:gdLst/>
                  <a:ahLst/>
                  <a:cxnLst/>
                  <a:rect l="l" t="t" r="r" b="b"/>
                  <a:pathLst>
                    <a:path w="4343" h="4390" extrusionOk="0">
                      <a:moveTo>
                        <a:pt x="1352" y="0"/>
                      </a:moveTo>
                      <a:cubicBezTo>
                        <a:pt x="937" y="1459"/>
                        <a:pt x="589" y="2991"/>
                        <a:pt x="0" y="4389"/>
                      </a:cubicBezTo>
                      <a:cubicBezTo>
                        <a:pt x="1405" y="4021"/>
                        <a:pt x="2857" y="3774"/>
                        <a:pt x="4342" y="3653"/>
                      </a:cubicBezTo>
                      <a:cubicBezTo>
                        <a:pt x="3345" y="2436"/>
                        <a:pt x="2355" y="1218"/>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4"/>
                <p:cNvSpPr/>
                <p:nvPr/>
              </p:nvSpPr>
              <p:spPr>
                <a:xfrm>
                  <a:off x="7825036" y="1773573"/>
                  <a:ext cx="200145" cy="196109"/>
                </a:xfrm>
                <a:custGeom>
                  <a:avLst/>
                  <a:gdLst/>
                  <a:ahLst/>
                  <a:cxnLst/>
                  <a:rect l="l" t="t" r="r" b="b"/>
                  <a:pathLst>
                    <a:path w="7835" h="7677" extrusionOk="0">
                      <a:moveTo>
                        <a:pt x="2603" y="0"/>
                      </a:moveTo>
                      <a:cubicBezTo>
                        <a:pt x="1552" y="816"/>
                        <a:pt x="743" y="1860"/>
                        <a:pt x="388" y="3158"/>
                      </a:cubicBezTo>
                      <a:cubicBezTo>
                        <a:pt x="20" y="4483"/>
                        <a:pt x="0" y="6530"/>
                        <a:pt x="1399" y="7259"/>
                      </a:cubicBezTo>
                      <a:cubicBezTo>
                        <a:pt x="1950" y="7549"/>
                        <a:pt x="2491" y="7676"/>
                        <a:pt x="3010" y="7676"/>
                      </a:cubicBezTo>
                      <a:cubicBezTo>
                        <a:pt x="5303" y="7676"/>
                        <a:pt x="7187" y="5190"/>
                        <a:pt x="7781" y="3118"/>
                      </a:cubicBezTo>
                      <a:cubicBezTo>
                        <a:pt x="7795" y="3084"/>
                        <a:pt x="7815" y="3058"/>
                        <a:pt x="7835" y="3038"/>
                      </a:cubicBezTo>
                      <a:cubicBezTo>
                        <a:pt x="7668" y="2991"/>
                        <a:pt x="7507" y="2937"/>
                        <a:pt x="7340" y="2884"/>
                      </a:cubicBezTo>
                      <a:cubicBezTo>
                        <a:pt x="7119" y="4219"/>
                        <a:pt x="5983" y="5166"/>
                        <a:pt x="4734" y="5166"/>
                      </a:cubicBezTo>
                      <a:cubicBezTo>
                        <a:pt x="4319" y="5166"/>
                        <a:pt x="3890" y="5061"/>
                        <a:pt x="3479" y="4831"/>
                      </a:cubicBezTo>
                      <a:cubicBezTo>
                        <a:pt x="1874" y="3934"/>
                        <a:pt x="1673" y="1612"/>
                        <a:pt x="3178" y="515"/>
                      </a:cubicBezTo>
                      <a:cubicBezTo>
                        <a:pt x="2978" y="348"/>
                        <a:pt x="2790" y="181"/>
                        <a:pt x="2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4"/>
                <p:cNvSpPr/>
                <p:nvPr/>
              </p:nvSpPr>
              <p:spPr>
                <a:xfrm>
                  <a:off x="7876994" y="1882957"/>
                  <a:ext cx="176235" cy="148187"/>
                </a:xfrm>
                <a:custGeom>
                  <a:avLst/>
                  <a:gdLst/>
                  <a:ahLst/>
                  <a:cxnLst/>
                  <a:rect l="l" t="t" r="r" b="b"/>
                  <a:pathLst>
                    <a:path w="6899" h="5801" extrusionOk="0">
                      <a:moveTo>
                        <a:pt x="5687" y="0"/>
                      </a:moveTo>
                      <a:cubicBezTo>
                        <a:pt x="5172" y="1211"/>
                        <a:pt x="4389" y="2302"/>
                        <a:pt x="3232" y="2971"/>
                      </a:cubicBezTo>
                      <a:cubicBezTo>
                        <a:pt x="2536" y="3376"/>
                        <a:pt x="1678" y="3628"/>
                        <a:pt x="836" y="3628"/>
                      </a:cubicBezTo>
                      <a:cubicBezTo>
                        <a:pt x="554" y="3628"/>
                        <a:pt x="273" y="3600"/>
                        <a:pt x="0" y="3539"/>
                      </a:cubicBezTo>
                      <a:lnTo>
                        <a:pt x="0" y="3539"/>
                      </a:lnTo>
                      <a:cubicBezTo>
                        <a:pt x="315" y="3707"/>
                        <a:pt x="629" y="3874"/>
                        <a:pt x="944" y="4028"/>
                      </a:cubicBezTo>
                      <a:lnTo>
                        <a:pt x="950" y="4028"/>
                      </a:lnTo>
                      <a:cubicBezTo>
                        <a:pt x="2797" y="4924"/>
                        <a:pt x="4797" y="5533"/>
                        <a:pt x="6898" y="5801"/>
                      </a:cubicBezTo>
                      <a:cubicBezTo>
                        <a:pt x="5527" y="4697"/>
                        <a:pt x="5580" y="1927"/>
                        <a:pt x="5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4"/>
                <p:cNvSpPr/>
                <p:nvPr/>
              </p:nvSpPr>
              <p:spPr>
                <a:xfrm>
                  <a:off x="7964486" y="2039726"/>
                  <a:ext cx="45164" cy="129871"/>
                </a:xfrm>
                <a:custGeom>
                  <a:avLst/>
                  <a:gdLst/>
                  <a:ahLst/>
                  <a:cxnLst/>
                  <a:rect l="l" t="t" r="r" b="b"/>
                  <a:pathLst>
                    <a:path w="1768" h="5084" extrusionOk="0">
                      <a:moveTo>
                        <a:pt x="1512" y="1"/>
                      </a:moveTo>
                      <a:cubicBezTo>
                        <a:pt x="1442" y="1"/>
                        <a:pt x="1335" y="92"/>
                        <a:pt x="1172" y="319"/>
                      </a:cubicBezTo>
                      <a:cubicBezTo>
                        <a:pt x="155" y="1751"/>
                        <a:pt x="1" y="3424"/>
                        <a:pt x="342" y="5083"/>
                      </a:cubicBezTo>
                      <a:cubicBezTo>
                        <a:pt x="1218" y="4454"/>
                        <a:pt x="1640" y="3464"/>
                        <a:pt x="1727" y="2387"/>
                      </a:cubicBezTo>
                      <a:cubicBezTo>
                        <a:pt x="1767" y="1925"/>
                        <a:pt x="1734" y="1464"/>
                        <a:pt x="1687" y="1002"/>
                      </a:cubicBezTo>
                      <a:cubicBezTo>
                        <a:pt x="1639" y="580"/>
                        <a:pt x="1690"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4"/>
                <p:cNvSpPr/>
                <p:nvPr/>
              </p:nvSpPr>
              <p:spPr>
                <a:xfrm>
                  <a:off x="7832035" y="2181016"/>
                  <a:ext cx="174345" cy="156744"/>
                </a:xfrm>
                <a:custGeom>
                  <a:avLst/>
                  <a:gdLst/>
                  <a:ahLst/>
                  <a:cxnLst/>
                  <a:rect l="l" t="t" r="r" b="b"/>
                  <a:pathLst>
                    <a:path w="6825" h="6136" extrusionOk="0">
                      <a:moveTo>
                        <a:pt x="5293" y="0"/>
                      </a:moveTo>
                      <a:cubicBezTo>
                        <a:pt x="3694" y="1593"/>
                        <a:pt x="1914" y="3179"/>
                        <a:pt x="0" y="4396"/>
                      </a:cubicBezTo>
                      <a:cubicBezTo>
                        <a:pt x="2175" y="5219"/>
                        <a:pt x="4456" y="5808"/>
                        <a:pt x="6825" y="6136"/>
                      </a:cubicBezTo>
                      <a:cubicBezTo>
                        <a:pt x="6638" y="5125"/>
                        <a:pt x="6417" y="4129"/>
                        <a:pt x="6169" y="3132"/>
                      </a:cubicBezTo>
                      <a:cubicBezTo>
                        <a:pt x="5902" y="2088"/>
                        <a:pt x="5514" y="1058"/>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4"/>
                <p:cNvSpPr/>
                <p:nvPr/>
              </p:nvSpPr>
              <p:spPr>
                <a:xfrm>
                  <a:off x="7775453" y="916947"/>
                  <a:ext cx="211104" cy="185993"/>
                </a:xfrm>
                <a:custGeom>
                  <a:avLst/>
                  <a:gdLst/>
                  <a:ahLst/>
                  <a:cxnLst/>
                  <a:rect l="l" t="t" r="r" b="b"/>
                  <a:pathLst>
                    <a:path w="8264" h="7281" extrusionOk="0">
                      <a:moveTo>
                        <a:pt x="5962" y="1"/>
                      </a:moveTo>
                      <a:lnTo>
                        <a:pt x="5962" y="1"/>
                      </a:lnTo>
                      <a:cubicBezTo>
                        <a:pt x="3841" y="656"/>
                        <a:pt x="1841" y="1573"/>
                        <a:pt x="1" y="2724"/>
                      </a:cubicBezTo>
                      <a:cubicBezTo>
                        <a:pt x="1700" y="3721"/>
                        <a:pt x="2885" y="5346"/>
                        <a:pt x="3299" y="7280"/>
                      </a:cubicBezTo>
                      <a:cubicBezTo>
                        <a:pt x="4832" y="6370"/>
                        <a:pt x="6504" y="5654"/>
                        <a:pt x="8264" y="5179"/>
                      </a:cubicBezTo>
                      <a:lnTo>
                        <a:pt x="8250" y="5179"/>
                      </a:lnTo>
                      <a:cubicBezTo>
                        <a:pt x="6263" y="4316"/>
                        <a:pt x="5139" y="2041"/>
                        <a:pt x="59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4"/>
                <p:cNvSpPr/>
                <p:nvPr/>
              </p:nvSpPr>
              <p:spPr>
                <a:xfrm>
                  <a:off x="7923818" y="915082"/>
                  <a:ext cx="70938" cy="126371"/>
                </a:xfrm>
                <a:custGeom>
                  <a:avLst/>
                  <a:gdLst/>
                  <a:ahLst/>
                  <a:cxnLst/>
                  <a:rect l="l" t="t" r="r" b="b"/>
                  <a:pathLst>
                    <a:path w="2777" h="4947" extrusionOk="0">
                      <a:moveTo>
                        <a:pt x="415" y="0"/>
                      </a:moveTo>
                      <a:cubicBezTo>
                        <a:pt x="402" y="0"/>
                        <a:pt x="388" y="7"/>
                        <a:pt x="375" y="7"/>
                      </a:cubicBezTo>
                      <a:cubicBezTo>
                        <a:pt x="74" y="1057"/>
                        <a:pt x="0" y="2121"/>
                        <a:pt x="495" y="3138"/>
                      </a:cubicBezTo>
                      <a:cubicBezTo>
                        <a:pt x="690" y="3526"/>
                        <a:pt x="950" y="3887"/>
                        <a:pt x="1258" y="4188"/>
                      </a:cubicBezTo>
                      <a:cubicBezTo>
                        <a:pt x="1359" y="4295"/>
                        <a:pt x="2033" y="4946"/>
                        <a:pt x="2275" y="4946"/>
                      </a:cubicBezTo>
                      <a:cubicBezTo>
                        <a:pt x="2290" y="4946"/>
                        <a:pt x="2304" y="4943"/>
                        <a:pt x="2315" y="4938"/>
                      </a:cubicBezTo>
                      <a:cubicBezTo>
                        <a:pt x="2777" y="4717"/>
                        <a:pt x="2222" y="2489"/>
                        <a:pt x="2115" y="2161"/>
                      </a:cubicBezTo>
                      <a:cubicBezTo>
                        <a:pt x="1814" y="1245"/>
                        <a:pt x="1245" y="488"/>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4"/>
                <p:cNvSpPr/>
                <p:nvPr/>
              </p:nvSpPr>
              <p:spPr>
                <a:xfrm>
                  <a:off x="7780587" y="743139"/>
                  <a:ext cx="188037" cy="156923"/>
                </a:xfrm>
                <a:custGeom>
                  <a:avLst/>
                  <a:gdLst/>
                  <a:ahLst/>
                  <a:cxnLst/>
                  <a:rect l="l" t="t" r="r" b="b"/>
                  <a:pathLst>
                    <a:path w="7361" h="6143" extrusionOk="0">
                      <a:moveTo>
                        <a:pt x="7360" y="0"/>
                      </a:moveTo>
                      <a:lnTo>
                        <a:pt x="7360" y="0"/>
                      </a:lnTo>
                      <a:cubicBezTo>
                        <a:pt x="4784" y="482"/>
                        <a:pt x="2322" y="1278"/>
                        <a:pt x="1" y="2342"/>
                      </a:cubicBezTo>
                      <a:cubicBezTo>
                        <a:pt x="1887" y="3613"/>
                        <a:pt x="3774" y="4878"/>
                        <a:pt x="5654" y="6142"/>
                      </a:cubicBezTo>
                      <a:cubicBezTo>
                        <a:pt x="6223" y="4095"/>
                        <a:pt x="6792" y="2048"/>
                        <a:pt x="7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4"/>
                <p:cNvSpPr/>
                <p:nvPr/>
              </p:nvSpPr>
              <p:spPr>
                <a:xfrm>
                  <a:off x="7833057" y="1513525"/>
                  <a:ext cx="275017" cy="48306"/>
                </a:xfrm>
                <a:custGeom>
                  <a:avLst/>
                  <a:gdLst/>
                  <a:ahLst/>
                  <a:cxnLst/>
                  <a:rect l="l" t="t" r="r" b="b"/>
                  <a:pathLst>
                    <a:path w="10766" h="1891" extrusionOk="0">
                      <a:moveTo>
                        <a:pt x="4724" y="0"/>
                      </a:moveTo>
                      <a:cubicBezTo>
                        <a:pt x="3101" y="0"/>
                        <a:pt x="1506" y="275"/>
                        <a:pt x="1" y="1061"/>
                      </a:cubicBezTo>
                      <a:cubicBezTo>
                        <a:pt x="1630" y="1624"/>
                        <a:pt x="3284" y="1890"/>
                        <a:pt x="4937" y="1890"/>
                      </a:cubicBezTo>
                      <a:cubicBezTo>
                        <a:pt x="6896" y="1890"/>
                        <a:pt x="8854" y="1517"/>
                        <a:pt x="10766" y="820"/>
                      </a:cubicBezTo>
                      <a:cubicBezTo>
                        <a:pt x="8791" y="423"/>
                        <a:pt x="6737" y="0"/>
                        <a:pt x="4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4"/>
                <p:cNvSpPr/>
                <p:nvPr/>
              </p:nvSpPr>
              <p:spPr>
                <a:xfrm>
                  <a:off x="7842125" y="1056755"/>
                  <a:ext cx="144789" cy="130612"/>
                </a:xfrm>
                <a:custGeom>
                  <a:avLst/>
                  <a:gdLst/>
                  <a:ahLst/>
                  <a:cxnLst/>
                  <a:rect l="l" t="t" r="r" b="b"/>
                  <a:pathLst>
                    <a:path w="5668" h="5113" extrusionOk="0">
                      <a:moveTo>
                        <a:pt x="5667" y="1"/>
                      </a:moveTo>
                      <a:lnTo>
                        <a:pt x="5667" y="1"/>
                      </a:lnTo>
                      <a:cubicBezTo>
                        <a:pt x="3627" y="556"/>
                        <a:pt x="1720" y="1439"/>
                        <a:pt x="0" y="2583"/>
                      </a:cubicBezTo>
                      <a:cubicBezTo>
                        <a:pt x="203" y="2545"/>
                        <a:pt x="408" y="2526"/>
                        <a:pt x="613" y="2526"/>
                      </a:cubicBezTo>
                      <a:cubicBezTo>
                        <a:pt x="1341" y="2526"/>
                        <a:pt x="2068" y="2764"/>
                        <a:pt x="2690" y="3219"/>
                      </a:cubicBezTo>
                      <a:cubicBezTo>
                        <a:pt x="3379" y="3714"/>
                        <a:pt x="3874" y="4383"/>
                        <a:pt x="4269" y="5112"/>
                      </a:cubicBezTo>
                      <a:cubicBezTo>
                        <a:pt x="4122" y="4182"/>
                        <a:pt x="4128" y="3205"/>
                        <a:pt x="4242" y="2469"/>
                      </a:cubicBezTo>
                      <a:cubicBezTo>
                        <a:pt x="4396" y="1493"/>
                        <a:pt x="4871" y="549"/>
                        <a:pt x="5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4"/>
                <p:cNvSpPr/>
                <p:nvPr/>
              </p:nvSpPr>
              <p:spPr>
                <a:xfrm>
                  <a:off x="7745386" y="1128843"/>
                  <a:ext cx="221858" cy="197642"/>
                </a:xfrm>
                <a:custGeom>
                  <a:avLst/>
                  <a:gdLst/>
                  <a:ahLst/>
                  <a:cxnLst/>
                  <a:rect l="l" t="t" r="r" b="b"/>
                  <a:pathLst>
                    <a:path w="8685" h="7737" extrusionOk="0">
                      <a:moveTo>
                        <a:pt x="4332" y="0"/>
                      </a:moveTo>
                      <a:cubicBezTo>
                        <a:pt x="3836" y="0"/>
                        <a:pt x="3343" y="123"/>
                        <a:pt x="2897" y="390"/>
                      </a:cubicBezTo>
                      <a:cubicBezTo>
                        <a:pt x="2717" y="524"/>
                        <a:pt x="2543" y="664"/>
                        <a:pt x="2369" y="805"/>
                      </a:cubicBezTo>
                      <a:cubicBezTo>
                        <a:pt x="0" y="3100"/>
                        <a:pt x="2904" y="6244"/>
                        <a:pt x="4784" y="7736"/>
                      </a:cubicBezTo>
                      <a:cubicBezTo>
                        <a:pt x="4885" y="7623"/>
                        <a:pt x="4985" y="7502"/>
                        <a:pt x="5085" y="7395"/>
                      </a:cubicBezTo>
                      <a:cubicBezTo>
                        <a:pt x="4423" y="7107"/>
                        <a:pt x="4142" y="6171"/>
                        <a:pt x="4062" y="5508"/>
                      </a:cubicBezTo>
                      <a:cubicBezTo>
                        <a:pt x="3981" y="4806"/>
                        <a:pt x="4202" y="4144"/>
                        <a:pt x="4777" y="3715"/>
                      </a:cubicBezTo>
                      <a:cubicBezTo>
                        <a:pt x="5186" y="3411"/>
                        <a:pt x="5618" y="3280"/>
                        <a:pt x="6044" y="3280"/>
                      </a:cubicBezTo>
                      <a:cubicBezTo>
                        <a:pt x="6986" y="3280"/>
                        <a:pt x="7896" y="3921"/>
                        <a:pt x="8444" y="4746"/>
                      </a:cubicBezTo>
                      <a:cubicBezTo>
                        <a:pt x="8524" y="4706"/>
                        <a:pt x="8604" y="4665"/>
                        <a:pt x="8685" y="4625"/>
                      </a:cubicBezTo>
                      <a:cubicBezTo>
                        <a:pt x="8203" y="3287"/>
                        <a:pt x="7708" y="1895"/>
                        <a:pt x="6624" y="919"/>
                      </a:cubicBezTo>
                      <a:cubicBezTo>
                        <a:pt x="5985" y="338"/>
                        <a:pt x="5154" y="0"/>
                        <a:pt x="4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44"/>
                <p:cNvSpPr/>
                <p:nvPr/>
              </p:nvSpPr>
              <p:spPr>
                <a:xfrm>
                  <a:off x="7827258" y="2125481"/>
                  <a:ext cx="135388" cy="159988"/>
                </a:xfrm>
                <a:custGeom>
                  <a:avLst/>
                  <a:gdLst/>
                  <a:ahLst/>
                  <a:cxnLst/>
                  <a:rect l="l" t="t" r="r" b="b"/>
                  <a:pathLst>
                    <a:path w="5300" h="6263" extrusionOk="0">
                      <a:moveTo>
                        <a:pt x="0" y="0"/>
                      </a:moveTo>
                      <a:lnTo>
                        <a:pt x="0" y="0"/>
                      </a:lnTo>
                      <a:cubicBezTo>
                        <a:pt x="281" y="2054"/>
                        <a:pt x="194" y="4195"/>
                        <a:pt x="40" y="6262"/>
                      </a:cubicBezTo>
                      <a:cubicBezTo>
                        <a:pt x="1954" y="5025"/>
                        <a:pt x="3499" y="3365"/>
                        <a:pt x="5279" y="1947"/>
                      </a:cubicBezTo>
                      <a:cubicBezTo>
                        <a:pt x="5286" y="1940"/>
                        <a:pt x="5292" y="1934"/>
                        <a:pt x="5299" y="1934"/>
                      </a:cubicBezTo>
                      <a:cubicBezTo>
                        <a:pt x="4824" y="1820"/>
                        <a:pt x="4349" y="1686"/>
                        <a:pt x="3887" y="1546"/>
                      </a:cubicBezTo>
                      <a:cubicBezTo>
                        <a:pt x="3881" y="1559"/>
                        <a:pt x="3874" y="1572"/>
                        <a:pt x="3861" y="1586"/>
                      </a:cubicBezTo>
                      <a:cubicBezTo>
                        <a:pt x="2891" y="2797"/>
                        <a:pt x="1766" y="3901"/>
                        <a:pt x="642" y="4971"/>
                      </a:cubicBezTo>
                      <a:cubicBezTo>
                        <a:pt x="617" y="4995"/>
                        <a:pt x="581" y="5006"/>
                        <a:pt x="545" y="5006"/>
                      </a:cubicBezTo>
                      <a:cubicBezTo>
                        <a:pt x="469" y="5006"/>
                        <a:pt x="393" y="4957"/>
                        <a:pt x="402" y="4871"/>
                      </a:cubicBezTo>
                      <a:cubicBezTo>
                        <a:pt x="502" y="4048"/>
                        <a:pt x="596" y="3232"/>
                        <a:pt x="663" y="2402"/>
                      </a:cubicBezTo>
                      <a:cubicBezTo>
                        <a:pt x="716" y="1746"/>
                        <a:pt x="683" y="1044"/>
                        <a:pt x="857" y="408"/>
                      </a:cubicBezTo>
                      <a:cubicBezTo>
                        <a:pt x="569" y="274"/>
                        <a:pt x="281" y="1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44"/>
                <p:cNvSpPr/>
                <p:nvPr/>
              </p:nvSpPr>
              <p:spPr>
                <a:xfrm>
                  <a:off x="7831856" y="1994563"/>
                  <a:ext cx="169925" cy="174166"/>
                </a:xfrm>
                <a:custGeom>
                  <a:avLst/>
                  <a:gdLst/>
                  <a:ahLst/>
                  <a:cxnLst/>
                  <a:rect l="l" t="t" r="r" b="b"/>
                  <a:pathLst>
                    <a:path w="6652" h="6818" extrusionOk="0">
                      <a:moveTo>
                        <a:pt x="2764" y="0"/>
                      </a:moveTo>
                      <a:cubicBezTo>
                        <a:pt x="2630" y="1880"/>
                        <a:pt x="1680" y="3934"/>
                        <a:pt x="1" y="4898"/>
                      </a:cubicBezTo>
                      <a:cubicBezTo>
                        <a:pt x="1680" y="5727"/>
                        <a:pt x="3467" y="6376"/>
                        <a:pt x="5340" y="6818"/>
                      </a:cubicBezTo>
                      <a:cubicBezTo>
                        <a:pt x="4718" y="4931"/>
                        <a:pt x="5340" y="2803"/>
                        <a:pt x="6651" y="1358"/>
                      </a:cubicBezTo>
                      <a:cubicBezTo>
                        <a:pt x="5293" y="1037"/>
                        <a:pt x="3995" y="582"/>
                        <a:pt x="2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44"/>
                <p:cNvSpPr/>
                <p:nvPr/>
              </p:nvSpPr>
              <p:spPr>
                <a:xfrm>
                  <a:off x="7877658" y="1790305"/>
                  <a:ext cx="127878" cy="107774"/>
                </a:xfrm>
                <a:custGeom>
                  <a:avLst/>
                  <a:gdLst/>
                  <a:ahLst/>
                  <a:cxnLst/>
                  <a:rect l="l" t="t" r="r" b="b"/>
                  <a:pathLst>
                    <a:path w="5006" h="4219" extrusionOk="0">
                      <a:moveTo>
                        <a:pt x="1272" y="1"/>
                      </a:moveTo>
                      <a:cubicBezTo>
                        <a:pt x="135" y="1145"/>
                        <a:pt x="1" y="3045"/>
                        <a:pt x="1567" y="3921"/>
                      </a:cubicBezTo>
                      <a:cubicBezTo>
                        <a:pt x="1936" y="4126"/>
                        <a:pt x="2313" y="4218"/>
                        <a:pt x="2676" y="4218"/>
                      </a:cubicBezTo>
                      <a:cubicBezTo>
                        <a:pt x="3799" y="4218"/>
                        <a:pt x="4788" y="3333"/>
                        <a:pt x="5005" y="2135"/>
                      </a:cubicBezTo>
                      <a:cubicBezTo>
                        <a:pt x="3641" y="1633"/>
                        <a:pt x="2383" y="904"/>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4"/>
                <p:cNvSpPr/>
                <p:nvPr/>
              </p:nvSpPr>
              <p:spPr>
                <a:xfrm>
                  <a:off x="7769986" y="810654"/>
                  <a:ext cx="154701" cy="170590"/>
                </a:xfrm>
                <a:custGeom>
                  <a:avLst/>
                  <a:gdLst/>
                  <a:ahLst/>
                  <a:cxnLst/>
                  <a:rect l="l" t="t" r="r" b="b"/>
                  <a:pathLst>
                    <a:path w="6056" h="6678" extrusionOk="0">
                      <a:moveTo>
                        <a:pt x="288" y="0"/>
                      </a:moveTo>
                      <a:cubicBezTo>
                        <a:pt x="61" y="2228"/>
                        <a:pt x="21" y="4443"/>
                        <a:pt x="1" y="6677"/>
                      </a:cubicBezTo>
                      <a:cubicBezTo>
                        <a:pt x="175" y="6570"/>
                        <a:pt x="342" y="6470"/>
                        <a:pt x="516" y="6363"/>
                      </a:cubicBezTo>
                      <a:cubicBezTo>
                        <a:pt x="596" y="4657"/>
                        <a:pt x="683" y="2957"/>
                        <a:pt x="596" y="1251"/>
                      </a:cubicBezTo>
                      <a:cubicBezTo>
                        <a:pt x="596" y="1159"/>
                        <a:pt x="679" y="1090"/>
                        <a:pt x="762" y="1090"/>
                      </a:cubicBezTo>
                      <a:cubicBezTo>
                        <a:pt x="788" y="1090"/>
                        <a:pt x="814" y="1097"/>
                        <a:pt x="837" y="1111"/>
                      </a:cubicBezTo>
                      <a:cubicBezTo>
                        <a:pt x="2302" y="2047"/>
                        <a:pt x="3942" y="2904"/>
                        <a:pt x="5280" y="4014"/>
                      </a:cubicBezTo>
                      <a:cubicBezTo>
                        <a:pt x="5327" y="4055"/>
                        <a:pt x="5327" y="4108"/>
                        <a:pt x="5306" y="4148"/>
                      </a:cubicBezTo>
                      <a:cubicBezTo>
                        <a:pt x="5554" y="4061"/>
                        <a:pt x="5802" y="3981"/>
                        <a:pt x="6056" y="3901"/>
                      </a:cubicBezTo>
                      <a:cubicBezTo>
                        <a:pt x="4129" y="2603"/>
                        <a:pt x="2209" y="1298"/>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44"/>
                <p:cNvSpPr/>
                <p:nvPr/>
              </p:nvSpPr>
              <p:spPr>
                <a:xfrm>
                  <a:off x="7847771" y="1220038"/>
                  <a:ext cx="106829" cy="93801"/>
                </a:xfrm>
                <a:custGeom>
                  <a:avLst/>
                  <a:gdLst/>
                  <a:ahLst/>
                  <a:cxnLst/>
                  <a:rect l="l" t="t" r="r" b="b"/>
                  <a:pathLst>
                    <a:path w="4182" h="3672" extrusionOk="0">
                      <a:moveTo>
                        <a:pt x="2088" y="1"/>
                      </a:moveTo>
                      <a:cubicBezTo>
                        <a:pt x="1835" y="1"/>
                        <a:pt x="1574" y="54"/>
                        <a:pt x="1311" y="172"/>
                      </a:cubicBezTo>
                      <a:cubicBezTo>
                        <a:pt x="0" y="761"/>
                        <a:pt x="54" y="2902"/>
                        <a:pt x="1224" y="3671"/>
                      </a:cubicBezTo>
                      <a:cubicBezTo>
                        <a:pt x="2088" y="2748"/>
                        <a:pt x="3084" y="1958"/>
                        <a:pt x="4182" y="1323"/>
                      </a:cubicBezTo>
                      <a:cubicBezTo>
                        <a:pt x="3702" y="596"/>
                        <a:pt x="2937" y="1"/>
                        <a:pt x="2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4"/>
                <p:cNvSpPr/>
                <p:nvPr/>
              </p:nvSpPr>
              <p:spPr>
                <a:xfrm>
                  <a:off x="7679914" y="1647610"/>
                  <a:ext cx="203772" cy="185329"/>
                </a:xfrm>
                <a:custGeom>
                  <a:avLst/>
                  <a:gdLst/>
                  <a:ahLst/>
                  <a:cxnLst/>
                  <a:rect l="l" t="t" r="r" b="b"/>
                  <a:pathLst>
                    <a:path w="7977" h="7255" extrusionOk="0">
                      <a:moveTo>
                        <a:pt x="5079" y="0"/>
                      </a:moveTo>
                      <a:cubicBezTo>
                        <a:pt x="4651" y="87"/>
                        <a:pt x="4223" y="201"/>
                        <a:pt x="3788" y="328"/>
                      </a:cubicBezTo>
                      <a:cubicBezTo>
                        <a:pt x="2891" y="703"/>
                        <a:pt x="2035" y="1124"/>
                        <a:pt x="1352" y="1900"/>
                      </a:cubicBezTo>
                      <a:cubicBezTo>
                        <a:pt x="436" y="2944"/>
                        <a:pt x="1" y="4396"/>
                        <a:pt x="596" y="5700"/>
                      </a:cubicBezTo>
                      <a:cubicBezTo>
                        <a:pt x="690" y="5901"/>
                        <a:pt x="790" y="6068"/>
                        <a:pt x="897" y="6229"/>
                      </a:cubicBezTo>
                      <a:cubicBezTo>
                        <a:pt x="951" y="6236"/>
                        <a:pt x="984" y="6289"/>
                        <a:pt x="984" y="6349"/>
                      </a:cubicBezTo>
                      <a:cubicBezTo>
                        <a:pt x="1488" y="6998"/>
                        <a:pt x="2152" y="7255"/>
                        <a:pt x="2879" y="7255"/>
                      </a:cubicBezTo>
                      <a:cubicBezTo>
                        <a:pt x="4666" y="7255"/>
                        <a:pt x="6840" y="5709"/>
                        <a:pt x="7976" y="4630"/>
                      </a:cubicBezTo>
                      <a:cubicBezTo>
                        <a:pt x="7916" y="4563"/>
                        <a:pt x="7856" y="4503"/>
                        <a:pt x="7795" y="4436"/>
                      </a:cubicBezTo>
                      <a:cubicBezTo>
                        <a:pt x="7789" y="4443"/>
                        <a:pt x="7789" y="4449"/>
                        <a:pt x="7782" y="4456"/>
                      </a:cubicBezTo>
                      <a:cubicBezTo>
                        <a:pt x="7191" y="4971"/>
                        <a:pt x="6405" y="5263"/>
                        <a:pt x="5635" y="5263"/>
                      </a:cubicBezTo>
                      <a:cubicBezTo>
                        <a:pt x="4836" y="5263"/>
                        <a:pt x="4055" y="4948"/>
                        <a:pt x="3533" y="4242"/>
                      </a:cubicBezTo>
                      <a:cubicBezTo>
                        <a:pt x="2409" y="2723"/>
                        <a:pt x="3915" y="1204"/>
                        <a:pt x="5273" y="569"/>
                      </a:cubicBezTo>
                      <a:lnTo>
                        <a:pt x="5293" y="569"/>
                      </a:lnTo>
                      <a:cubicBezTo>
                        <a:pt x="5220" y="381"/>
                        <a:pt x="5146" y="194"/>
                        <a:pt x="50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44"/>
                <p:cNvSpPr/>
                <p:nvPr/>
              </p:nvSpPr>
              <p:spPr>
                <a:xfrm>
                  <a:off x="7825546" y="1994026"/>
                  <a:ext cx="70428" cy="121211"/>
                </a:xfrm>
                <a:custGeom>
                  <a:avLst/>
                  <a:gdLst/>
                  <a:ahLst/>
                  <a:cxnLst/>
                  <a:rect l="l" t="t" r="r" b="b"/>
                  <a:pathLst>
                    <a:path w="2757" h="4745" extrusionOk="0">
                      <a:moveTo>
                        <a:pt x="2757" y="1"/>
                      </a:moveTo>
                      <a:cubicBezTo>
                        <a:pt x="990" y="931"/>
                        <a:pt x="0" y="2757"/>
                        <a:pt x="74" y="4745"/>
                      </a:cubicBezTo>
                      <a:cubicBezTo>
                        <a:pt x="1573" y="3460"/>
                        <a:pt x="2610" y="2028"/>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4"/>
                <p:cNvSpPr/>
                <p:nvPr/>
              </p:nvSpPr>
              <p:spPr>
                <a:xfrm>
                  <a:off x="7751875" y="1666565"/>
                  <a:ext cx="122565" cy="107774"/>
                </a:xfrm>
                <a:custGeom>
                  <a:avLst/>
                  <a:gdLst/>
                  <a:ahLst/>
                  <a:cxnLst/>
                  <a:rect l="l" t="t" r="r" b="b"/>
                  <a:pathLst>
                    <a:path w="4798" h="4219" extrusionOk="0">
                      <a:moveTo>
                        <a:pt x="2550" y="1"/>
                      </a:moveTo>
                      <a:cubicBezTo>
                        <a:pt x="1586" y="730"/>
                        <a:pt x="1" y="1707"/>
                        <a:pt x="844" y="3152"/>
                      </a:cubicBezTo>
                      <a:cubicBezTo>
                        <a:pt x="1280" y="3898"/>
                        <a:pt x="2030" y="4218"/>
                        <a:pt x="2808" y="4218"/>
                      </a:cubicBezTo>
                      <a:cubicBezTo>
                        <a:pt x="3509" y="4218"/>
                        <a:pt x="4231" y="3957"/>
                        <a:pt x="4764" y="3513"/>
                      </a:cubicBezTo>
                      <a:cubicBezTo>
                        <a:pt x="4778" y="3507"/>
                        <a:pt x="4784" y="3507"/>
                        <a:pt x="4798" y="3500"/>
                      </a:cubicBezTo>
                      <a:cubicBezTo>
                        <a:pt x="3868" y="2470"/>
                        <a:pt x="3112" y="1292"/>
                        <a:pt x="2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4"/>
                <p:cNvSpPr/>
                <p:nvPr/>
              </p:nvSpPr>
              <p:spPr>
                <a:xfrm>
                  <a:off x="7845701" y="2137436"/>
                  <a:ext cx="74029" cy="102921"/>
                </a:xfrm>
                <a:custGeom>
                  <a:avLst/>
                  <a:gdLst/>
                  <a:ahLst/>
                  <a:cxnLst/>
                  <a:rect l="l" t="t" r="r" b="b"/>
                  <a:pathLst>
                    <a:path w="2898" h="4029" extrusionOk="0">
                      <a:moveTo>
                        <a:pt x="268" y="0"/>
                      </a:moveTo>
                      <a:cubicBezTo>
                        <a:pt x="362" y="636"/>
                        <a:pt x="262" y="1298"/>
                        <a:pt x="208" y="1934"/>
                      </a:cubicBezTo>
                      <a:cubicBezTo>
                        <a:pt x="155" y="2636"/>
                        <a:pt x="81" y="3332"/>
                        <a:pt x="1" y="4028"/>
                      </a:cubicBezTo>
                      <a:cubicBezTo>
                        <a:pt x="998" y="3045"/>
                        <a:pt x="1934" y="2014"/>
                        <a:pt x="2898" y="997"/>
                      </a:cubicBezTo>
                      <a:cubicBezTo>
                        <a:pt x="2001" y="710"/>
                        <a:pt x="1125" y="382"/>
                        <a:pt x="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4"/>
                <p:cNvSpPr/>
                <p:nvPr/>
              </p:nvSpPr>
              <p:spPr>
                <a:xfrm>
                  <a:off x="7655136" y="1292893"/>
                  <a:ext cx="206148" cy="195956"/>
                </a:xfrm>
                <a:custGeom>
                  <a:avLst/>
                  <a:gdLst/>
                  <a:ahLst/>
                  <a:cxnLst/>
                  <a:rect l="l" t="t" r="r" b="b"/>
                  <a:pathLst>
                    <a:path w="8070" h="7671" extrusionOk="0">
                      <a:moveTo>
                        <a:pt x="3397" y="0"/>
                      </a:moveTo>
                      <a:cubicBezTo>
                        <a:pt x="1996" y="0"/>
                        <a:pt x="795" y="561"/>
                        <a:pt x="516" y="2151"/>
                      </a:cubicBezTo>
                      <a:cubicBezTo>
                        <a:pt x="1" y="5068"/>
                        <a:pt x="2831" y="7329"/>
                        <a:pt x="5440" y="7670"/>
                      </a:cubicBezTo>
                      <a:cubicBezTo>
                        <a:pt x="5467" y="7476"/>
                        <a:pt x="5500" y="7282"/>
                        <a:pt x="5541" y="7088"/>
                      </a:cubicBezTo>
                      <a:cubicBezTo>
                        <a:pt x="4075" y="6787"/>
                        <a:pt x="3333" y="4753"/>
                        <a:pt x="3841" y="3455"/>
                      </a:cubicBezTo>
                      <a:cubicBezTo>
                        <a:pt x="4281" y="2328"/>
                        <a:pt x="5405" y="1705"/>
                        <a:pt x="6544" y="1705"/>
                      </a:cubicBezTo>
                      <a:cubicBezTo>
                        <a:pt x="6947" y="1705"/>
                        <a:pt x="7351" y="1783"/>
                        <a:pt x="7728" y="1943"/>
                      </a:cubicBezTo>
                      <a:cubicBezTo>
                        <a:pt x="7762" y="1957"/>
                        <a:pt x="7775" y="1970"/>
                        <a:pt x="7789" y="1990"/>
                      </a:cubicBezTo>
                      <a:cubicBezTo>
                        <a:pt x="7882" y="1863"/>
                        <a:pt x="7976" y="1743"/>
                        <a:pt x="8070" y="1622"/>
                      </a:cubicBezTo>
                      <a:cubicBezTo>
                        <a:pt x="7064" y="814"/>
                        <a:pt x="5086" y="0"/>
                        <a:pt x="3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4"/>
                <p:cNvSpPr/>
                <p:nvPr/>
              </p:nvSpPr>
              <p:spPr>
                <a:xfrm>
                  <a:off x="7790167" y="850121"/>
                  <a:ext cx="110942" cy="118989"/>
                </a:xfrm>
                <a:custGeom>
                  <a:avLst/>
                  <a:gdLst/>
                  <a:ahLst/>
                  <a:cxnLst/>
                  <a:rect l="l" t="t" r="r" b="b"/>
                  <a:pathLst>
                    <a:path w="4343" h="4658" extrusionOk="0">
                      <a:moveTo>
                        <a:pt x="127" y="1"/>
                      </a:moveTo>
                      <a:cubicBezTo>
                        <a:pt x="141" y="1560"/>
                        <a:pt x="141" y="3112"/>
                        <a:pt x="0" y="4657"/>
                      </a:cubicBezTo>
                      <a:cubicBezTo>
                        <a:pt x="1372" y="3861"/>
                        <a:pt x="2824" y="3192"/>
                        <a:pt x="4343" y="2663"/>
                      </a:cubicBezTo>
                      <a:cubicBezTo>
                        <a:pt x="2871" y="1954"/>
                        <a:pt x="1499" y="91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4"/>
                <p:cNvSpPr/>
                <p:nvPr/>
              </p:nvSpPr>
              <p:spPr>
                <a:xfrm>
                  <a:off x="7767432" y="990108"/>
                  <a:ext cx="93163" cy="110457"/>
                </a:xfrm>
                <a:custGeom>
                  <a:avLst/>
                  <a:gdLst/>
                  <a:ahLst/>
                  <a:cxnLst/>
                  <a:rect l="l" t="t" r="r" b="b"/>
                  <a:pathLst>
                    <a:path w="3647" h="4324" extrusionOk="0">
                      <a:moveTo>
                        <a:pt x="87" y="0"/>
                      </a:moveTo>
                      <a:cubicBezTo>
                        <a:pt x="61" y="20"/>
                        <a:pt x="27" y="34"/>
                        <a:pt x="0" y="54"/>
                      </a:cubicBezTo>
                      <a:cubicBezTo>
                        <a:pt x="148" y="937"/>
                        <a:pt x="415" y="1767"/>
                        <a:pt x="944" y="2496"/>
                      </a:cubicBezTo>
                      <a:cubicBezTo>
                        <a:pt x="1232" y="2911"/>
                        <a:pt x="1586" y="3272"/>
                        <a:pt x="1988" y="3580"/>
                      </a:cubicBezTo>
                      <a:cubicBezTo>
                        <a:pt x="2135" y="3691"/>
                        <a:pt x="2964" y="4324"/>
                        <a:pt x="3241" y="4324"/>
                      </a:cubicBezTo>
                      <a:cubicBezTo>
                        <a:pt x="3264" y="4324"/>
                        <a:pt x="3284" y="4319"/>
                        <a:pt x="3299" y="4309"/>
                      </a:cubicBezTo>
                      <a:cubicBezTo>
                        <a:pt x="3647" y="4075"/>
                        <a:pt x="2523" y="2262"/>
                        <a:pt x="2309" y="1967"/>
                      </a:cubicBezTo>
                      <a:cubicBezTo>
                        <a:pt x="1727" y="1144"/>
                        <a:pt x="964" y="489"/>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4"/>
                <p:cNvSpPr/>
                <p:nvPr/>
              </p:nvSpPr>
              <p:spPr>
                <a:xfrm>
                  <a:off x="7747609" y="1343267"/>
                  <a:ext cx="102921" cy="126601"/>
                </a:xfrm>
                <a:custGeom>
                  <a:avLst/>
                  <a:gdLst/>
                  <a:ahLst/>
                  <a:cxnLst/>
                  <a:rect l="l" t="t" r="r" b="b"/>
                  <a:pathLst>
                    <a:path w="4029" h="4956" extrusionOk="0">
                      <a:moveTo>
                        <a:pt x="2941" y="0"/>
                      </a:moveTo>
                      <a:cubicBezTo>
                        <a:pt x="1829" y="0"/>
                        <a:pt x="717" y="659"/>
                        <a:pt x="402" y="1791"/>
                      </a:cubicBezTo>
                      <a:cubicBezTo>
                        <a:pt x="0" y="3210"/>
                        <a:pt x="890" y="4220"/>
                        <a:pt x="1954" y="4956"/>
                      </a:cubicBezTo>
                      <a:cubicBezTo>
                        <a:pt x="2315" y="3223"/>
                        <a:pt x="3038" y="1617"/>
                        <a:pt x="4028" y="219"/>
                      </a:cubicBezTo>
                      <a:cubicBezTo>
                        <a:pt x="4008" y="219"/>
                        <a:pt x="3995" y="212"/>
                        <a:pt x="3975" y="205"/>
                      </a:cubicBezTo>
                      <a:cubicBezTo>
                        <a:pt x="3647" y="67"/>
                        <a:pt x="3294" y="0"/>
                        <a:pt x="2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4"/>
                <p:cNvSpPr/>
                <p:nvPr/>
              </p:nvSpPr>
              <p:spPr>
                <a:xfrm>
                  <a:off x="7714783" y="1800063"/>
                  <a:ext cx="139322" cy="147676"/>
                </a:xfrm>
                <a:custGeom>
                  <a:avLst/>
                  <a:gdLst/>
                  <a:ahLst/>
                  <a:cxnLst/>
                  <a:rect l="l" t="t" r="r" b="b"/>
                  <a:pathLst>
                    <a:path w="5454" h="5781" extrusionOk="0">
                      <a:moveTo>
                        <a:pt x="5454" y="0"/>
                      </a:moveTo>
                      <a:cubicBezTo>
                        <a:pt x="4262" y="840"/>
                        <a:pt x="2781" y="1580"/>
                        <a:pt x="1478" y="1580"/>
                      </a:cubicBezTo>
                      <a:cubicBezTo>
                        <a:pt x="945" y="1580"/>
                        <a:pt x="442" y="1456"/>
                        <a:pt x="1" y="1164"/>
                      </a:cubicBezTo>
                      <a:lnTo>
                        <a:pt x="1" y="1164"/>
                      </a:lnTo>
                      <a:cubicBezTo>
                        <a:pt x="1305" y="2957"/>
                        <a:pt x="2911" y="4523"/>
                        <a:pt x="4738" y="5781"/>
                      </a:cubicBezTo>
                      <a:cubicBezTo>
                        <a:pt x="4102" y="4864"/>
                        <a:pt x="4109" y="3466"/>
                        <a:pt x="4316" y="2435"/>
                      </a:cubicBezTo>
                      <a:cubicBezTo>
                        <a:pt x="4504" y="1546"/>
                        <a:pt x="4892" y="703"/>
                        <a:pt x="5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4"/>
                <p:cNvSpPr/>
                <p:nvPr/>
              </p:nvSpPr>
              <p:spPr>
                <a:xfrm>
                  <a:off x="7625580" y="994042"/>
                  <a:ext cx="228015" cy="218282"/>
                </a:xfrm>
                <a:custGeom>
                  <a:avLst/>
                  <a:gdLst/>
                  <a:ahLst/>
                  <a:cxnLst/>
                  <a:rect l="l" t="t" r="r" b="b"/>
                  <a:pathLst>
                    <a:path w="8926" h="8545" extrusionOk="0">
                      <a:moveTo>
                        <a:pt x="5406" y="0"/>
                      </a:moveTo>
                      <a:cubicBezTo>
                        <a:pt x="3392" y="1318"/>
                        <a:pt x="1566" y="2911"/>
                        <a:pt x="0" y="4737"/>
                      </a:cubicBezTo>
                      <a:lnTo>
                        <a:pt x="27" y="4737"/>
                      </a:lnTo>
                      <a:cubicBezTo>
                        <a:pt x="1914" y="5279"/>
                        <a:pt x="3392" y="6751"/>
                        <a:pt x="4135" y="8544"/>
                      </a:cubicBezTo>
                      <a:cubicBezTo>
                        <a:pt x="4958" y="7561"/>
                        <a:pt x="5881" y="6657"/>
                        <a:pt x="6885" y="5854"/>
                      </a:cubicBezTo>
                      <a:cubicBezTo>
                        <a:pt x="6965" y="5774"/>
                        <a:pt x="7045" y="5707"/>
                        <a:pt x="7132" y="5640"/>
                      </a:cubicBezTo>
                      <a:cubicBezTo>
                        <a:pt x="7213" y="5573"/>
                        <a:pt x="7293" y="5520"/>
                        <a:pt x="7373" y="5466"/>
                      </a:cubicBezTo>
                      <a:cubicBezTo>
                        <a:pt x="7875" y="5092"/>
                        <a:pt x="8390" y="4737"/>
                        <a:pt x="8926" y="4409"/>
                      </a:cubicBezTo>
                      <a:cubicBezTo>
                        <a:pt x="7052" y="3747"/>
                        <a:pt x="5533" y="2021"/>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4"/>
                <p:cNvSpPr/>
                <p:nvPr/>
              </p:nvSpPr>
              <p:spPr>
                <a:xfrm>
                  <a:off x="7705383" y="1926868"/>
                  <a:ext cx="186146" cy="188190"/>
                </a:xfrm>
                <a:custGeom>
                  <a:avLst/>
                  <a:gdLst/>
                  <a:ahLst/>
                  <a:cxnLst/>
                  <a:rect l="l" t="t" r="r" b="b"/>
                  <a:pathLst>
                    <a:path w="7287" h="7367" extrusionOk="0">
                      <a:moveTo>
                        <a:pt x="3553" y="1"/>
                      </a:moveTo>
                      <a:cubicBezTo>
                        <a:pt x="3192" y="1212"/>
                        <a:pt x="2677" y="2409"/>
                        <a:pt x="1740" y="3286"/>
                      </a:cubicBezTo>
                      <a:cubicBezTo>
                        <a:pt x="1466" y="3547"/>
                        <a:pt x="636" y="4196"/>
                        <a:pt x="1" y="4349"/>
                      </a:cubicBezTo>
                      <a:cubicBezTo>
                        <a:pt x="1412" y="5514"/>
                        <a:pt x="2951" y="6524"/>
                        <a:pt x="4591" y="7367"/>
                      </a:cubicBezTo>
                      <a:cubicBezTo>
                        <a:pt x="4390" y="5333"/>
                        <a:pt x="5514" y="3399"/>
                        <a:pt x="7287" y="2443"/>
                      </a:cubicBezTo>
                      <a:cubicBezTo>
                        <a:pt x="5949" y="1767"/>
                        <a:pt x="4698" y="951"/>
                        <a:pt x="3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4"/>
                <p:cNvSpPr/>
                <p:nvPr/>
              </p:nvSpPr>
              <p:spPr>
                <a:xfrm>
                  <a:off x="7671382" y="2126145"/>
                  <a:ext cx="151967" cy="162236"/>
                </a:xfrm>
                <a:custGeom>
                  <a:avLst/>
                  <a:gdLst/>
                  <a:ahLst/>
                  <a:cxnLst/>
                  <a:rect l="l" t="t" r="r" b="b"/>
                  <a:pathLst>
                    <a:path w="5949" h="6351" extrusionOk="0">
                      <a:moveTo>
                        <a:pt x="5868" y="1"/>
                      </a:moveTo>
                      <a:cubicBezTo>
                        <a:pt x="4048" y="1279"/>
                        <a:pt x="1974" y="2302"/>
                        <a:pt x="0" y="3313"/>
                      </a:cubicBezTo>
                      <a:cubicBezTo>
                        <a:pt x="1813" y="4510"/>
                        <a:pt x="3747" y="5534"/>
                        <a:pt x="5794" y="6350"/>
                      </a:cubicBezTo>
                      <a:cubicBezTo>
                        <a:pt x="5948" y="4223"/>
                        <a:pt x="5861" y="2128"/>
                        <a:pt x="5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4"/>
                <p:cNvSpPr/>
                <p:nvPr/>
              </p:nvSpPr>
              <p:spPr>
                <a:xfrm>
                  <a:off x="7666938" y="1167850"/>
                  <a:ext cx="170411" cy="157945"/>
                </a:xfrm>
                <a:custGeom>
                  <a:avLst/>
                  <a:gdLst/>
                  <a:ahLst/>
                  <a:cxnLst/>
                  <a:rect l="l" t="t" r="r" b="b"/>
                  <a:pathLst>
                    <a:path w="6671" h="6183" extrusionOk="0">
                      <a:moveTo>
                        <a:pt x="4590" y="0"/>
                      </a:moveTo>
                      <a:lnTo>
                        <a:pt x="4590" y="0"/>
                      </a:lnTo>
                      <a:cubicBezTo>
                        <a:pt x="2677" y="1727"/>
                        <a:pt x="1111" y="3828"/>
                        <a:pt x="0" y="6183"/>
                      </a:cubicBezTo>
                      <a:lnTo>
                        <a:pt x="7" y="6183"/>
                      </a:lnTo>
                      <a:cubicBezTo>
                        <a:pt x="543" y="5021"/>
                        <a:pt x="1673" y="4589"/>
                        <a:pt x="2943" y="4589"/>
                      </a:cubicBezTo>
                      <a:cubicBezTo>
                        <a:pt x="4196" y="4589"/>
                        <a:pt x="5585" y="5009"/>
                        <a:pt x="6671" y="5560"/>
                      </a:cubicBezTo>
                      <a:cubicBezTo>
                        <a:pt x="5741" y="4751"/>
                        <a:pt x="4918" y="3607"/>
                        <a:pt x="4517" y="2610"/>
                      </a:cubicBezTo>
                      <a:cubicBezTo>
                        <a:pt x="4175" y="1760"/>
                        <a:pt x="4215" y="810"/>
                        <a:pt x="4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4"/>
                <p:cNvSpPr/>
                <p:nvPr/>
              </p:nvSpPr>
              <p:spPr>
                <a:xfrm>
                  <a:off x="7623179" y="1494800"/>
                  <a:ext cx="183745" cy="168214"/>
                </a:xfrm>
                <a:custGeom>
                  <a:avLst/>
                  <a:gdLst/>
                  <a:ahLst/>
                  <a:cxnLst/>
                  <a:rect l="l" t="t" r="r" b="b"/>
                  <a:pathLst>
                    <a:path w="7193" h="6585" extrusionOk="0">
                      <a:moveTo>
                        <a:pt x="6564" y="1"/>
                      </a:moveTo>
                      <a:cubicBezTo>
                        <a:pt x="5126" y="61"/>
                        <a:pt x="3714" y="41"/>
                        <a:pt x="2376" y="690"/>
                      </a:cubicBezTo>
                      <a:cubicBezTo>
                        <a:pt x="1138" y="1285"/>
                        <a:pt x="161" y="2376"/>
                        <a:pt x="88" y="3794"/>
                      </a:cubicBezTo>
                      <a:cubicBezTo>
                        <a:pt x="1" y="5535"/>
                        <a:pt x="1350" y="6584"/>
                        <a:pt x="3016" y="6584"/>
                      </a:cubicBezTo>
                      <a:cubicBezTo>
                        <a:pt x="3021" y="6584"/>
                        <a:pt x="3026" y="6584"/>
                        <a:pt x="3031" y="6584"/>
                      </a:cubicBezTo>
                      <a:cubicBezTo>
                        <a:pt x="4463" y="6584"/>
                        <a:pt x="5801" y="5955"/>
                        <a:pt x="7193" y="5681"/>
                      </a:cubicBezTo>
                      <a:cubicBezTo>
                        <a:pt x="7139" y="5507"/>
                        <a:pt x="7086" y="5333"/>
                        <a:pt x="7032" y="5152"/>
                      </a:cubicBezTo>
                      <a:cubicBezTo>
                        <a:pt x="6685" y="5265"/>
                        <a:pt x="6325" y="5321"/>
                        <a:pt x="5974" y="5321"/>
                      </a:cubicBezTo>
                      <a:cubicBezTo>
                        <a:pt x="4677" y="5321"/>
                        <a:pt x="3495" y="4555"/>
                        <a:pt x="3453" y="3038"/>
                      </a:cubicBezTo>
                      <a:cubicBezTo>
                        <a:pt x="3418" y="1671"/>
                        <a:pt x="4653" y="562"/>
                        <a:pt x="5963" y="562"/>
                      </a:cubicBezTo>
                      <a:cubicBezTo>
                        <a:pt x="6172" y="562"/>
                        <a:pt x="6383" y="590"/>
                        <a:pt x="6591" y="650"/>
                      </a:cubicBezTo>
                      <a:cubicBezTo>
                        <a:pt x="6604" y="436"/>
                        <a:pt x="6631" y="221"/>
                        <a:pt x="6658" y="7"/>
                      </a:cubicBezTo>
                      <a:cubicBezTo>
                        <a:pt x="6631" y="7"/>
                        <a:pt x="6598" y="7"/>
                        <a:pt x="6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4"/>
                <p:cNvSpPr/>
                <p:nvPr/>
              </p:nvSpPr>
              <p:spPr>
                <a:xfrm>
                  <a:off x="7670693" y="2037274"/>
                  <a:ext cx="145811" cy="164459"/>
                </a:xfrm>
                <a:custGeom>
                  <a:avLst/>
                  <a:gdLst/>
                  <a:ahLst/>
                  <a:cxnLst/>
                  <a:rect l="l" t="t" r="r" b="b"/>
                  <a:pathLst>
                    <a:path w="5708" h="6438" extrusionOk="0">
                      <a:moveTo>
                        <a:pt x="850" y="1"/>
                      </a:moveTo>
                      <a:cubicBezTo>
                        <a:pt x="629" y="2148"/>
                        <a:pt x="295" y="4296"/>
                        <a:pt x="1" y="6437"/>
                      </a:cubicBezTo>
                      <a:cubicBezTo>
                        <a:pt x="1927" y="5420"/>
                        <a:pt x="3774" y="4249"/>
                        <a:pt x="5708" y="3239"/>
                      </a:cubicBezTo>
                      <a:cubicBezTo>
                        <a:pt x="5360" y="3058"/>
                        <a:pt x="5012" y="2871"/>
                        <a:pt x="4671" y="2677"/>
                      </a:cubicBezTo>
                      <a:cubicBezTo>
                        <a:pt x="3419" y="3573"/>
                        <a:pt x="2182" y="4483"/>
                        <a:pt x="951" y="5407"/>
                      </a:cubicBezTo>
                      <a:cubicBezTo>
                        <a:pt x="928" y="5424"/>
                        <a:pt x="903" y="5431"/>
                        <a:pt x="879" y="5431"/>
                      </a:cubicBezTo>
                      <a:cubicBezTo>
                        <a:pt x="789" y="5431"/>
                        <a:pt x="703" y="5329"/>
                        <a:pt x="730" y="5239"/>
                      </a:cubicBezTo>
                      <a:cubicBezTo>
                        <a:pt x="1191" y="3681"/>
                        <a:pt x="1305" y="2128"/>
                        <a:pt x="1533" y="536"/>
                      </a:cubicBezTo>
                      <a:cubicBezTo>
                        <a:pt x="1325" y="369"/>
                        <a:pt x="1118" y="195"/>
                        <a:pt x="910" y="21"/>
                      </a:cubicBezTo>
                      <a:cubicBezTo>
                        <a:pt x="890" y="14"/>
                        <a:pt x="870" y="7"/>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4"/>
                <p:cNvSpPr/>
                <p:nvPr/>
              </p:nvSpPr>
              <p:spPr>
                <a:xfrm>
                  <a:off x="7717900" y="1515466"/>
                  <a:ext cx="83047" cy="107851"/>
                </a:xfrm>
                <a:custGeom>
                  <a:avLst/>
                  <a:gdLst/>
                  <a:ahLst/>
                  <a:cxnLst/>
                  <a:rect l="l" t="t" r="r" b="b"/>
                  <a:pathLst>
                    <a:path w="3251" h="4222" extrusionOk="0">
                      <a:moveTo>
                        <a:pt x="2792" y="0"/>
                      </a:moveTo>
                      <a:cubicBezTo>
                        <a:pt x="1461" y="0"/>
                        <a:pt x="0" y="680"/>
                        <a:pt x="53" y="2229"/>
                      </a:cubicBezTo>
                      <a:cubicBezTo>
                        <a:pt x="73" y="2912"/>
                        <a:pt x="421" y="3607"/>
                        <a:pt x="1016" y="3955"/>
                      </a:cubicBezTo>
                      <a:cubicBezTo>
                        <a:pt x="1361" y="4158"/>
                        <a:pt x="1716" y="4222"/>
                        <a:pt x="2076" y="4222"/>
                      </a:cubicBezTo>
                      <a:cubicBezTo>
                        <a:pt x="2465" y="4222"/>
                        <a:pt x="2859" y="4148"/>
                        <a:pt x="3251" y="4096"/>
                      </a:cubicBezTo>
                      <a:cubicBezTo>
                        <a:pt x="2983" y="3059"/>
                        <a:pt x="2836" y="1975"/>
                        <a:pt x="2836" y="858"/>
                      </a:cubicBezTo>
                      <a:cubicBezTo>
                        <a:pt x="2836" y="570"/>
                        <a:pt x="2849" y="282"/>
                        <a:pt x="2869" y="1"/>
                      </a:cubicBezTo>
                      <a:cubicBezTo>
                        <a:pt x="2844" y="1"/>
                        <a:pt x="2818"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4"/>
                <p:cNvSpPr/>
                <p:nvPr/>
              </p:nvSpPr>
              <p:spPr>
                <a:xfrm>
                  <a:off x="7691537" y="1924978"/>
                  <a:ext cx="97965" cy="106625"/>
                </a:xfrm>
                <a:custGeom>
                  <a:avLst/>
                  <a:gdLst/>
                  <a:ahLst/>
                  <a:cxnLst/>
                  <a:rect l="l" t="t" r="r" b="b"/>
                  <a:pathLst>
                    <a:path w="3835" h="4174" extrusionOk="0">
                      <a:moveTo>
                        <a:pt x="3835" y="1"/>
                      </a:moveTo>
                      <a:lnTo>
                        <a:pt x="3835" y="1"/>
                      </a:lnTo>
                      <a:cubicBezTo>
                        <a:pt x="2925" y="188"/>
                        <a:pt x="2155" y="697"/>
                        <a:pt x="1546" y="1399"/>
                      </a:cubicBezTo>
                      <a:cubicBezTo>
                        <a:pt x="877" y="2175"/>
                        <a:pt x="610" y="3166"/>
                        <a:pt x="1" y="3962"/>
                      </a:cubicBezTo>
                      <a:cubicBezTo>
                        <a:pt x="7" y="3968"/>
                        <a:pt x="21" y="3975"/>
                        <a:pt x="28" y="3989"/>
                      </a:cubicBezTo>
                      <a:cubicBezTo>
                        <a:pt x="68" y="3989"/>
                        <a:pt x="101" y="4002"/>
                        <a:pt x="115" y="4055"/>
                      </a:cubicBezTo>
                      <a:cubicBezTo>
                        <a:pt x="121" y="4055"/>
                        <a:pt x="121" y="4062"/>
                        <a:pt x="121" y="4069"/>
                      </a:cubicBezTo>
                      <a:cubicBezTo>
                        <a:pt x="161" y="4102"/>
                        <a:pt x="202" y="4129"/>
                        <a:pt x="242" y="4169"/>
                      </a:cubicBezTo>
                      <a:cubicBezTo>
                        <a:pt x="257" y="4172"/>
                        <a:pt x="273" y="4173"/>
                        <a:pt x="290" y="4173"/>
                      </a:cubicBezTo>
                      <a:cubicBezTo>
                        <a:pt x="839" y="4173"/>
                        <a:pt x="2454" y="2758"/>
                        <a:pt x="2603" y="2570"/>
                      </a:cubicBezTo>
                      <a:cubicBezTo>
                        <a:pt x="3199" y="1814"/>
                        <a:pt x="3560" y="924"/>
                        <a:pt x="3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4"/>
                <p:cNvSpPr/>
                <p:nvPr/>
              </p:nvSpPr>
              <p:spPr>
                <a:xfrm>
                  <a:off x="7594977" y="808253"/>
                  <a:ext cx="174370" cy="173834"/>
                </a:xfrm>
                <a:custGeom>
                  <a:avLst/>
                  <a:gdLst/>
                  <a:ahLst/>
                  <a:cxnLst/>
                  <a:rect l="l" t="t" r="r" b="b"/>
                  <a:pathLst>
                    <a:path w="6826" h="6805" extrusionOk="0">
                      <a:moveTo>
                        <a:pt x="6825" y="0"/>
                      </a:moveTo>
                      <a:lnTo>
                        <a:pt x="6825" y="0"/>
                      </a:lnTo>
                      <a:cubicBezTo>
                        <a:pt x="4356" y="1185"/>
                        <a:pt x="2068" y="2683"/>
                        <a:pt x="1" y="4436"/>
                      </a:cubicBezTo>
                      <a:cubicBezTo>
                        <a:pt x="2188" y="5219"/>
                        <a:pt x="4376" y="5995"/>
                        <a:pt x="6564" y="6785"/>
                      </a:cubicBezTo>
                      <a:cubicBezTo>
                        <a:pt x="6577" y="6785"/>
                        <a:pt x="6584" y="6798"/>
                        <a:pt x="6598" y="6805"/>
                      </a:cubicBezTo>
                      <a:cubicBezTo>
                        <a:pt x="6464" y="4543"/>
                        <a:pt x="6591" y="2255"/>
                        <a:pt x="6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4"/>
                <p:cNvSpPr/>
                <p:nvPr/>
              </p:nvSpPr>
              <p:spPr>
                <a:xfrm>
                  <a:off x="7595667" y="930971"/>
                  <a:ext cx="162211" cy="175213"/>
                </a:xfrm>
                <a:custGeom>
                  <a:avLst/>
                  <a:gdLst/>
                  <a:ahLst/>
                  <a:cxnLst/>
                  <a:rect l="l" t="t" r="r" b="b"/>
                  <a:pathLst>
                    <a:path w="6350" h="6859" extrusionOk="0">
                      <a:moveTo>
                        <a:pt x="0" y="0"/>
                      </a:moveTo>
                      <a:lnTo>
                        <a:pt x="0" y="0"/>
                      </a:lnTo>
                      <a:cubicBezTo>
                        <a:pt x="482" y="2268"/>
                        <a:pt x="843" y="4550"/>
                        <a:pt x="1098" y="6858"/>
                      </a:cubicBezTo>
                      <a:cubicBezTo>
                        <a:pt x="1318" y="6604"/>
                        <a:pt x="1546" y="6356"/>
                        <a:pt x="1773" y="6116"/>
                      </a:cubicBezTo>
                      <a:cubicBezTo>
                        <a:pt x="1312" y="4603"/>
                        <a:pt x="1272" y="2891"/>
                        <a:pt x="1252" y="1325"/>
                      </a:cubicBezTo>
                      <a:cubicBezTo>
                        <a:pt x="1252" y="1252"/>
                        <a:pt x="1322" y="1175"/>
                        <a:pt x="1395" y="1175"/>
                      </a:cubicBezTo>
                      <a:cubicBezTo>
                        <a:pt x="1410" y="1175"/>
                        <a:pt x="1425" y="1178"/>
                        <a:pt x="1439" y="1185"/>
                      </a:cubicBezTo>
                      <a:cubicBezTo>
                        <a:pt x="2871" y="1747"/>
                        <a:pt x="4329" y="2201"/>
                        <a:pt x="5821" y="2549"/>
                      </a:cubicBezTo>
                      <a:cubicBezTo>
                        <a:pt x="5855" y="2556"/>
                        <a:pt x="5875" y="2569"/>
                        <a:pt x="5888" y="2583"/>
                      </a:cubicBezTo>
                      <a:cubicBezTo>
                        <a:pt x="6042" y="2476"/>
                        <a:pt x="6196" y="2375"/>
                        <a:pt x="6350" y="2275"/>
                      </a:cubicBezTo>
                      <a:cubicBezTo>
                        <a:pt x="4236" y="1519"/>
                        <a:pt x="2121" y="75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4"/>
                <p:cNvSpPr/>
                <p:nvPr/>
              </p:nvSpPr>
              <p:spPr>
                <a:xfrm>
                  <a:off x="7575844" y="1821087"/>
                  <a:ext cx="210746" cy="203389"/>
                </a:xfrm>
                <a:custGeom>
                  <a:avLst/>
                  <a:gdLst/>
                  <a:ahLst/>
                  <a:cxnLst/>
                  <a:rect l="l" t="t" r="r" b="b"/>
                  <a:pathLst>
                    <a:path w="8250" h="7962" extrusionOk="0">
                      <a:moveTo>
                        <a:pt x="4851" y="0"/>
                      </a:moveTo>
                      <a:cubicBezTo>
                        <a:pt x="3914" y="1661"/>
                        <a:pt x="2121" y="2848"/>
                        <a:pt x="202" y="2848"/>
                      </a:cubicBezTo>
                      <a:cubicBezTo>
                        <a:pt x="135" y="2848"/>
                        <a:pt x="68" y="2846"/>
                        <a:pt x="0" y="2844"/>
                      </a:cubicBezTo>
                      <a:lnTo>
                        <a:pt x="0" y="2844"/>
                      </a:lnTo>
                      <a:cubicBezTo>
                        <a:pt x="1258" y="4744"/>
                        <a:pt x="2757" y="6470"/>
                        <a:pt x="4456" y="7962"/>
                      </a:cubicBezTo>
                      <a:cubicBezTo>
                        <a:pt x="4791" y="6142"/>
                        <a:pt x="6410" y="4242"/>
                        <a:pt x="8250" y="3827"/>
                      </a:cubicBezTo>
                      <a:cubicBezTo>
                        <a:pt x="6959" y="2703"/>
                        <a:pt x="5814" y="1418"/>
                        <a:pt x="4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4"/>
                <p:cNvSpPr/>
                <p:nvPr/>
              </p:nvSpPr>
              <p:spPr>
                <a:xfrm>
                  <a:off x="7699737" y="2054874"/>
                  <a:ext cx="82766" cy="107544"/>
                </a:xfrm>
                <a:custGeom>
                  <a:avLst/>
                  <a:gdLst/>
                  <a:ahLst/>
                  <a:cxnLst/>
                  <a:rect l="l" t="t" r="r" b="b"/>
                  <a:pathLst>
                    <a:path w="3240" h="4210" extrusionOk="0">
                      <a:moveTo>
                        <a:pt x="590" y="1"/>
                      </a:moveTo>
                      <a:lnTo>
                        <a:pt x="590" y="1"/>
                      </a:lnTo>
                      <a:cubicBezTo>
                        <a:pt x="683" y="1386"/>
                        <a:pt x="369" y="2871"/>
                        <a:pt x="1" y="4209"/>
                      </a:cubicBezTo>
                      <a:cubicBezTo>
                        <a:pt x="1071" y="3400"/>
                        <a:pt x="2149" y="2603"/>
                        <a:pt x="3239" y="1814"/>
                      </a:cubicBezTo>
                      <a:cubicBezTo>
                        <a:pt x="2316" y="1259"/>
                        <a:pt x="1433" y="656"/>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4"/>
                <p:cNvSpPr/>
                <p:nvPr/>
              </p:nvSpPr>
              <p:spPr>
                <a:xfrm>
                  <a:off x="7624380" y="1120336"/>
                  <a:ext cx="97735" cy="88462"/>
                </a:xfrm>
                <a:custGeom>
                  <a:avLst/>
                  <a:gdLst/>
                  <a:ahLst/>
                  <a:cxnLst/>
                  <a:rect l="l" t="t" r="r" b="b"/>
                  <a:pathLst>
                    <a:path w="3826" h="3463" extrusionOk="0">
                      <a:moveTo>
                        <a:pt x="0" y="0"/>
                      </a:moveTo>
                      <a:cubicBezTo>
                        <a:pt x="81" y="1098"/>
                        <a:pt x="683" y="2021"/>
                        <a:pt x="1613" y="2637"/>
                      </a:cubicBezTo>
                      <a:cubicBezTo>
                        <a:pt x="2034" y="2918"/>
                        <a:pt x="2509" y="3125"/>
                        <a:pt x="2998" y="3279"/>
                      </a:cubicBezTo>
                      <a:cubicBezTo>
                        <a:pt x="3165" y="3332"/>
                        <a:pt x="3372" y="3419"/>
                        <a:pt x="3553" y="3426"/>
                      </a:cubicBezTo>
                      <a:cubicBezTo>
                        <a:pt x="3672" y="3435"/>
                        <a:pt x="3742" y="3463"/>
                        <a:pt x="3779" y="3463"/>
                      </a:cubicBezTo>
                      <a:cubicBezTo>
                        <a:pt x="3825" y="3463"/>
                        <a:pt x="3820" y="3420"/>
                        <a:pt x="3794" y="3245"/>
                      </a:cubicBezTo>
                      <a:cubicBezTo>
                        <a:pt x="3680" y="2556"/>
                        <a:pt x="2804" y="1753"/>
                        <a:pt x="2315" y="1312"/>
                      </a:cubicBezTo>
                      <a:cubicBezTo>
                        <a:pt x="1633" y="710"/>
                        <a:pt x="863" y="322"/>
                        <a:pt x="14" y="14"/>
                      </a:cubicBezTo>
                      <a:cubicBezTo>
                        <a:pt x="7" y="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4"/>
                <p:cNvSpPr/>
                <p:nvPr/>
              </p:nvSpPr>
              <p:spPr>
                <a:xfrm>
                  <a:off x="7630025" y="1639053"/>
                  <a:ext cx="110610" cy="138454"/>
                </a:xfrm>
                <a:custGeom>
                  <a:avLst/>
                  <a:gdLst/>
                  <a:ahLst/>
                  <a:cxnLst/>
                  <a:rect l="l" t="t" r="r" b="b"/>
                  <a:pathLst>
                    <a:path w="4330" h="5420" extrusionOk="0">
                      <a:moveTo>
                        <a:pt x="0" y="1"/>
                      </a:moveTo>
                      <a:lnTo>
                        <a:pt x="0" y="1"/>
                      </a:lnTo>
                      <a:cubicBezTo>
                        <a:pt x="402" y="1927"/>
                        <a:pt x="1091" y="3747"/>
                        <a:pt x="2014" y="5420"/>
                      </a:cubicBezTo>
                      <a:cubicBezTo>
                        <a:pt x="1639" y="3654"/>
                        <a:pt x="2783" y="2028"/>
                        <a:pt x="4329" y="1051"/>
                      </a:cubicBezTo>
                      <a:lnTo>
                        <a:pt x="4329" y="1051"/>
                      </a:lnTo>
                      <a:cubicBezTo>
                        <a:pt x="3794" y="1176"/>
                        <a:pt x="3258" y="1265"/>
                        <a:pt x="2721" y="1265"/>
                      </a:cubicBezTo>
                      <a:cubicBezTo>
                        <a:pt x="2339" y="1265"/>
                        <a:pt x="1956" y="1220"/>
                        <a:pt x="1572" y="1111"/>
                      </a:cubicBezTo>
                      <a:cubicBezTo>
                        <a:pt x="897" y="917"/>
                        <a:pt x="361" y="52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4"/>
                <p:cNvSpPr/>
                <p:nvPr/>
              </p:nvSpPr>
              <p:spPr>
                <a:xfrm>
                  <a:off x="7630025" y="972635"/>
                  <a:ext cx="107851" cy="110124"/>
                </a:xfrm>
                <a:custGeom>
                  <a:avLst/>
                  <a:gdLst/>
                  <a:ahLst/>
                  <a:cxnLst/>
                  <a:rect l="l" t="t" r="r" b="b"/>
                  <a:pathLst>
                    <a:path w="4222" h="4311" extrusionOk="0">
                      <a:moveTo>
                        <a:pt x="373" y="0"/>
                      </a:moveTo>
                      <a:cubicBezTo>
                        <a:pt x="329" y="0"/>
                        <a:pt x="296" y="7"/>
                        <a:pt x="274" y="22"/>
                      </a:cubicBezTo>
                      <a:cubicBezTo>
                        <a:pt x="0" y="203"/>
                        <a:pt x="301" y="1942"/>
                        <a:pt x="335" y="2310"/>
                      </a:cubicBezTo>
                      <a:cubicBezTo>
                        <a:pt x="408" y="2979"/>
                        <a:pt x="529" y="3641"/>
                        <a:pt x="589" y="4311"/>
                      </a:cubicBezTo>
                      <a:cubicBezTo>
                        <a:pt x="1700" y="3160"/>
                        <a:pt x="2917" y="2109"/>
                        <a:pt x="4222" y="1173"/>
                      </a:cubicBezTo>
                      <a:cubicBezTo>
                        <a:pt x="3540" y="1012"/>
                        <a:pt x="2850" y="831"/>
                        <a:pt x="2181" y="624"/>
                      </a:cubicBezTo>
                      <a:cubicBezTo>
                        <a:pt x="1928" y="540"/>
                        <a:pt x="760" y="0"/>
                        <a:pt x="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4"/>
                <p:cNvSpPr/>
                <p:nvPr/>
              </p:nvSpPr>
              <p:spPr>
                <a:xfrm>
                  <a:off x="7530195" y="1122048"/>
                  <a:ext cx="197769" cy="203926"/>
                </a:xfrm>
                <a:custGeom>
                  <a:avLst/>
                  <a:gdLst/>
                  <a:ahLst/>
                  <a:cxnLst/>
                  <a:rect l="l" t="t" r="r" b="b"/>
                  <a:pathLst>
                    <a:path w="7742" h="7983" extrusionOk="0">
                      <a:moveTo>
                        <a:pt x="3500" y="0"/>
                      </a:moveTo>
                      <a:cubicBezTo>
                        <a:pt x="2115" y="1666"/>
                        <a:pt x="931" y="3506"/>
                        <a:pt x="1" y="5487"/>
                      </a:cubicBezTo>
                      <a:cubicBezTo>
                        <a:pt x="191" y="5457"/>
                        <a:pt x="379" y="5443"/>
                        <a:pt x="562" y="5443"/>
                      </a:cubicBezTo>
                      <a:cubicBezTo>
                        <a:pt x="2328" y="5443"/>
                        <a:pt x="3790" y="6740"/>
                        <a:pt x="5032" y="7982"/>
                      </a:cubicBezTo>
                      <a:cubicBezTo>
                        <a:pt x="5748" y="6430"/>
                        <a:pt x="6665" y="4985"/>
                        <a:pt x="7742" y="3680"/>
                      </a:cubicBezTo>
                      <a:cubicBezTo>
                        <a:pt x="5795" y="3319"/>
                        <a:pt x="3580" y="2195"/>
                        <a:pt x="3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4"/>
                <p:cNvSpPr/>
                <p:nvPr/>
              </p:nvSpPr>
              <p:spPr>
                <a:xfrm>
                  <a:off x="7619603" y="1325769"/>
                  <a:ext cx="135388" cy="244772"/>
                </a:xfrm>
                <a:custGeom>
                  <a:avLst/>
                  <a:gdLst/>
                  <a:ahLst/>
                  <a:cxnLst/>
                  <a:rect l="l" t="t" r="r" b="b"/>
                  <a:pathLst>
                    <a:path w="5300" h="9582" extrusionOk="0">
                      <a:moveTo>
                        <a:pt x="1853" y="1"/>
                      </a:moveTo>
                      <a:cubicBezTo>
                        <a:pt x="662" y="2516"/>
                        <a:pt x="0" y="5320"/>
                        <a:pt x="0" y="8284"/>
                      </a:cubicBezTo>
                      <a:cubicBezTo>
                        <a:pt x="0" y="8718"/>
                        <a:pt x="13" y="9153"/>
                        <a:pt x="47" y="9582"/>
                      </a:cubicBezTo>
                      <a:cubicBezTo>
                        <a:pt x="642" y="7487"/>
                        <a:pt x="3084" y="6350"/>
                        <a:pt x="5299" y="6303"/>
                      </a:cubicBezTo>
                      <a:cubicBezTo>
                        <a:pt x="2977" y="5453"/>
                        <a:pt x="1004" y="3072"/>
                        <a:pt x="1666" y="543"/>
                      </a:cubicBezTo>
                      <a:cubicBezTo>
                        <a:pt x="1720" y="349"/>
                        <a:pt x="1780" y="168"/>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4"/>
                <p:cNvSpPr/>
                <p:nvPr/>
              </p:nvSpPr>
              <p:spPr>
                <a:xfrm>
                  <a:off x="7519262" y="1895601"/>
                  <a:ext cx="163411" cy="172812"/>
                </a:xfrm>
                <a:custGeom>
                  <a:avLst/>
                  <a:gdLst/>
                  <a:ahLst/>
                  <a:cxnLst/>
                  <a:rect l="l" t="t" r="r" b="b"/>
                  <a:pathLst>
                    <a:path w="6397" h="6765" extrusionOk="0">
                      <a:moveTo>
                        <a:pt x="1921" y="0"/>
                      </a:moveTo>
                      <a:cubicBezTo>
                        <a:pt x="1747" y="1091"/>
                        <a:pt x="1412" y="2175"/>
                        <a:pt x="1091" y="3232"/>
                      </a:cubicBezTo>
                      <a:cubicBezTo>
                        <a:pt x="804" y="4188"/>
                        <a:pt x="242" y="5239"/>
                        <a:pt x="88" y="6216"/>
                      </a:cubicBezTo>
                      <a:cubicBezTo>
                        <a:pt x="21" y="6644"/>
                        <a:pt x="1" y="6677"/>
                        <a:pt x="462" y="6751"/>
                      </a:cubicBezTo>
                      <a:cubicBezTo>
                        <a:pt x="513" y="6760"/>
                        <a:pt x="565" y="6764"/>
                        <a:pt x="618" y="6764"/>
                      </a:cubicBezTo>
                      <a:cubicBezTo>
                        <a:pt x="913" y="6764"/>
                        <a:pt x="1236" y="6637"/>
                        <a:pt x="1519" y="6564"/>
                      </a:cubicBezTo>
                      <a:cubicBezTo>
                        <a:pt x="2041" y="6437"/>
                        <a:pt x="2556" y="6276"/>
                        <a:pt x="3078" y="6129"/>
                      </a:cubicBezTo>
                      <a:cubicBezTo>
                        <a:pt x="4182" y="5814"/>
                        <a:pt x="5293" y="5486"/>
                        <a:pt x="6397" y="5185"/>
                      </a:cubicBezTo>
                      <a:cubicBezTo>
                        <a:pt x="6163" y="4978"/>
                        <a:pt x="5935" y="4771"/>
                        <a:pt x="5708" y="4550"/>
                      </a:cubicBezTo>
                      <a:cubicBezTo>
                        <a:pt x="5688" y="4570"/>
                        <a:pt x="5668" y="4590"/>
                        <a:pt x="5634" y="4597"/>
                      </a:cubicBezTo>
                      <a:cubicBezTo>
                        <a:pt x="4216" y="5052"/>
                        <a:pt x="2797" y="5507"/>
                        <a:pt x="1372" y="5961"/>
                      </a:cubicBezTo>
                      <a:cubicBezTo>
                        <a:pt x="1362" y="5964"/>
                        <a:pt x="1351" y="5966"/>
                        <a:pt x="1340" y="5966"/>
                      </a:cubicBezTo>
                      <a:cubicBezTo>
                        <a:pt x="1247" y="5966"/>
                        <a:pt x="1149" y="5869"/>
                        <a:pt x="1185" y="5767"/>
                      </a:cubicBezTo>
                      <a:cubicBezTo>
                        <a:pt x="1807" y="4188"/>
                        <a:pt x="2108" y="2576"/>
                        <a:pt x="2577" y="950"/>
                      </a:cubicBezTo>
                      <a:cubicBezTo>
                        <a:pt x="2349" y="636"/>
                        <a:pt x="2135" y="321"/>
                        <a:pt x="1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4"/>
                <p:cNvSpPr/>
                <p:nvPr/>
              </p:nvSpPr>
              <p:spPr>
                <a:xfrm>
                  <a:off x="7514996" y="2036073"/>
                  <a:ext cx="170768" cy="168214"/>
                </a:xfrm>
                <a:custGeom>
                  <a:avLst/>
                  <a:gdLst/>
                  <a:ahLst/>
                  <a:cxnLst/>
                  <a:rect l="l" t="t" r="r" b="b"/>
                  <a:pathLst>
                    <a:path w="6685" h="6585" extrusionOk="0">
                      <a:moveTo>
                        <a:pt x="6684" y="1"/>
                      </a:moveTo>
                      <a:lnTo>
                        <a:pt x="6684" y="1"/>
                      </a:lnTo>
                      <a:cubicBezTo>
                        <a:pt x="5393" y="382"/>
                        <a:pt x="4095" y="730"/>
                        <a:pt x="2797" y="1098"/>
                      </a:cubicBezTo>
                      <a:cubicBezTo>
                        <a:pt x="2032" y="1313"/>
                        <a:pt x="1284" y="1564"/>
                        <a:pt x="506" y="1564"/>
                      </a:cubicBezTo>
                      <a:cubicBezTo>
                        <a:pt x="339" y="1564"/>
                        <a:pt x="171" y="1552"/>
                        <a:pt x="0" y="1526"/>
                      </a:cubicBezTo>
                      <a:lnTo>
                        <a:pt x="0" y="1526"/>
                      </a:lnTo>
                      <a:cubicBezTo>
                        <a:pt x="1706" y="3433"/>
                        <a:pt x="3633" y="5133"/>
                        <a:pt x="5754" y="6584"/>
                      </a:cubicBezTo>
                      <a:cubicBezTo>
                        <a:pt x="6049" y="4390"/>
                        <a:pt x="6310" y="2182"/>
                        <a:pt x="6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4"/>
                <p:cNvSpPr/>
                <p:nvPr/>
              </p:nvSpPr>
              <p:spPr>
                <a:xfrm>
                  <a:off x="7559955" y="1926025"/>
                  <a:ext cx="99140" cy="111785"/>
                </a:xfrm>
                <a:custGeom>
                  <a:avLst/>
                  <a:gdLst/>
                  <a:ahLst/>
                  <a:cxnLst/>
                  <a:rect l="l" t="t" r="r" b="b"/>
                  <a:pathLst>
                    <a:path w="3881" h="4376" extrusionOk="0">
                      <a:moveTo>
                        <a:pt x="1157" y="0"/>
                      </a:moveTo>
                      <a:cubicBezTo>
                        <a:pt x="1037" y="1479"/>
                        <a:pt x="529" y="2991"/>
                        <a:pt x="0" y="4376"/>
                      </a:cubicBezTo>
                      <a:cubicBezTo>
                        <a:pt x="1291" y="3961"/>
                        <a:pt x="2589" y="3546"/>
                        <a:pt x="3881" y="3131"/>
                      </a:cubicBezTo>
                      <a:cubicBezTo>
                        <a:pt x="2890" y="2161"/>
                        <a:pt x="1980" y="1117"/>
                        <a:pt x="1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4"/>
                <p:cNvSpPr/>
                <p:nvPr/>
              </p:nvSpPr>
              <p:spPr>
                <a:xfrm>
                  <a:off x="7509529" y="1720746"/>
                  <a:ext cx="182545" cy="159145"/>
                </a:xfrm>
                <a:custGeom>
                  <a:avLst/>
                  <a:gdLst/>
                  <a:ahLst/>
                  <a:cxnLst/>
                  <a:rect l="l" t="t" r="r" b="b"/>
                  <a:pathLst>
                    <a:path w="7146" h="6230" extrusionOk="0">
                      <a:moveTo>
                        <a:pt x="5373" y="1"/>
                      </a:moveTo>
                      <a:cubicBezTo>
                        <a:pt x="4386" y="1095"/>
                        <a:pt x="2910" y="1795"/>
                        <a:pt x="1436" y="1795"/>
                      </a:cubicBezTo>
                      <a:cubicBezTo>
                        <a:pt x="981" y="1795"/>
                        <a:pt x="527" y="1728"/>
                        <a:pt x="87" y="1586"/>
                      </a:cubicBezTo>
                      <a:cubicBezTo>
                        <a:pt x="60" y="1613"/>
                        <a:pt x="27" y="1640"/>
                        <a:pt x="0" y="1673"/>
                      </a:cubicBezTo>
                      <a:cubicBezTo>
                        <a:pt x="596" y="3272"/>
                        <a:pt x="1352" y="4798"/>
                        <a:pt x="2248" y="6230"/>
                      </a:cubicBezTo>
                      <a:cubicBezTo>
                        <a:pt x="3546" y="4784"/>
                        <a:pt x="5339" y="4089"/>
                        <a:pt x="7146" y="3480"/>
                      </a:cubicBezTo>
                      <a:cubicBezTo>
                        <a:pt x="6450" y="2389"/>
                        <a:pt x="5855" y="1225"/>
                        <a:pt x="5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4"/>
                <p:cNvSpPr/>
                <p:nvPr/>
              </p:nvSpPr>
              <p:spPr>
                <a:xfrm>
                  <a:off x="7571042" y="1815594"/>
                  <a:ext cx="124276" cy="73365"/>
                </a:xfrm>
                <a:custGeom>
                  <a:avLst/>
                  <a:gdLst/>
                  <a:ahLst/>
                  <a:cxnLst/>
                  <a:rect l="l" t="t" r="r" b="b"/>
                  <a:pathLst>
                    <a:path w="4865" h="2872" extrusionOk="0">
                      <a:moveTo>
                        <a:pt x="4865" y="1"/>
                      </a:moveTo>
                      <a:lnTo>
                        <a:pt x="4865" y="1"/>
                      </a:lnTo>
                      <a:cubicBezTo>
                        <a:pt x="3079" y="610"/>
                        <a:pt x="1272" y="1326"/>
                        <a:pt x="1" y="2771"/>
                      </a:cubicBezTo>
                      <a:cubicBezTo>
                        <a:pt x="1" y="2778"/>
                        <a:pt x="1" y="2778"/>
                        <a:pt x="1" y="2778"/>
                      </a:cubicBezTo>
                      <a:lnTo>
                        <a:pt x="8" y="2778"/>
                      </a:lnTo>
                      <a:cubicBezTo>
                        <a:pt x="12" y="2777"/>
                        <a:pt x="16" y="2777"/>
                        <a:pt x="20" y="2777"/>
                      </a:cubicBezTo>
                      <a:cubicBezTo>
                        <a:pt x="80" y="2777"/>
                        <a:pt x="123" y="2821"/>
                        <a:pt x="148" y="2871"/>
                      </a:cubicBezTo>
                      <a:cubicBezTo>
                        <a:pt x="2142" y="2744"/>
                        <a:pt x="3908" y="1794"/>
                        <a:pt x="4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44"/>
                <p:cNvSpPr/>
                <p:nvPr/>
              </p:nvSpPr>
              <p:spPr>
                <a:xfrm>
                  <a:off x="7524218" y="1267858"/>
                  <a:ext cx="136410" cy="62713"/>
                </a:xfrm>
                <a:custGeom>
                  <a:avLst/>
                  <a:gdLst/>
                  <a:ahLst/>
                  <a:cxnLst/>
                  <a:rect l="l" t="t" r="r" b="b"/>
                  <a:pathLst>
                    <a:path w="5340" h="2455" extrusionOk="0">
                      <a:moveTo>
                        <a:pt x="811" y="1"/>
                      </a:moveTo>
                      <a:cubicBezTo>
                        <a:pt x="576" y="1"/>
                        <a:pt x="339" y="24"/>
                        <a:pt x="101" y="73"/>
                      </a:cubicBezTo>
                      <a:cubicBezTo>
                        <a:pt x="61" y="147"/>
                        <a:pt x="34" y="220"/>
                        <a:pt x="1" y="301"/>
                      </a:cubicBezTo>
                      <a:cubicBezTo>
                        <a:pt x="973" y="1593"/>
                        <a:pt x="2409" y="2455"/>
                        <a:pt x="4039" y="2455"/>
                      </a:cubicBezTo>
                      <a:cubicBezTo>
                        <a:pt x="4181" y="2455"/>
                        <a:pt x="4325" y="2448"/>
                        <a:pt x="4470" y="2435"/>
                      </a:cubicBezTo>
                      <a:cubicBezTo>
                        <a:pt x="5340" y="2355"/>
                        <a:pt x="4744" y="2067"/>
                        <a:pt x="4363" y="1719"/>
                      </a:cubicBezTo>
                      <a:cubicBezTo>
                        <a:pt x="3988" y="1371"/>
                        <a:pt x="3594" y="1043"/>
                        <a:pt x="3159" y="756"/>
                      </a:cubicBezTo>
                      <a:cubicBezTo>
                        <a:pt x="2440" y="287"/>
                        <a:pt x="1637"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4"/>
                <p:cNvSpPr/>
                <p:nvPr/>
              </p:nvSpPr>
              <p:spPr>
                <a:xfrm>
                  <a:off x="7515839" y="1709991"/>
                  <a:ext cx="126856" cy="50170"/>
                </a:xfrm>
                <a:custGeom>
                  <a:avLst/>
                  <a:gdLst/>
                  <a:ahLst/>
                  <a:cxnLst/>
                  <a:rect l="l" t="t" r="r" b="b"/>
                  <a:pathLst>
                    <a:path w="4966" h="1964" extrusionOk="0">
                      <a:moveTo>
                        <a:pt x="3778" y="13"/>
                      </a:moveTo>
                      <a:cubicBezTo>
                        <a:pt x="3225" y="13"/>
                        <a:pt x="2697" y="139"/>
                        <a:pt x="2189" y="348"/>
                      </a:cubicBezTo>
                      <a:cubicBezTo>
                        <a:pt x="1352" y="689"/>
                        <a:pt x="650" y="1238"/>
                        <a:pt x="1" y="1847"/>
                      </a:cubicBezTo>
                      <a:cubicBezTo>
                        <a:pt x="401" y="1920"/>
                        <a:pt x="793" y="1963"/>
                        <a:pt x="1185" y="1963"/>
                      </a:cubicBezTo>
                      <a:cubicBezTo>
                        <a:pt x="1614" y="1963"/>
                        <a:pt x="2043" y="1912"/>
                        <a:pt x="2483" y="1793"/>
                      </a:cubicBezTo>
                      <a:cubicBezTo>
                        <a:pt x="3206" y="1592"/>
                        <a:pt x="4296" y="1138"/>
                        <a:pt x="4738" y="489"/>
                      </a:cubicBezTo>
                      <a:cubicBezTo>
                        <a:pt x="4959" y="167"/>
                        <a:pt x="4965" y="301"/>
                        <a:pt x="4711" y="134"/>
                      </a:cubicBezTo>
                      <a:cubicBezTo>
                        <a:pt x="4497" y="0"/>
                        <a:pt x="4062" y="20"/>
                        <a:pt x="3821" y="14"/>
                      </a:cubicBezTo>
                      <a:cubicBezTo>
                        <a:pt x="3807" y="13"/>
                        <a:pt x="3793" y="13"/>
                        <a:pt x="3778"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4"/>
                <p:cNvSpPr/>
                <p:nvPr/>
              </p:nvSpPr>
              <p:spPr>
                <a:xfrm>
                  <a:off x="7480306" y="1280810"/>
                  <a:ext cx="175213" cy="164459"/>
                </a:xfrm>
                <a:custGeom>
                  <a:avLst/>
                  <a:gdLst/>
                  <a:ahLst/>
                  <a:cxnLst/>
                  <a:rect l="l" t="t" r="r" b="b"/>
                  <a:pathLst>
                    <a:path w="6859" h="6438" extrusionOk="0">
                      <a:moveTo>
                        <a:pt x="1626" y="1"/>
                      </a:moveTo>
                      <a:cubicBezTo>
                        <a:pt x="903" y="1680"/>
                        <a:pt x="355" y="3447"/>
                        <a:pt x="0" y="5287"/>
                      </a:cubicBezTo>
                      <a:cubicBezTo>
                        <a:pt x="506" y="5123"/>
                        <a:pt x="1032" y="5047"/>
                        <a:pt x="1559" y="5047"/>
                      </a:cubicBezTo>
                      <a:cubicBezTo>
                        <a:pt x="2972" y="5047"/>
                        <a:pt x="4399" y="5590"/>
                        <a:pt x="5500" y="6437"/>
                      </a:cubicBezTo>
                      <a:cubicBezTo>
                        <a:pt x="5781" y="4905"/>
                        <a:pt x="6243" y="3427"/>
                        <a:pt x="6858" y="2042"/>
                      </a:cubicBezTo>
                      <a:lnTo>
                        <a:pt x="6858" y="2042"/>
                      </a:lnTo>
                      <a:cubicBezTo>
                        <a:pt x="6507" y="2116"/>
                        <a:pt x="6148" y="2153"/>
                        <a:pt x="5789" y="2153"/>
                      </a:cubicBezTo>
                      <a:cubicBezTo>
                        <a:pt x="4158" y="2153"/>
                        <a:pt x="2525" y="1394"/>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4"/>
                <p:cNvSpPr/>
                <p:nvPr/>
              </p:nvSpPr>
              <p:spPr>
                <a:xfrm>
                  <a:off x="7471237" y="1589828"/>
                  <a:ext cx="171100" cy="165813"/>
                </a:xfrm>
                <a:custGeom>
                  <a:avLst/>
                  <a:gdLst/>
                  <a:ahLst/>
                  <a:cxnLst/>
                  <a:rect l="l" t="t" r="r" b="b"/>
                  <a:pathLst>
                    <a:path w="6698" h="6491" extrusionOk="0">
                      <a:moveTo>
                        <a:pt x="5627" y="1"/>
                      </a:moveTo>
                      <a:cubicBezTo>
                        <a:pt x="4816" y="605"/>
                        <a:pt x="3814" y="924"/>
                        <a:pt x="2818" y="924"/>
                      </a:cubicBezTo>
                      <a:cubicBezTo>
                        <a:pt x="1884" y="924"/>
                        <a:pt x="955" y="643"/>
                        <a:pt x="195" y="54"/>
                      </a:cubicBezTo>
                      <a:cubicBezTo>
                        <a:pt x="128" y="88"/>
                        <a:pt x="61" y="108"/>
                        <a:pt x="1" y="108"/>
                      </a:cubicBezTo>
                      <a:cubicBezTo>
                        <a:pt x="188" y="2322"/>
                        <a:pt x="663" y="4463"/>
                        <a:pt x="1386" y="6484"/>
                      </a:cubicBezTo>
                      <a:cubicBezTo>
                        <a:pt x="1399" y="6484"/>
                        <a:pt x="1419" y="6491"/>
                        <a:pt x="1432" y="6491"/>
                      </a:cubicBezTo>
                      <a:cubicBezTo>
                        <a:pt x="2579" y="5397"/>
                        <a:pt x="3988" y="4475"/>
                        <a:pt x="5529" y="4475"/>
                      </a:cubicBezTo>
                      <a:cubicBezTo>
                        <a:pt x="5911" y="4475"/>
                        <a:pt x="6301" y="4532"/>
                        <a:pt x="6698" y="4657"/>
                      </a:cubicBezTo>
                      <a:cubicBezTo>
                        <a:pt x="6163" y="3179"/>
                        <a:pt x="5795" y="1620"/>
                        <a:pt x="5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44"/>
                <p:cNvSpPr/>
                <p:nvPr/>
              </p:nvSpPr>
              <p:spPr>
                <a:xfrm>
                  <a:off x="7468836" y="1425420"/>
                  <a:ext cx="150435" cy="158456"/>
                </a:xfrm>
                <a:custGeom>
                  <a:avLst/>
                  <a:gdLst/>
                  <a:ahLst/>
                  <a:cxnLst/>
                  <a:rect l="l" t="t" r="r" b="b"/>
                  <a:pathLst>
                    <a:path w="5889" h="6203" extrusionOk="0">
                      <a:moveTo>
                        <a:pt x="382" y="0"/>
                      </a:moveTo>
                      <a:cubicBezTo>
                        <a:pt x="135" y="1425"/>
                        <a:pt x="1" y="2891"/>
                        <a:pt x="1" y="4383"/>
                      </a:cubicBezTo>
                      <a:cubicBezTo>
                        <a:pt x="1" y="4911"/>
                        <a:pt x="21" y="5433"/>
                        <a:pt x="54" y="5955"/>
                      </a:cubicBezTo>
                      <a:cubicBezTo>
                        <a:pt x="101" y="5988"/>
                        <a:pt x="115" y="6042"/>
                        <a:pt x="101" y="6095"/>
                      </a:cubicBezTo>
                      <a:lnTo>
                        <a:pt x="108" y="6095"/>
                      </a:lnTo>
                      <a:cubicBezTo>
                        <a:pt x="155" y="6136"/>
                        <a:pt x="202" y="6162"/>
                        <a:pt x="248" y="6202"/>
                      </a:cubicBezTo>
                      <a:cubicBezTo>
                        <a:pt x="563" y="5955"/>
                        <a:pt x="1205" y="5540"/>
                        <a:pt x="1286" y="5507"/>
                      </a:cubicBezTo>
                      <a:cubicBezTo>
                        <a:pt x="1754" y="5306"/>
                        <a:pt x="2269" y="5212"/>
                        <a:pt x="2771" y="5206"/>
                      </a:cubicBezTo>
                      <a:cubicBezTo>
                        <a:pt x="2791" y="5205"/>
                        <a:pt x="2810" y="5205"/>
                        <a:pt x="2830" y="5205"/>
                      </a:cubicBezTo>
                      <a:cubicBezTo>
                        <a:pt x="3825" y="5205"/>
                        <a:pt x="4776" y="5534"/>
                        <a:pt x="5681" y="5928"/>
                      </a:cubicBezTo>
                      <a:cubicBezTo>
                        <a:pt x="5641" y="5420"/>
                        <a:pt x="5614" y="4904"/>
                        <a:pt x="5614" y="4383"/>
                      </a:cubicBezTo>
                      <a:cubicBezTo>
                        <a:pt x="5614" y="3272"/>
                        <a:pt x="5708" y="2181"/>
                        <a:pt x="5889" y="1118"/>
                      </a:cubicBezTo>
                      <a:lnTo>
                        <a:pt x="5889" y="1118"/>
                      </a:lnTo>
                      <a:cubicBezTo>
                        <a:pt x="5289" y="1334"/>
                        <a:pt x="4657" y="1441"/>
                        <a:pt x="4028" y="1441"/>
                      </a:cubicBezTo>
                      <a:cubicBezTo>
                        <a:pt x="2689" y="1441"/>
                        <a:pt x="1361" y="956"/>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44"/>
                <p:cNvSpPr/>
                <p:nvPr/>
              </p:nvSpPr>
              <p:spPr>
                <a:xfrm>
                  <a:off x="7436726" y="1112417"/>
                  <a:ext cx="181344" cy="151686"/>
                </a:xfrm>
                <a:custGeom>
                  <a:avLst/>
                  <a:gdLst/>
                  <a:ahLst/>
                  <a:cxnLst/>
                  <a:rect l="l" t="t" r="r" b="b"/>
                  <a:pathLst>
                    <a:path w="7099" h="5938" extrusionOk="0">
                      <a:moveTo>
                        <a:pt x="5557" y="1"/>
                      </a:moveTo>
                      <a:cubicBezTo>
                        <a:pt x="3703" y="1"/>
                        <a:pt x="1849" y="39"/>
                        <a:pt x="0" y="123"/>
                      </a:cubicBezTo>
                      <a:cubicBezTo>
                        <a:pt x="917" y="2117"/>
                        <a:pt x="2047" y="3977"/>
                        <a:pt x="3205" y="5844"/>
                      </a:cubicBezTo>
                      <a:cubicBezTo>
                        <a:pt x="3225" y="5870"/>
                        <a:pt x="3225" y="5897"/>
                        <a:pt x="3212" y="5924"/>
                      </a:cubicBezTo>
                      <a:cubicBezTo>
                        <a:pt x="3217" y="5923"/>
                        <a:pt x="3222" y="5922"/>
                        <a:pt x="3227" y="5922"/>
                      </a:cubicBezTo>
                      <a:cubicBezTo>
                        <a:pt x="3249" y="5922"/>
                        <a:pt x="3270" y="5932"/>
                        <a:pt x="3292" y="5937"/>
                      </a:cubicBezTo>
                      <a:lnTo>
                        <a:pt x="3312" y="5937"/>
                      </a:lnTo>
                      <a:cubicBezTo>
                        <a:pt x="3419" y="5696"/>
                        <a:pt x="3539" y="5456"/>
                        <a:pt x="3653" y="5221"/>
                      </a:cubicBezTo>
                      <a:cubicBezTo>
                        <a:pt x="2516" y="4057"/>
                        <a:pt x="1699" y="2485"/>
                        <a:pt x="990" y="1040"/>
                      </a:cubicBezTo>
                      <a:cubicBezTo>
                        <a:pt x="937" y="926"/>
                        <a:pt x="1004" y="812"/>
                        <a:pt x="1124" y="806"/>
                      </a:cubicBezTo>
                      <a:cubicBezTo>
                        <a:pt x="2657" y="672"/>
                        <a:pt x="4239" y="498"/>
                        <a:pt x="5785" y="498"/>
                      </a:cubicBezTo>
                      <a:cubicBezTo>
                        <a:pt x="6021" y="498"/>
                        <a:pt x="6256" y="502"/>
                        <a:pt x="6490" y="511"/>
                      </a:cubicBezTo>
                      <a:cubicBezTo>
                        <a:pt x="6557" y="518"/>
                        <a:pt x="6597" y="551"/>
                        <a:pt x="6617" y="598"/>
                      </a:cubicBezTo>
                      <a:cubicBezTo>
                        <a:pt x="6778" y="397"/>
                        <a:pt x="6938" y="203"/>
                        <a:pt x="7099" y="9"/>
                      </a:cubicBezTo>
                      <a:cubicBezTo>
                        <a:pt x="6585" y="4"/>
                        <a:pt x="6071" y="1"/>
                        <a:pt x="5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4"/>
                <p:cNvSpPr/>
                <p:nvPr/>
              </p:nvSpPr>
              <p:spPr>
                <a:xfrm>
                  <a:off x="7481838" y="1416965"/>
                  <a:ext cx="134188" cy="39595"/>
                </a:xfrm>
                <a:custGeom>
                  <a:avLst/>
                  <a:gdLst/>
                  <a:ahLst/>
                  <a:cxnLst/>
                  <a:rect l="l" t="t" r="r" b="b"/>
                  <a:pathLst>
                    <a:path w="5253" h="1550" extrusionOk="0">
                      <a:moveTo>
                        <a:pt x="1671" y="1"/>
                      </a:moveTo>
                      <a:cubicBezTo>
                        <a:pt x="1116" y="1"/>
                        <a:pt x="571" y="77"/>
                        <a:pt x="0" y="184"/>
                      </a:cubicBezTo>
                      <a:cubicBezTo>
                        <a:pt x="669" y="759"/>
                        <a:pt x="1426" y="1201"/>
                        <a:pt x="2302" y="1408"/>
                      </a:cubicBezTo>
                      <a:cubicBezTo>
                        <a:pt x="2696" y="1497"/>
                        <a:pt x="3103" y="1549"/>
                        <a:pt x="3509" y="1549"/>
                      </a:cubicBezTo>
                      <a:cubicBezTo>
                        <a:pt x="3593" y="1549"/>
                        <a:pt x="3677" y="1547"/>
                        <a:pt x="3761" y="1542"/>
                      </a:cubicBezTo>
                      <a:cubicBezTo>
                        <a:pt x="4021" y="1529"/>
                        <a:pt x="4844" y="1536"/>
                        <a:pt x="5065" y="1308"/>
                      </a:cubicBezTo>
                      <a:cubicBezTo>
                        <a:pt x="5253" y="1121"/>
                        <a:pt x="4938" y="1020"/>
                        <a:pt x="4717" y="880"/>
                      </a:cubicBezTo>
                      <a:cubicBezTo>
                        <a:pt x="4563" y="773"/>
                        <a:pt x="4383" y="686"/>
                        <a:pt x="4215" y="599"/>
                      </a:cubicBezTo>
                      <a:cubicBezTo>
                        <a:pt x="3754" y="378"/>
                        <a:pt x="3252" y="204"/>
                        <a:pt x="2744" y="104"/>
                      </a:cubicBezTo>
                      <a:cubicBezTo>
                        <a:pt x="2376" y="31"/>
                        <a:pt x="2022" y="1"/>
                        <a:pt x="1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4"/>
                <p:cNvSpPr/>
                <p:nvPr/>
              </p:nvSpPr>
              <p:spPr>
                <a:xfrm>
                  <a:off x="7433303" y="928749"/>
                  <a:ext cx="186836" cy="179479"/>
                </a:xfrm>
                <a:custGeom>
                  <a:avLst/>
                  <a:gdLst/>
                  <a:ahLst/>
                  <a:cxnLst/>
                  <a:rect l="l" t="t" r="r" b="b"/>
                  <a:pathLst>
                    <a:path w="7314" h="7026" extrusionOk="0">
                      <a:moveTo>
                        <a:pt x="6002" y="0"/>
                      </a:moveTo>
                      <a:cubicBezTo>
                        <a:pt x="3680" y="2034"/>
                        <a:pt x="1653" y="4403"/>
                        <a:pt x="0" y="7025"/>
                      </a:cubicBezTo>
                      <a:cubicBezTo>
                        <a:pt x="1198" y="6965"/>
                        <a:pt x="2402" y="6918"/>
                        <a:pt x="3607" y="6892"/>
                      </a:cubicBezTo>
                      <a:cubicBezTo>
                        <a:pt x="4162" y="6878"/>
                        <a:pt x="4710" y="6872"/>
                        <a:pt x="5266" y="6865"/>
                      </a:cubicBezTo>
                      <a:cubicBezTo>
                        <a:pt x="5498" y="6865"/>
                        <a:pt x="6042" y="6954"/>
                        <a:pt x="6458" y="6954"/>
                      </a:cubicBezTo>
                      <a:cubicBezTo>
                        <a:pt x="6666" y="6954"/>
                        <a:pt x="6843" y="6932"/>
                        <a:pt x="6932" y="6865"/>
                      </a:cubicBezTo>
                      <a:cubicBezTo>
                        <a:pt x="7313" y="6591"/>
                        <a:pt x="6925" y="5279"/>
                        <a:pt x="6878" y="4905"/>
                      </a:cubicBezTo>
                      <a:cubicBezTo>
                        <a:pt x="6798" y="4363"/>
                        <a:pt x="6718" y="3821"/>
                        <a:pt x="6624" y="3279"/>
                      </a:cubicBezTo>
                      <a:cubicBezTo>
                        <a:pt x="6443" y="2181"/>
                        <a:pt x="6236" y="1091"/>
                        <a:pt x="6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4"/>
                <p:cNvSpPr/>
                <p:nvPr/>
              </p:nvSpPr>
              <p:spPr>
                <a:xfrm>
                  <a:off x="7481149" y="1564896"/>
                  <a:ext cx="131633" cy="42635"/>
                </a:xfrm>
                <a:custGeom>
                  <a:avLst/>
                  <a:gdLst/>
                  <a:ahLst/>
                  <a:cxnLst/>
                  <a:rect l="l" t="t" r="r" b="b"/>
                  <a:pathLst>
                    <a:path w="5153" h="1669" extrusionOk="0">
                      <a:moveTo>
                        <a:pt x="2330" y="1"/>
                      </a:moveTo>
                      <a:cubicBezTo>
                        <a:pt x="1646" y="1"/>
                        <a:pt x="972" y="157"/>
                        <a:pt x="389" y="555"/>
                      </a:cubicBezTo>
                      <a:cubicBezTo>
                        <a:pt x="288" y="629"/>
                        <a:pt x="148" y="776"/>
                        <a:pt x="1" y="896"/>
                      </a:cubicBezTo>
                      <a:cubicBezTo>
                        <a:pt x="742" y="1384"/>
                        <a:pt x="1568" y="1668"/>
                        <a:pt x="2472" y="1668"/>
                      </a:cubicBezTo>
                      <a:cubicBezTo>
                        <a:pt x="2522" y="1668"/>
                        <a:pt x="2573" y="1668"/>
                        <a:pt x="2623" y="1666"/>
                      </a:cubicBezTo>
                      <a:cubicBezTo>
                        <a:pt x="3205" y="1646"/>
                        <a:pt x="3767" y="1512"/>
                        <a:pt x="4303" y="1271"/>
                      </a:cubicBezTo>
                      <a:cubicBezTo>
                        <a:pt x="4450" y="1204"/>
                        <a:pt x="4871" y="1070"/>
                        <a:pt x="4952" y="910"/>
                      </a:cubicBezTo>
                      <a:cubicBezTo>
                        <a:pt x="5152" y="502"/>
                        <a:pt x="4631" y="488"/>
                        <a:pt x="4309" y="374"/>
                      </a:cubicBezTo>
                      <a:cubicBezTo>
                        <a:pt x="3689" y="152"/>
                        <a:pt x="3004"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4"/>
                <p:cNvSpPr/>
                <p:nvPr/>
              </p:nvSpPr>
              <p:spPr>
                <a:xfrm>
                  <a:off x="7397923" y="1766395"/>
                  <a:ext cx="164791" cy="122616"/>
                </a:xfrm>
                <a:custGeom>
                  <a:avLst/>
                  <a:gdLst/>
                  <a:ahLst/>
                  <a:cxnLst/>
                  <a:rect l="l" t="t" r="r" b="b"/>
                  <a:pathLst>
                    <a:path w="6451" h="4800" extrusionOk="0">
                      <a:moveTo>
                        <a:pt x="4108" y="0"/>
                      </a:moveTo>
                      <a:cubicBezTo>
                        <a:pt x="2737" y="1525"/>
                        <a:pt x="1365" y="3058"/>
                        <a:pt x="0" y="4583"/>
                      </a:cubicBezTo>
                      <a:cubicBezTo>
                        <a:pt x="1250" y="4742"/>
                        <a:pt x="2485" y="4800"/>
                        <a:pt x="3725" y="4800"/>
                      </a:cubicBezTo>
                      <a:cubicBezTo>
                        <a:pt x="4629" y="4800"/>
                        <a:pt x="5535" y="4769"/>
                        <a:pt x="6450" y="4724"/>
                      </a:cubicBezTo>
                      <a:cubicBezTo>
                        <a:pt x="6450" y="4717"/>
                        <a:pt x="6450" y="4717"/>
                        <a:pt x="6450" y="4710"/>
                      </a:cubicBezTo>
                      <a:cubicBezTo>
                        <a:pt x="6283" y="4456"/>
                        <a:pt x="6129" y="4195"/>
                        <a:pt x="5975" y="3934"/>
                      </a:cubicBezTo>
                      <a:cubicBezTo>
                        <a:pt x="4624" y="3914"/>
                        <a:pt x="3252" y="3720"/>
                        <a:pt x="1907" y="3593"/>
                      </a:cubicBezTo>
                      <a:cubicBezTo>
                        <a:pt x="1760" y="3580"/>
                        <a:pt x="1700" y="3432"/>
                        <a:pt x="1793" y="3319"/>
                      </a:cubicBezTo>
                      <a:cubicBezTo>
                        <a:pt x="2596" y="2308"/>
                        <a:pt x="3372" y="1278"/>
                        <a:pt x="4209" y="301"/>
                      </a:cubicBezTo>
                      <a:cubicBezTo>
                        <a:pt x="4215" y="301"/>
                        <a:pt x="4215" y="301"/>
                        <a:pt x="4222" y="294"/>
                      </a:cubicBezTo>
                      <a:cubicBezTo>
                        <a:pt x="4182" y="194"/>
                        <a:pt x="4142" y="100"/>
                        <a:pt x="4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4"/>
                <p:cNvSpPr/>
                <p:nvPr/>
              </p:nvSpPr>
              <p:spPr>
                <a:xfrm>
                  <a:off x="7471748" y="1132649"/>
                  <a:ext cx="129922" cy="108030"/>
                </a:xfrm>
                <a:custGeom>
                  <a:avLst/>
                  <a:gdLst/>
                  <a:ahLst/>
                  <a:cxnLst/>
                  <a:rect l="l" t="t" r="r" b="b"/>
                  <a:pathLst>
                    <a:path w="5086" h="4229" extrusionOk="0">
                      <a:moveTo>
                        <a:pt x="5086" y="0"/>
                      </a:moveTo>
                      <a:lnTo>
                        <a:pt x="5086" y="0"/>
                      </a:lnTo>
                      <a:cubicBezTo>
                        <a:pt x="3406" y="181"/>
                        <a:pt x="1693" y="188"/>
                        <a:pt x="1" y="308"/>
                      </a:cubicBezTo>
                      <a:cubicBezTo>
                        <a:pt x="703" y="1693"/>
                        <a:pt x="1593" y="2904"/>
                        <a:pt x="2383" y="4229"/>
                      </a:cubicBezTo>
                      <a:cubicBezTo>
                        <a:pt x="3152" y="2730"/>
                        <a:pt x="4055" y="1312"/>
                        <a:pt x="5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4"/>
                <p:cNvSpPr/>
                <p:nvPr/>
              </p:nvSpPr>
              <p:spPr>
                <a:xfrm>
                  <a:off x="7391435" y="1891489"/>
                  <a:ext cx="170743" cy="175545"/>
                </a:xfrm>
                <a:custGeom>
                  <a:avLst/>
                  <a:gdLst/>
                  <a:ahLst/>
                  <a:cxnLst/>
                  <a:rect l="l" t="t" r="r" b="b"/>
                  <a:pathLst>
                    <a:path w="6684" h="6872" extrusionOk="0">
                      <a:moveTo>
                        <a:pt x="0" y="1"/>
                      </a:moveTo>
                      <a:lnTo>
                        <a:pt x="0" y="1"/>
                      </a:lnTo>
                      <a:cubicBezTo>
                        <a:pt x="1218" y="2489"/>
                        <a:pt x="2757" y="4798"/>
                        <a:pt x="4556" y="6872"/>
                      </a:cubicBezTo>
                      <a:cubicBezTo>
                        <a:pt x="5399" y="4664"/>
                        <a:pt x="5955" y="2389"/>
                        <a:pt x="6684" y="154"/>
                      </a:cubicBezTo>
                      <a:lnTo>
                        <a:pt x="6684" y="154"/>
                      </a:lnTo>
                      <a:cubicBezTo>
                        <a:pt x="5841" y="254"/>
                        <a:pt x="4989" y="298"/>
                        <a:pt x="4134" y="298"/>
                      </a:cubicBezTo>
                      <a:cubicBezTo>
                        <a:pt x="2750" y="298"/>
                        <a:pt x="1361" y="18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4"/>
                <p:cNvSpPr/>
                <p:nvPr/>
              </p:nvSpPr>
              <p:spPr>
                <a:xfrm>
                  <a:off x="7353986" y="1271077"/>
                  <a:ext cx="163437" cy="141877"/>
                </a:xfrm>
                <a:custGeom>
                  <a:avLst/>
                  <a:gdLst/>
                  <a:ahLst/>
                  <a:cxnLst/>
                  <a:rect l="l" t="t" r="r" b="b"/>
                  <a:pathLst>
                    <a:path w="6398" h="5554" extrusionOk="0">
                      <a:moveTo>
                        <a:pt x="6370" y="1"/>
                      </a:moveTo>
                      <a:cubicBezTo>
                        <a:pt x="4276" y="476"/>
                        <a:pt x="2135" y="770"/>
                        <a:pt x="1" y="971"/>
                      </a:cubicBezTo>
                      <a:cubicBezTo>
                        <a:pt x="1366" y="2690"/>
                        <a:pt x="2931" y="4222"/>
                        <a:pt x="4678" y="5554"/>
                      </a:cubicBezTo>
                      <a:cubicBezTo>
                        <a:pt x="4731" y="5286"/>
                        <a:pt x="4785" y="5025"/>
                        <a:pt x="4845" y="4764"/>
                      </a:cubicBezTo>
                      <a:lnTo>
                        <a:pt x="4838" y="4764"/>
                      </a:lnTo>
                      <a:cubicBezTo>
                        <a:pt x="3641" y="3961"/>
                        <a:pt x="2550" y="2985"/>
                        <a:pt x="1546" y="1954"/>
                      </a:cubicBezTo>
                      <a:cubicBezTo>
                        <a:pt x="1473" y="1874"/>
                        <a:pt x="1500" y="1720"/>
                        <a:pt x="1613" y="1700"/>
                      </a:cubicBezTo>
                      <a:cubicBezTo>
                        <a:pt x="3099" y="1412"/>
                        <a:pt x="4584" y="1118"/>
                        <a:pt x="6069" y="837"/>
                      </a:cubicBezTo>
                      <a:cubicBezTo>
                        <a:pt x="6176" y="583"/>
                        <a:pt x="6283" y="328"/>
                        <a:pt x="6390" y="81"/>
                      </a:cubicBezTo>
                      <a:cubicBezTo>
                        <a:pt x="6384" y="54"/>
                        <a:pt x="6384" y="34"/>
                        <a:pt x="6397" y="14"/>
                      </a:cubicBezTo>
                      <a:cubicBezTo>
                        <a:pt x="6390" y="7"/>
                        <a:pt x="6377" y="7"/>
                        <a:pt x="6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4"/>
                <p:cNvSpPr/>
                <p:nvPr/>
              </p:nvSpPr>
              <p:spPr>
                <a:xfrm>
                  <a:off x="7454659" y="1782105"/>
                  <a:ext cx="92320" cy="78474"/>
                </a:xfrm>
                <a:custGeom>
                  <a:avLst/>
                  <a:gdLst/>
                  <a:ahLst/>
                  <a:cxnLst/>
                  <a:rect l="l" t="t" r="r" b="b"/>
                  <a:pathLst>
                    <a:path w="3614" h="3072" extrusionOk="0">
                      <a:moveTo>
                        <a:pt x="2128" y="1"/>
                      </a:moveTo>
                      <a:cubicBezTo>
                        <a:pt x="1446" y="917"/>
                        <a:pt x="716" y="1800"/>
                        <a:pt x="1" y="2684"/>
                      </a:cubicBezTo>
                      <a:cubicBezTo>
                        <a:pt x="1198" y="2797"/>
                        <a:pt x="2423" y="2871"/>
                        <a:pt x="3614" y="3072"/>
                      </a:cubicBezTo>
                      <a:cubicBezTo>
                        <a:pt x="3052" y="2088"/>
                        <a:pt x="2556" y="1064"/>
                        <a:pt x="2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4"/>
                <p:cNvSpPr/>
                <p:nvPr/>
              </p:nvSpPr>
              <p:spPr>
                <a:xfrm>
                  <a:off x="7326831" y="1703835"/>
                  <a:ext cx="168367" cy="178611"/>
                </a:xfrm>
                <a:custGeom>
                  <a:avLst/>
                  <a:gdLst/>
                  <a:ahLst/>
                  <a:cxnLst/>
                  <a:rect l="l" t="t" r="r" b="b"/>
                  <a:pathLst>
                    <a:path w="6591" h="6992" extrusionOk="0">
                      <a:moveTo>
                        <a:pt x="0" y="0"/>
                      </a:moveTo>
                      <a:lnTo>
                        <a:pt x="0" y="0"/>
                      </a:lnTo>
                      <a:cubicBezTo>
                        <a:pt x="515" y="2449"/>
                        <a:pt x="1311" y="4791"/>
                        <a:pt x="2362" y="6992"/>
                      </a:cubicBezTo>
                      <a:cubicBezTo>
                        <a:pt x="3774" y="5420"/>
                        <a:pt x="5179" y="3854"/>
                        <a:pt x="6590" y="2282"/>
                      </a:cubicBezTo>
                      <a:cubicBezTo>
                        <a:pt x="4302" y="1780"/>
                        <a:pt x="2108" y="101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4"/>
                <p:cNvSpPr/>
                <p:nvPr/>
              </p:nvSpPr>
              <p:spPr>
                <a:xfrm>
                  <a:off x="7331787" y="1592740"/>
                  <a:ext cx="166656" cy="161189"/>
                </a:xfrm>
                <a:custGeom>
                  <a:avLst/>
                  <a:gdLst/>
                  <a:ahLst/>
                  <a:cxnLst/>
                  <a:rect l="l" t="t" r="r" b="b"/>
                  <a:pathLst>
                    <a:path w="6524" h="6310" extrusionOk="0">
                      <a:moveTo>
                        <a:pt x="5172" y="0"/>
                      </a:moveTo>
                      <a:cubicBezTo>
                        <a:pt x="3506" y="1419"/>
                        <a:pt x="1666" y="2630"/>
                        <a:pt x="0" y="4068"/>
                      </a:cubicBezTo>
                      <a:cubicBezTo>
                        <a:pt x="2081" y="5085"/>
                        <a:pt x="4262" y="5828"/>
                        <a:pt x="6523" y="6310"/>
                      </a:cubicBezTo>
                      <a:cubicBezTo>
                        <a:pt x="6430" y="6035"/>
                        <a:pt x="6336" y="5761"/>
                        <a:pt x="6242" y="5487"/>
                      </a:cubicBezTo>
                      <a:cubicBezTo>
                        <a:pt x="6231" y="5504"/>
                        <a:pt x="6209" y="5521"/>
                        <a:pt x="6182" y="5521"/>
                      </a:cubicBezTo>
                      <a:cubicBezTo>
                        <a:pt x="6178" y="5521"/>
                        <a:pt x="6173" y="5521"/>
                        <a:pt x="6169" y="5520"/>
                      </a:cubicBezTo>
                      <a:cubicBezTo>
                        <a:pt x="4617" y="5266"/>
                        <a:pt x="3024" y="4463"/>
                        <a:pt x="1539" y="3934"/>
                      </a:cubicBezTo>
                      <a:cubicBezTo>
                        <a:pt x="1439" y="3901"/>
                        <a:pt x="1378" y="3754"/>
                        <a:pt x="1472" y="3667"/>
                      </a:cubicBezTo>
                      <a:cubicBezTo>
                        <a:pt x="2596" y="2663"/>
                        <a:pt x="3881" y="1566"/>
                        <a:pt x="5272" y="944"/>
                      </a:cubicBezTo>
                      <a:cubicBezTo>
                        <a:pt x="5232" y="636"/>
                        <a:pt x="5199" y="322"/>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4"/>
                <p:cNvSpPr/>
                <p:nvPr/>
              </p:nvSpPr>
              <p:spPr>
                <a:xfrm>
                  <a:off x="7404079" y="1301169"/>
                  <a:ext cx="101541" cy="84963"/>
                </a:xfrm>
                <a:custGeom>
                  <a:avLst/>
                  <a:gdLst/>
                  <a:ahLst/>
                  <a:cxnLst/>
                  <a:rect l="l" t="t" r="r" b="b"/>
                  <a:pathLst>
                    <a:path w="3975" h="3326" extrusionOk="0">
                      <a:moveTo>
                        <a:pt x="3974" y="0"/>
                      </a:moveTo>
                      <a:lnTo>
                        <a:pt x="3974" y="0"/>
                      </a:lnTo>
                      <a:cubicBezTo>
                        <a:pt x="2650" y="261"/>
                        <a:pt x="1325" y="509"/>
                        <a:pt x="0" y="763"/>
                      </a:cubicBezTo>
                      <a:cubicBezTo>
                        <a:pt x="917" y="1700"/>
                        <a:pt x="1907" y="2523"/>
                        <a:pt x="2944" y="3325"/>
                      </a:cubicBezTo>
                      <a:cubicBezTo>
                        <a:pt x="3212" y="2188"/>
                        <a:pt x="3560" y="1077"/>
                        <a:pt x="3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4"/>
                <p:cNvSpPr/>
                <p:nvPr/>
              </p:nvSpPr>
              <p:spPr>
                <a:xfrm>
                  <a:off x="7349030" y="1115712"/>
                  <a:ext cx="165813" cy="172148"/>
                </a:xfrm>
                <a:custGeom>
                  <a:avLst/>
                  <a:gdLst/>
                  <a:ahLst/>
                  <a:cxnLst/>
                  <a:rect l="l" t="t" r="r" b="b"/>
                  <a:pathLst>
                    <a:path w="6491" h="6739" extrusionOk="0">
                      <a:moveTo>
                        <a:pt x="3112" y="1"/>
                      </a:moveTo>
                      <a:cubicBezTo>
                        <a:pt x="1827" y="2102"/>
                        <a:pt x="777" y="4363"/>
                        <a:pt x="1" y="6738"/>
                      </a:cubicBezTo>
                      <a:cubicBezTo>
                        <a:pt x="2182" y="6544"/>
                        <a:pt x="4336" y="6203"/>
                        <a:pt x="6491" y="5815"/>
                      </a:cubicBezTo>
                      <a:cubicBezTo>
                        <a:pt x="5112" y="4049"/>
                        <a:pt x="4035" y="2041"/>
                        <a:pt x="3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4"/>
                <p:cNvSpPr/>
                <p:nvPr/>
              </p:nvSpPr>
              <p:spPr>
                <a:xfrm>
                  <a:off x="7380323" y="1624364"/>
                  <a:ext cx="110252" cy="105807"/>
                </a:xfrm>
                <a:custGeom>
                  <a:avLst/>
                  <a:gdLst/>
                  <a:ahLst/>
                  <a:cxnLst/>
                  <a:rect l="l" t="t" r="r" b="b"/>
                  <a:pathLst>
                    <a:path w="4316" h="4142" extrusionOk="0">
                      <a:moveTo>
                        <a:pt x="3406" y="0"/>
                      </a:moveTo>
                      <a:cubicBezTo>
                        <a:pt x="2268" y="836"/>
                        <a:pt x="1084" y="1566"/>
                        <a:pt x="0" y="2489"/>
                      </a:cubicBezTo>
                      <a:cubicBezTo>
                        <a:pt x="1419" y="2984"/>
                        <a:pt x="3038" y="3386"/>
                        <a:pt x="4316" y="4142"/>
                      </a:cubicBezTo>
                      <a:cubicBezTo>
                        <a:pt x="3901" y="2803"/>
                        <a:pt x="3600" y="1425"/>
                        <a:pt x="3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4"/>
                <p:cNvSpPr/>
                <p:nvPr/>
              </p:nvSpPr>
              <p:spPr>
                <a:xfrm>
                  <a:off x="7320164" y="1422687"/>
                  <a:ext cx="151431" cy="151099"/>
                </a:xfrm>
                <a:custGeom>
                  <a:avLst/>
                  <a:gdLst/>
                  <a:ahLst/>
                  <a:cxnLst/>
                  <a:rect l="l" t="t" r="r" b="b"/>
                  <a:pathLst>
                    <a:path w="5928" h="5915" extrusionOk="0">
                      <a:moveTo>
                        <a:pt x="5928" y="0"/>
                      </a:moveTo>
                      <a:lnTo>
                        <a:pt x="5928" y="0"/>
                      </a:lnTo>
                      <a:cubicBezTo>
                        <a:pt x="4041" y="1124"/>
                        <a:pt x="2067" y="2068"/>
                        <a:pt x="0" y="2817"/>
                      </a:cubicBezTo>
                      <a:cubicBezTo>
                        <a:pt x="1786" y="3988"/>
                        <a:pt x="3646" y="4998"/>
                        <a:pt x="5580" y="5915"/>
                      </a:cubicBezTo>
                      <a:cubicBezTo>
                        <a:pt x="5567" y="5687"/>
                        <a:pt x="5553" y="5453"/>
                        <a:pt x="5547" y="5219"/>
                      </a:cubicBezTo>
                      <a:cubicBezTo>
                        <a:pt x="4369" y="4563"/>
                        <a:pt x="3245" y="3787"/>
                        <a:pt x="2094" y="3078"/>
                      </a:cubicBezTo>
                      <a:cubicBezTo>
                        <a:pt x="2001" y="3024"/>
                        <a:pt x="1980" y="2857"/>
                        <a:pt x="2094" y="2810"/>
                      </a:cubicBezTo>
                      <a:cubicBezTo>
                        <a:pt x="3292" y="2268"/>
                        <a:pt x="4483" y="1733"/>
                        <a:pt x="5687" y="1191"/>
                      </a:cubicBezTo>
                      <a:cubicBezTo>
                        <a:pt x="5707" y="1184"/>
                        <a:pt x="5727" y="1178"/>
                        <a:pt x="5747" y="1178"/>
                      </a:cubicBezTo>
                      <a:cubicBezTo>
                        <a:pt x="5801" y="783"/>
                        <a:pt x="5861" y="388"/>
                        <a:pt x="5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4"/>
                <p:cNvSpPr/>
                <p:nvPr/>
              </p:nvSpPr>
              <p:spPr>
                <a:xfrm>
                  <a:off x="7384078" y="1462000"/>
                  <a:ext cx="81897" cy="86827"/>
                </a:xfrm>
                <a:custGeom>
                  <a:avLst/>
                  <a:gdLst/>
                  <a:ahLst/>
                  <a:cxnLst/>
                  <a:rect l="l" t="t" r="r" b="b"/>
                  <a:pathLst>
                    <a:path w="3206" h="3399" extrusionOk="0">
                      <a:moveTo>
                        <a:pt x="3205" y="0"/>
                      </a:moveTo>
                      <a:lnTo>
                        <a:pt x="3205" y="0"/>
                      </a:lnTo>
                      <a:cubicBezTo>
                        <a:pt x="2135" y="475"/>
                        <a:pt x="1064" y="957"/>
                        <a:pt x="0" y="1432"/>
                      </a:cubicBezTo>
                      <a:cubicBezTo>
                        <a:pt x="1011" y="2081"/>
                        <a:pt x="2054" y="2703"/>
                        <a:pt x="3045" y="3399"/>
                      </a:cubicBezTo>
                      <a:cubicBezTo>
                        <a:pt x="3038" y="3252"/>
                        <a:pt x="3038" y="3104"/>
                        <a:pt x="3038" y="2951"/>
                      </a:cubicBezTo>
                      <a:cubicBezTo>
                        <a:pt x="3038" y="1954"/>
                        <a:pt x="3098" y="97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4"/>
                <p:cNvSpPr/>
                <p:nvPr/>
              </p:nvSpPr>
              <p:spPr>
                <a:xfrm>
                  <a:off x="7309563" y="1498555"/>
                  <a:ext cx="153832" cy="192992"/>
                </a:xfrm>
                <a:custGeom>
                  <a:avLst/>
                  <a:gdLst/>
                  <a:ahLst/>
                  <a:cxnLst/>
                  <a:rect l="l" t="t" r="r" b="b"/>
                  <a:pathLst>
                    <a:path w="6022" h="7555" extrusionOk="0">
                      <a:moveTo>
                        <a:pt x="40" y="1"/>
                      </a:moveTo>
                      <a:cubicBezTo>
                        <a:pt x="14" y="503"/>
                        <a:pt x="0" y="1011"/>
                        <a:pt x="0" y="1520"/>
                      </a:cubicBezTo>
                      <a:cubicBezTo>
                        <a:pt x="0" y="3587"/>
                        <a:pt x="201" y="5601"/>
                        <a:pt x="582" y="7555"/>
                      </a:cubicBezTo>
                      <a:cubicBezTo>
                        <a:pt x="2228" y="6083"/>
                        <a:pt x="4048" y="4450"/>
                        <a:pt x="6022" y="3440"/>
                      </a:cubicBezTo>
                      <a:cubicBezTo>
                        <a:pt x="6022" y="3393"/>
                        <a:pt x="6015" y="3353"/>
                        <a:pt x="6015" y="3313"/>
                      </a:cubicBezTo>
                      <a:cubicBezTo>
                        <a:pt x="3928" y="2396"/>
                        <a:pt x="1934" y="1259"/>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4"/>
                <p:cNvSpPr/>
                <p:nvPr/>
              </p:nvSpPr>
              <p:spPr>
                <a:xfrm>
                  <a:off x="7311096" y="1298768"/>
                  <a:ext cx="154190" cy="190080"/>
                </a:xfrm>
                <a:custGeom>
                  <a:avLst/>
                  <a:gdLst/>
                  <a:ahLst/>
                  <a:cxnLst/>
                  <a:rect l="l" t="t" r="r" b="b"/>
                  <a:pathLst>
                    <a:path w="6036" h="7441" extrusionOk="0">
                      <a:moveTo>
                        <a:pt x="1345" y="0"/>
                      </a:moveTo>
                      <a:cubicBezTo>
                        <a:pt x="616" y="2376"/>
                        <a:pt x="154" y="4865"/>
                        <a:pt x="0" y="7440"/>
                      </a:cubicBezTo>
                      <a:cubicBezTo>
                        <a:pt x="2108" y="6698"/>
                        <a:pt x="4115" y="5761"/>
                        <a:pt x="6035" y="4624"/>
                      </a:cubicBezTo>
                      <a:cubicBezTo>
                        <a:pt x="4289" y="3272"/>
                        <a:pt x="2724" y="1733"/>
                        <a:pt x="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20" name="Google Shape;7220;p44"/>
            <p:cNvGrpSpPr/>
            <p:nvPr/>
          </p:nvGrpSpPr>
          <p:grpSpPr>
            <a:xfrm>
              <a:off x="6460004" y="2949265"/>
              <a:ext cx="1685340" cy="1685340"/>
              <a:chOff x="7302206" y="721936"/>
              <a:chExt cx="1630869" cy="1630869"/>
            </a:xfrm>
          </p:grpSpPr>
          <p:sp>
            <p:nvSpPr>
              <p:cNvPr id="7221" name="Google Shape;7221;p44"/>
              <p:cNvSpPr/>
              <p:nvPr/>
            </p:nvSpPr>
            <p:spPr>
              <a:xfrm>
                <a:off x="8024491" y="2196905"/>
                <a:ext cx="251439" cy="148544"/>
              </a:xfrm>
              <a:custGeom>
                <a:avLst/>
                <a:gdLst/>
                <a:ahLst/>
                <a:cxnLst/>
                <a:rect l="l" t="t" r="r" b="b"/>
                <a:pathLst>
                  <a:path w="9843" h="5815" extrusionOk="0">
                    <a:moveTo>
                      <a:pt x="3954" y="1"/>
                    </a:moveTo>
                    <a:cubicBezTo>
                      <a:pt x="2937" y="2055"/>
                      <a:pt x="1559" y="3928"/>
                      <a:pt x="0" y="5601"/>
                    </a:cubicBezTo>
                    <a:cubicBezTo>
                      <a:pt x="1198" y="5741"/>
                      <a:pt x="2415" y="5815"/>
                      <a:pt x="3647" y="5815"/>
                    </a:cubicBezTo>
                    <a:cubicBezTo>
                      <a:pt x="5767" y="5815"/>
                      <a:pt x="7835" y="5601"/>
                      <a:pt x="9842" y="5206"/>
                    </a:cubicBezTo>
                    <a:cubicBezTo>
                      <a:pt x="9829" y="5199"/>
                      <a:pt x="9815" y="5193"/>
                      <a:pt x="9809" y="5179"/>
                    </a:cubicBezTo>
                    <a:cubicBezTo>
                      <a:pt x="7795" y="3547"/>
                      <a:pt x="5767" y="1861"/>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2" name="Google Shape;7222;p44"/>
              <p:cNvGrpSpPr/>
              <p:nvPr/>
            </p:nvGrpSpPr>
            <p:grpSpPr>
              <a:xfrm>
                <a:off x="7302206" y="721936"/>
                <a:ext cx="1630869" cy="1630869"/>
                <a:chOff x="7302206" y="721936"/>
                <a:chExt cx="1630869" cy="1630869"/>
              </a:xfrm>
            </p:grpSpPr>
            <p:sp>
              <p:nvSpPr>
                <p:cNvPr id="7223" name="Google Shape;7223;p44"/>
                <p:cNvSpPr/>
                <p:nvPr/>
              </p:nvSpPr>
              <p:spPr>
                <a:xfrm>
                  <a:off x="8780086" y="1466266"/>
                  <a:ext cx="145632" cy="195036"/>
                </a:xfrm>
                <a:custGeom>
                  <a:avLst/>
                  <a:gdLst/>
                  <a:ahLst/>
                  <a:cxnLst/>
                  <a:rect l="l" t="t" r="r" b="b"/>
                  <a:pathLst>
                    <a:path w="5701" h="7635" extrusionOk="0">
                      <a:moveTo>
                        <a:pt x="5580" y="0"/>
                      </a:moveTo>
                      <a:cubicBezTo>
                        <a:pt x="3827" y="1352"/>
                        <a:pt x="1967" y="2536"/>
                        <a:pt x="0" y="3546"/>
                      </a:cubicBezTo>
                      <a:cubicBezTo>
                        <a:pt x="1051" y="4235"/>
                        <a:pt x="2028" y="5058"/>
                        <a:pt x="3018" y="5835"/>
                      </a:cubicBezTo>
                      <a:cubicBezTo>
                        <a:pt x="3600" y="6283"/>
                        <a:pt x="4175" y="6738"/>
                        <a:pt x="4751" y="7186"/>
                      </a:cubicBezTo>
                      <a:cubicBezTo>
                        <a:pt x="4925" y="7327"/>
                        <a:pt x="5166" y="7460"/>
                        <a:pt x="5333" y="7634"/>
                      </a:cubicBezTo>
                      <a:cubicBezTo>
                        <a:pt x="5574" y="6055"/>
                        <a:pt x="5701" y="4436"/>
                        <a:pt x="5701" y="2784"/>
                      </a:cubicBezTo>
                      <a:cubicBezTo>
                        <a:pt x="5701" y="1847"/>
                        <a:pt x="5661" y="917"/>
                        <a:pt x="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4"/>
                <p:cNvSpPr/>
                <p:nvPr/>
              </p:nvSpPr>
              <p:spPr>
                <a:xfrm>
                  <a:off x="8767595" y="1256031"/>
                  <a:ext cx="154036" cy="199839"/>
                </a:xfrm>
                <a:custGeom>
                  <a:avLst/>
                  <a:gdLst/>
                  <a:ahLst/>
                  <a:cxnLst/>
                  <a:rect l="l" t="t" r="r" b="b"/>
                  <a:pathLst>
                    <a:path w="6030" h="7823" extrusionOk="0">
                      <a:moveTo>
                        <a:pt x="4209" y="1"/>
                      </a:moveTo>
                      <a:cubicBezTo>
                        <a:pt x="2858" y="1914"/>
                        <a:pt x="1453" y="3801"/>
                        <a:pt x="1" y="5648"/>
                      </a:cubicBezTo>
                      <a:cubicBezTo>
                        <a:pt x="2008" y="6377"/>
                        <a:pt x="4022" y="7100"/>
                        <a:pt x="6029" y="7822"/>
                      </a:cubicBezTo>
                      <a:cubicBezTo>
                        <a:pt x="5755" y="5099"/>
                        <a:pt x="5133" y="2476"/>
                        <a:pt x="4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4"/>
                <p:cNvSpPr/>
                <p:nvPr/>
              </p:nvSpPr>
              <p:spPr>
                <a:xfrm>
                  <a:off x="8760596" y="1406619"/>
                  <a:ext cx="153858" cy="143588"/>
                </a:xfrm>
                <a:custGeom>
                  <a:avLst/>
                  <a:gdLst/>
                  <a:ahLst/>
                  <a:cxnLst/>
                  <a:rect l="l" t="t" r="r" b="b"/>
                  <a:pathLst>
                    <a:path w="6023" h="5621" extrusionOk="0">
                      <a:moveTo>
                        <a:pt x="1" y="0"/>
                      </a:moveTo>
                      <a:cubicBezTo>
                        <a:pt x="54" y="268"/>
                        <a:pt x="101" y="542"/>
                        <a:pt x="148" y="810"/>
                      </a:cubicBezTo>
                      <a:cubicBezTo>
                        <a:pt x="1499" y="1238"/>
                        <a:pt x="2851" y="1666"/>
                        <a:pt x="4202" y="2101"/>
                      </a:cubicBezTo>
                      <a:cubicBezTo>
                        <a:pt x="4316" y="2135"/>
                        <a:pt x="4343" y="2295"/>
                        <a:pt x="4236" y="2355"/>
                      </a:cubicBezTo>
                      <a:cubicBezTo>
                        <a:pt x="2965" y="3091"/>
                        <a:pt x="1754" y="3914"/>
                        <a:pt x="509" y="4690"/>
                      </a:cubicBezTo>
                      <a:cubicBezTo>
                        <a:pt x="509" y="4838"/>
                        <a:pt x="516" y="4978"/>
                        <a:pt x="516" y="5119"/>
                      </a:cubicBezTo>
                      <a:cubicBezTo>
                        <a:pt x="516" y="5279"/>
                        <a:pt x="509" y="5440"/>
                        <a:pt x="509" y="5594"/>
                      </a:cubicBezTo>
                      <a:cubicBezTo>
                        <a:pt x="516" y="5607"/>
                        <a:pt x="523" y="5614"/>
                        <a:pt x="523" y="5620"/>
                      </a:cubicBezTo>
                      <a:cubicBezTo>
                        <a:pt x="2463" y="4637"/>
                        <a:pt x="4296" y="3486"/>
                        <a:pt x="6022" y="2175"/>
                      </a:cubicBezTo>
                      <a:cubicBezTo>
                        <a:pt x="4015" y="1445"/>
                        <a:pt x="2008" y="72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4"/>
                <p:cNvSpPr/>
                <p:nvPr/>
              </p:nvSpPr>
              <p:spPr>
                <a:xfrm>
                  <a:off x="8740083" y="1559250"/>
                  <a:ext cx="169568" cy="185457"/>
                </a:xfrm>
                <a:custGeom>
                  <a:avLst/>
                  <a:gdLst/>
                  <a:ahLst/>
                  <a:cxnLst/>
                  <a:rect l="l" t="t" r="r" b="b"/>
                  <a:pathLst>
                    <a:path w="6638" h="7260" extrusionOk="0">
                      <a:moveTo>
                        <a:pt x="1299" y="0"/>
                      </a:moveTo>
                      <a:cubicBezTo>
                        <a:pt x="1292" y="281"/>
                        <a:pt x="1279" y="555"/>
                        <a:pt x="1259" y="836"/>
                      </a:cubicBezTo>
                      <a:cubicBezTo>
                        <a:pt x="1285" y="836"/>
                        <a:pt x="1312" y="843"/>
                        <a:pt x="1339" y="863"/>
                      </a:cubicBezTo>
                      <a:cubicBezTo>
                        <a:pt x="2697" y="1867"/>
                        <a:pt x="4049" y="2877"/>
                        <a:pt x="5407" y="3887"/>
                      </a:cubicBezTo>
                      <a:cubicBezTo>
                        <a:pt x="5500" y="3961"/>
                        <a:pt x="5507" y="4135"/>
                        <a:pt x="5367" y="4162"/>
                      </a:cubicBezTo>
                      <a:cubicBezTo>
                        <a:pt x="3547" y="4596"/>
                        <a:pt x="1921" y="5352"/>
                        <a:pt x="309" y="6276"/>
                      </a:cubicBezTo>
                      <a:cubicBezTo>
                        <a:pt x="215" y="6610"/>
                        <a:pt x="108" y="6938"/>
                        <a:pt x="1" y="7259"/>
                      </a:cubicBezTo>
                      <a:cubicBezTo>
                        <a:pt x="242" y="7059"/>
                        <a:pt x="610" y="6931"/>
                        <a:pt x="837" y="6824"/>
                      </a:cubicBezTo>
                      <a:cubicBezTo>
                        <a:pt x="1473" y="6503"/>
                        <a:pt x="2122" y="6202"/>
                        <a:pt x="2771" y="5915"/>
                      </a:cubicBezTo>
                      <a:cubicBezTo>
                        <a:pt x="4029" y="5359"/>
                        <a:pt x="5320" y="4790"/>
                        <a:pt x="6638" y="4409"/>
                      </a:cubicBezTo>
                      <a:cubicBezTo>
                        <a:pt x="6604" y="4362"/>
                        <a:pt x="6604" y="4295"/>
                        <a:pt x="6625" y="4242"/>
                      </a:cubicBezTo>
                      <a:cubicBezTo>
                        <a:pt x="6531" y="4242"/>
                        <a:pt x="6444" y="4168"/>
                        <a:pt x="6364" y="4014"/>
                      </a:cubicBezTo>
                      <a:cubicBezTo>
                        <a:pt x="6270" y="3941"/>
                        <a:pt x="6176" y="3860"/>
                        <a:pt x="6076" y="3787"/>
                      </a:cubicBezTo>
                      <a:lnTo>
                        <a:pt x="5353" y="3218"/>
                      </a:lnTo>
                      <a:cubicBezTo>
                        <a:pt x="4925" y="2884"/>
                        <a:pt x="4490" y="2542"/>
                        <a:pt x="4062" y="2201"/>
                      </a:cubicBezTo>
                      <a:cubicBezTo>
                        <a:pt x="3152" y="1485"/>
                        <a:pt x="2202" y="789"/>
                        <a:pt x="1352" y="7"/>
                      </a:cubicBezTo>
                      <a:cubicBezTo>
                        <a:pt x="1332" y="7"/>
                        <a:pt x="1319" y="7"/>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4"/>
                <p:cNvSpPr/>
                <p:nvPr/>
              </p:nvSpPr>
              <p:spPr>
                <a:xfrm>
                  <a:off x="8748462" y="1678699"/>
                  <a:ext cx="164791" cy="256906"/>
                </a:xfrm>
                <a:custGeom>
                  <a:avLst/>
                  <a:gdLst/>
                  <a:ahLst/>
                  <a:cxnLst/>
                  <a:rect l="l" t="t" r="r" b="b"/>
                  <a:pathLst>
                    <a:path w="6451" h="10057" extrusionOk="0">
                      <a:moveTo>
                        <a:pt x="6450" y="1"/>
                      </a:moveTo>
                      <a:lnTo>
                        <a:pt x="6450" y="1"/>
                      </a:lnTo>
                      <a:cubicBezTo>
                        <a:pt x="5233" y="503"/>
                        <a:pt x="3982" y="917"/>
                        <a:pt x="2777" y="1446"/>
                      </a:cubicBezTo>
                      <a:cubicBezTo>
                        <a:pt x="2282" y="1660"/>
                        <a:pt x="1794" y="1881"/>
                        <a:pt x="1312" y="2115"/>
                      </a:cubicBezTo>
                      <a:cubicBezTo>
                        <a:pt x="1024" y="2249"/>
                        <a:pt x="603" y="2389"/>
                        <a:pt x="349" y="2583"/>
                      </a:cubicBezTo>
                      <a:lnTo>
                        <a:pt x="34" y="2744"/>
                      </a:lnTo>
                      <a:cubicBezTo>
                        <a:pt x="21" y="3065"/>
                        <a:pt x="7" y="3386"/>
                        <a:pt x="1" y="3707"/>
                      </a:cubicBezTo>
                      <a:cubicBezTo>
                        <a:pt x="101" y="4249"/>
                        <a:pt x="536" y="4898"/>
                        <a:pt x="763" y="5400"/>
                      </a:cubicBezTo>
                      <a:cubicBezTo>
                        <a:pt x="1018" y="5969"/>
                        <a:pt x="1272" y="6531"/>
                        <a:pt x="1526" y="7093"/>
                      </a:cubicBezTo>
                      <a:cubicBezTo>
                        <a:pt x="1961" y="8076"/>
                        <a:pt x="2423" y="9053"/>
                        <a:pt x="2824" y="10057"/>
                      </a:cubicBezTo>
                      <a:cubicBezTo>
                        <a:pt x="4570" y="6986"/>
                        <a:pt x="5815" y="3600"/>
                        <a:pt x="6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4"/>
                <p:cNvSpPr/>
                <p:nvPr/>
              </p:nvSpPr>
              <p:spPr>
                <a:xfrm>
                  <a:off x="8750173" y="1589317"/>
                  <a:ext cx="117277" cy="122412"/>
                </a:xfrm>
                <a:custGeom>
                  <a:avLst/>
                  <a:gdLst/>
                  <a:ahLst/>
                  <a:cxnLst/>
                  <a:rect l="l" t="t" r="r" b="b"/>
                  <a:pathLst>
                    <a:path w="4591" h="4792" extrusionOk="0">
                      <a:moveTo>
                        <a:pt x="844" y="1"/>
                      </a:moveTo>
                      <a:cubicBezTo>
                        <a:pt x="710" y="1646"/>
                        <a:pt x="429" y="3246"/>
                        <a:pt x="1" y="4791"/>
                      </a:cubicBezTo>
                      <a:cubicBezTo>
                        <a:pt x="1386" y="3848"/>
                        <a:pt x="2971" y="3205"/>
                        <a:pt x="4590" y="2777"/>
                      </a:cubicBezTo>
                      <a:cubicBezTo>
                        <a:pt x="3339" y="1854"/>
                        <a:pt x="2088" y="924"/>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4"/>
                <p:cNvSpPr/>
                <p:nvPr/>
              </p:nvSpPr>
              <p:spPr>
                <a:xfrm>
                  <a:off x="8765730" y="1435485"/>
                  <a:ext cx="92652" cy="85499"/>
                </a:xfrm>
                <a:custGeom>
                  <a:avLst/>
                  <a:gdLst/>
                  <a:ahLst/>
                  <a:cxnLst/>
                  <a:rect l="l" t="t" r="r" b="b"/>
                  <a:pathLst>
                    <a:path w="3627" h="3347" extrusionOk="0">
                      <a:moveTo>
                        <a:pt x="0" y="1"/>
                      </a:moveTo>
                      <a:lnTo>
                        <a:pt x="0" y="1"/>
                      </a:lnTo>
                      <a:cubicBezTo>
                        <a:pt x="174" y="1092"/>
                        <a:pt x="275" y="2209"/>
                        <a:pt x="301" y="3346"/>
                      </a:cubicBezTo>
                      <a:cubicBezTo>
                        <a:pt x="1345" y="2523"/>
                        <a:pt x="2483" y="1821"/>
                        <a:pt x="3627" y="1145"/>
                      </a:cubicBezTo>
                      <a:cubicBezTo>
                        <a:pt x="2416" y="764"/>
                        <a:pt x="1211" y="38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4"/>
                <p:cNvSpPr/>
                <p:nvPr/>
              </p:nvSpPr>
              <p:spPr>
                <a:xfrm>
                  <a:off x="7302206" y="721936"/>
                  <a:ext cx="1630869" cy="1630869"/>
                </a:xfrm>
                <a:custGeom>
                  <a:avLst/>
                  <a:gdLst/>
                  <a:ahLst/>
                  <a:cxnLst/>
                  <a:rect l="l" t="t" r="r" b="b"/>
                  <a:pathLst>
                    <a:path w="63843" h="63843" extrusionOk="0">
                      <a:moveTo>
                        <a:pt x="31922" y="288"/>
                      </a:moveTo>
                      <a:cubicBezTo>
                        <a:pt x="32758" y="288"/>
                        <a:pt x="33588" y="322"/>
                        <a:pt x="34410" y="389"/>
                      </a:cubicBezTo>
                      <a:cubicBezTo>
                        <a:pt x="34384" y="402"/>
                        <a:pt x="34364" y="415"/>
                        <a:pt x="34350" y="442"/>
                      </a:cubicBezTo>
                      <a:cubicBezTo>
                        <a:pt x="33293" y="2289"/>
                        <a:pt x="32223" y="4142"/>
                        <a:pt x="31293" y="6056"/>
                      </a:cubicBezTo>
                      <a:cubicBezTo>
                        <a:pt x="29988" y="4075"/>
                        <a:pt x="28449" y="2296"/>
                        <a:pt x="26676" y="723"/>
                      </a:cubicBezTo>
                      <a:cubicBezTo>
                        <a:pt x="28382" y="442"/>
                        <a:pt x="30135" y="288"/>
                        <a:pt x="31922" y="288"/>
                      </a:cubicBezTo>
                      <a:close/>
                      <a:moveTo>
                        <a:pt x="34257" y="2637"/>
                      </a:moveTo>
                      <a:cubicBezTo>
                        <a:pt x="35126" y="3955"/>
                        <a:pt x="35943" y="5306"/>
                        <a:pt x="36705" y="6685"/>
                      </a:cubicBezTo>
                      <a:cubicBezTo>
                        <a:pt x="35300" y="6424"/>
                        <a:pt x="33855" y="6270"/>
                        <a:pt x="32383" y="6243"/>
                      </a:cubicBezTo>
                      <a:cubicBezTo>
                        <a:pt x="33025" y="5052"/>
                        <a:pt x="33641" y="3841"/>
                        <a:pt x="34257" y="2637"/>
                      </a:cubicBezTo>
                      <a:close/>
                      <a:moveTo>
                        <a:pt x="34591" y="402"/>
                      </a:moveTo>
                      <a:lnTo>
                        <a:pt x="34591" y="402"/>
                      </a:lnTo>
                      <a:cubicBezTo>
                        <a:pt x="37508" y="650"/>
                        <a:pt x="40312" y="1285"/>
                        <a:pt x="42948" y="2269"/>
                      </a:cubicBezTo>
                      <a:cubicBezTo>
                        <a:pt x="41496" y="3875"/>
                        <a:pt x="39977" y="5407"/>
                        <a:pt x="38391" y="6872"/>
                      </a:cubicBezTo>
                      <a:cubicBezTo>
                        <a:pt x="37000" y="4811"/>
                        <a:pt x="35742" y="2664"/>
                        <a:pt x="34625" y="442"/>
                      </a:cubicBezTo>
                      <a:cubicBezTo>
                        <a:pt x="34618" y="429"/>
                        <a:pt x="34604" y="415"/>
                        <a:pt x="34591" y="402"/>
                      </a:cubicBezTo>
                      <a:close/>
                      <a:moveTo>
                        <a:pt x="26087" y="830"/>
                      </a:moveTo>
                      <a:cubicBezTo>
                        <a:pt x="25519" y="2878"/>
                        <a:pt x="24950" y="4925"/>
                        <a:pt x="24381" y="6979"/>
                      </a:cubicBezTo>
                      <a:cubicBezTo>
                        <a:pt x="22501" y="5708"/>
                        <a:pt x="20614" y="4443"/>
                        <a:pt x="18728" y="3172"/>
                      </a:cubicBezTo>
                      <a:cubicBezTo>
                        <a:pt x="21049" y="2108"/>
                        <a:pt x="23511" y="1312"/>
                        <a:pt x="26087" y="830"/>
                      </a:cubicBezTo>
                      <a:close/>
                      <a:moveTo>
                        <a:pt x="34477" y="864"/>
                      </a:moveTo>
                      <a:cubicBezTo>
                        <a:pt x="35555" y="2978"/>
                        <a:pt x="36752" y="5019"/>
                        <a:pt x="38077" y="6986"/>
                      </a:cubicBezTo>
                      <a:cubicBezTo>
                        <a:pt x="37756" y="6905"/>
                        <a:pt x="37435" y="6832"/>
                        <a:pt x="37113" y="6765"/>
                      </a:cubicBezTo>
                      <a:cubicBezTo>
                        <a:pt x="37107" y="6758"/>
                        <a:pt x="37107" y="6745"/>
                        <a:pt x="37100" y="6731"/>
                      </a:cubicBezTo>
                      <a:cubicBezTo>
                        <a:pt x="36257" y="5199"/>
                        <a:pt x="35347" y="3714"/>
                        <a:pt x="34377" y="2262"/>
                      </a:cubicBezTo>
                      <a:cubicBezTo>
                        <a:pt x="34345" y="2216"/>
                        <a:pt x="34290" y="2189"/>
                        <a:pt x="34236" y="2189"/>
                      </a:cubicBezTo>
                      <a:cubicBezTo>
                        <a:pt x="34188" y="2189"/>
                        <a:pt x="34141" y="2211"/>
                        <a:pt x="34116" y="2262"/>
                      </a:cubicBezTo>
                      <a:cubicBezTo>
                        <a:pt x="33434" y="3587"/>
                        <a:pt x="32744" y="4905"/>
                        <a:pt x="32089" y="6243"/>
                      </a:cubicBezTo>
                      <a:lnTo>
                        <a:pt x="31480" y="6243"/>
                      </a:lnTo>
                      <a:cubicBezTo>
                        <a:pt x="32504" y="4463"/>
                        <a:pt x="33467" y="2650"/>
                        <a:pt x="34477" y="864"/>
                      </a:cubicBezTo>
                      <a:close/>
                      <a:moveTo>
                        <a:pt x="26837" y="2670"/>
                      </a:moveTo>
                      <a:cubicBezTo>
                        <a:pt x="27840" y="3888"/>
                        <a:pt x="28830" y="5106"/>
                        <a:pt x="29827" y="6323"/>
                      </a:cubicBezTo>
                      <a:cubicBezTo>
                        <a:pt x="28342" y="6444"/>
                        <a:pt x="26890" y="6691"/>
                        <a:pt x="25485" y="7059"/>
                      </a:cubicBezTo>
                      <a:cubicBezTo>
                        <a:pt x="26074" y="5661"/>
                        <a:pt x="26422" y="4129"/>
                        <a:pt x="26837" y="2670"/>
                      </a:cubicBezTo>
                      <a:close/>
                      <a:moveTo>
                        <a:pt x="26415" y="944"/>
                      </a:moveTo>
                      <a:cubicBezTo>
                        <a:pt x="28181" y="2510"/>
                        <a:pt x="29720" y="4283"/>
                        <a:pt x="31018" y="6256"/>
                      </a:cubicBezTo>
                      <a:cubicBezTo>
                        <a:pt x="30744" y="6270"/>
                        <a:pt x="30476" y="6283"/>
                        <a:pt x="30215" y="6297"/>
                      </a:cubicBezTo>
                      <a:cubicBezTo>
                        <a:pt x="30209" y="6290"/>
                        <a:pt x="30202" y="6276"/>
                        <a:pt x="30195" y="6270"/>
                      </a:cubicBezTo>
                      <a:cubicBezTo>
                        <a:pt x="29091" y="4925"/>
                        <a:pt x="27981" y="3594"/>
                        <a:pt x="26877" y="2249"/>
                      </a:cubicBezTo>
                      <a:cubicBezTo>
                        <a:pt x="26851" y="2216"/>
                        <a:pt x="26817" y="2202"/>
                        <a:pt x="26783" y="2202"/>
                      </a:cubicBezTo>
                      <a:cubicBezTo>
                        <a:pt x="26718" y="2202"/>
                        <a:pt x="26651" y="2250"/>
                        <a:pt x="26629" y="2316"/>
                      </a:cubicBezTo>
                      <a:cubicBezTo>
                        <a:pt x="26168" y="3875"/>
                        <a:pt x="25559" y="5474"/>
                        <a:pt x="25284" y="7079"/>
                      </a:cubicBezTo>
                      <a:cubicBezTo>
                        <a:pt x="25284" y="7093"/>
                        <a:pt x="25284" y="7099"/>
                        <a:pt x="25284" y="7113"/>
                      </a:cubicBezTo>
                      <a:cubicBezTo>
                        <a:pt x="25097" y="7160"/>
                        <a:pt x="24910" y="7213"/>
                        <a:pt x="24722" y="7267"/>
                      </a:cubicBezTo>
                      <a:cubicBezTo>
                        <a:pt x="24696" y="7267"/>
                        <a:pt x="24676" y="7267"/>
                        <a:pt x="24649" y="7273"/>
                      </a:cubicBezTo>
                      <a:cubicBezTo>
                        <a:pt x="25238" y="5166"/>
                        <a:pt x="25826" y="3052"/>
                        <a:pt x="26415" y="944"/>
                      </a:cubicBezTo>
                      <a:close/>
                      <a:moveTo>
                        <a:pt x="42727" y="4182"/>
                      </a:moveTo>
                      <a:cubicBezTo>
                        <a:pt x="43055" y="5821"/>
                        <a:pt x="43389" y="7467"/>
                        <a:pt x="43717" y="9113"/>
                      </a:cubicBezTo>
                      <a:cubicBezTo>
                        <a:pt x="42439" y="8451"/>
                        <a:pt x="41101" y="7889"/>
                        <a:pt x="39709" y="7447"/>
                      </a:cubicBezTo>
                      <a:cubicBezTo>
                        <a:pt x="40820" y="6517"/>
                        <a:pt x="41757" y="5280"/>
                        <a:pt x="42727" y="4182"/>
                      </a:cubicBezTo>
                      <a:close/>
                      <a:moveTo>
                        <a:pt x="43115" y="2577"/>
                      </a:moveTo>
                      <a:cubicBezTo>
                        <a:pt x="43817" y="4878"/>
                        <a:pt x="44313" y="7227"/>
                        <a:pt x="44634" y="9608"/>
                      </a:cubicBezTo>
                      <a:cubicBezTo>
                        <a:pt x="44440" y="9501"/>
                        <a:pt x="44239" y="9394"/>
                        <a:pt x="44045" y="9287"/>
                      </a:cubicBezTo>
                      <a:cubicBezTo>
                        <a:pt x="43677" y="7474"/>
                        <a:pt x="43309" y="5654"/>
                        <a:pt x="42941" y="3841"/>
                      </a:cubicBezTo>
                      <a:cubicBezTo>
                        <a:pt x="42928" y="3773"/>
                        <a:pt x="42864" y="3735"/>
                        <a:pt x="42802" y="3735"/>
                      </a:cubicBezTo>
                      <a:cubicBezTo>
                        <a:pt x="42766" y="3735"/>
                        <a:pt x="42731" y="3747"/>
                        <a:pt x="42707" y="3774"/>
                      </a:cubicBezTo>
                      <a:cubicBezTo>
                        <a:pt x="41670" y="4938"/>
                        <a:pt x="40419" y="6069"/>
                        <a:pt x="39556" y="7374"/>
                      </a:cubicBezTo>
                      <a:cubicBezTo>
                        <a:pt x="39556" y="7380"/>
                        <a:pt x="39549" y="7387"/>
                        <a:pt x="39549" y="7394"/>
                      </a:cubicBezTo>
                      <a:cubicBezTo>
                        <a:pt x="39234" y="7300"/>
                        <a:pt x="38920" y="7206"/>
                        <a:pt x="38599" y="7119"/>
                      </a:cubicBezTo>
                      <a:cubicBezTo>
                        <a:pt x="40171" y="5674"/>
                        <a:pt x="41670" y="4156"/>
                        <a:pt x="43115" y="2577"/>
                      </a:cubicBezTo>
                      <a:close/>
                      <a:moveTo>
                        <a:pt x="19229" y="5019"/>
                      </a:moveTo>
                      <a:lnTo>
                        <a:pt x="19229" y="5019"/>
                      </a:lnTo>
                      <a:cubicBezTo>
                        <a:pt x="20601" y="5929"/>
                        <a:pt x="21973" y="6972"/>
                        <a:pt x="23445" y="7681"/>
                      </a:cubicBezTo>
                      <a:cubicBezTo>
                        <a:pt x="21926" y="8210"/>
                        <a:pt x="20474" y="8879"/>
                        <a:pt x="19102" y="9675"/>
                      </a:cubicBezTo>
                      <a:cubicBezTo>
                        <a:pt x="19243" y="8130"/>
                        <a:pt x="19243" y="6578"/>
                        <a:pt x="19229" y="5019"/>
                      </a:cubicBezTo>
                      <a:close/>
                      <a:moveTo>
                        <a:pt x="43416" y="2449"/>
                      </a:moveTo>
                      <a:lnTo>
                        <a:pt x="43416" y="2449"/>
                      </a:lnTo>
                      <a:cubicBezTo>
                        <a:pt x="46146" y="3520"/>
                        <a:pt x="48688" y="4958"/>
                        <a:pt x="50990" y="6698"/>
                      </a:cubicBezTo>
                      <a:cubicBezTo>
                        <a:pt x="48922" y="7581"/>
                        <a:pt x="46902" y="8571"/>
                        <a:pt x="44982" y="9742"/>
                      </a:cubicBezTo>
                      <a:cubicBezTo>
                        <a:pt x="44674" y="7267"/>
                        <a:pt x="44145" y="4831"/>
                        <a:pt x="43416" y="2449"/>
                      </a:cubicBezTo>
                      <a:close/>
                      <a:moveTo>
                        <a:pt x="18600" y="3473"/>
                      </a:moveTo>
                      <a:cubicBezTo>
                        <a:pt x="20521" y="4771"/>
                        <a:pt x="22441" y="6076"/>
                        <a:pt x="24368" y="7374"/>
                      </a:cubicBezTo>
                      <a:cubicBezTo>
                        <a:pt x="24114" y="7454"/>
                        <a:pt x="23866" y="7534"/>
                        <a:pt x="23618" y="7621"/>
                      </a:cubicBezTo>
                      <a:cubicBezTo>
                        <a:pt x="23639" y="7581"/>
                        <a:pt x="23639" y="7528"/>
                        <a:pt x="23592" y="7487"/>
                      </a:cubicBezTo>
                      <a:cubicBezTo>
                        <a:pt x="22254" y="6377"/>
                        <a:pt x="20614" y="5520"/>
                        <a:pt x="19149" y="4584"/>
                      </a:cubicBezTo>
                      <a:cubicBezTo>
                        <a:pt x="19126" y="4570"/>
                        <a:pt x="19100" y="4563"/>
                        <a:pt x="19074" y="4563"/>
                      </a:cubicBezTo>
                      <a:cubicBezTo>
                        <a:pt x="18991" y="4563"/>
                        <a:pt x="18908" y="4632"/>
                        <a:pt x="18908" y="4724"/>
                      </a:cubicBezTo>
                      <a:cubicBezTo>
                        <a:pt x="18995" y="6430"/>
                        <a:pt x="18908" y="8130"/>
                        <a:pt x="18828" y="9836"/>
                      </a:cubicBezTo>
                      <a:cubicBezTo>
                        <a:pt x="18654" y="9943"/>
                        <a:pt x="18487" y="10043"/>
                        <a:pt x="18313" y="10150"/>
                      </a:cubicBezTo>
                      <a:cubicBezTo>
                        <a:pt x="18333" y="7916"/>
                        <a:pt x="18373" y="5701"/>
                        <a:pt x="18600" y="3473"/>
                      </a:cubicBezTo>
                      <a:close/>
                      <a:moveTo>
                        <a:pt x="18286" y="3379"/>
                      </a:moveTo>
                      <a:lnTo>
                        <a:pt x="18286" y="3379"/>
                      </a:lnTo>
                      <a:cubicBezTo>
                        <a:pt x="18052" y="5634"/>
                        <a:pt x="17925" y="7922"/>
                        <a:pt x="18059" y="10184"/>
                      </a:cubicBezTo>
                      <a:cubicBezTo>
                        <a:pt x="18045" y="10177"/>
                        <a:pt x="18038" y="10164"/>
                        <a:pt x="18025" y="10164"/>
                      </a:cubicBezTo>
                      <a:cubicBezTo>
                        <a:pt x="15837" y="9374"/>
                        <a:pt x="13649" y="8598"/>
                        <a:pt x="11462" y="7815"/>
                      </a:cubicBezTo>
                      <a:cubicBezTo>
                        <a:pt x="13529" y="6062"/>
                        <a:pt x="15817" y="4564"/>
                        <a:pt x="18286" y="3379"/>
                      </a:cubicBezTo>
                      <a:close/>
                      <a:moveTo>
                        <a:pt x="31393" y="6531"/>
                      </a:moveTo>
                      <a:cubicBezTo>
                        <a:pt x="31935" y="7380"/>
                        <a:pt x="32343" y="8237"/>
                        <a:pt x="32437" y="9260"/>
                      </a:cubicBezTo>
                      <a:cubicBezTo>
                        <a:pt x="32463" y="9536"/>
                        <a:pt x="32361" y="11980"/>
                        <a:pt x="31923" y="11980"/>
                      </a:cubicBezTo>
                      <a:cubicBezTo>
                        <a:pt x="31914" y="11980"/>
                        <a:pt x="31904" y="11979"/>
                        <a:pt x="31895" y="11977"/>
                      </a:cubicBezTo>
                      <a:cubicBezTo>
                        <a:pt x="31654" y="11923"/>
                        <a:pt x="31293" y="10913"/>
                        <a:pt x="31226" y="10739"/>
                      </a:cubicBezTo>
                      <a:cubicBezTo>
                        <a:pt x="31045" y="10251"/>
                        <a:pt x="30938" y="9742"/>
                        <a:pt x="30891" y="9227"/>
                      </a:cubicBezTo>
                      <a:cubicBezTo>
                        <a:pt x="30804" y="8284"/>
                        <a:pt x="31018" y="7414"/>
                        <a:pt x="31326" y="6544"/>
                      </a:cubicBezTo>
                      <a:cubicBezTo>
                        <a:pt x="31339" y="6544"/>
                        <a:pt x="31353" y="6537"/>
                        <a:pt x="31366" y="6531"/>
                      </a:cubicBezTo>
                      <a:close/>
                      <a:moveTo>
                        <a:pt x="38157" y="7561"/>
                      </a:moveTo>
                      <a:cubicBezTo>
                        <a:pt x="38130" y="8337"/>
                        <a:pt x="38097" y="9113"/>
                        <a:pt x="37956" y="9876"/>
                      </a:cubicBezTo>
                      <a:cubicBezTo>
                        <a:pt x="37883" y="10257"/>
                        <a:pt x="37796" y="10632"/>
                        <a:pt x="37662" y="10993"/>
                      </a:cubicBezTo>
                      <a:cubicBezTo>
                        <a:pt x="37609" y="11146"/>
                        <a:pt x="37092" y="12432"/>
                        <a:pt x="36856" y="12432"/>
                      </a:cubicBezTo>
                      <a:cubicBezTo>
                        <a:pt x="36855" y="12432"/>
                        <a:pt x="36854" y="12432"/>
                        <a:pt x="36853" y="12432"/>
                      </a:cubicBezTo>
                      <a:cubicBezTo>
                        <a:pt x="36143" y="12378"/>
                        <a:pt x="36812" y="10043"/>
                        <a:pt x="36940" y="9669"/>
                      </a:cubicBezTo>
                      <a:cubicBezTo>
                        <a:pt x="37214" y="8886"/>
                        <a:pt x="37642" y="8203"/>
                        <a:pt x="38157" y="7561"/>
                      </a:cubicBezTo>
                      <a:close/>
                      <a:moveTo>
                        <a:pt x="24749" y="7561"/>
                      </a:moveTo>
                      <a:cubicBezTo>
                        <a:pt x="25579" y="8049"/>
                        <a:pt x="26148" y="8806"/>
                        <a:pt x="26449" y="9722"/>
                      </a:cubicBezTo>
                      <a:cubicBezTo>
                        <a:pt x="26556" y="10050"/>
                        <a:pt x="27111" y="12278"/>
                        <a:pt x="26649" y="12499"/>
                      </a:cubicBezTo>
                      <a:cubicBezTo>
                        <a:pt x="26638" y="12504"/>
                        <a:pt x="26624" y="12507"/>
                        <a:pt x="26609" y="12507"/>
                      </a:cubicBezTo>
                      <a:cubicBezTo>
                        <a:pt x="26367" y="12507"/>
                        <a:pt x="25693" y="11856"/>
                        <a:pt x="25592" y="11749"/>
                      </a:cubicBezTo>
                      <a:cubicBezTo>
                        <a:pt x="25284" y="11448"/>
                        <a:pt x="25024" y="11087"/>
                        <a:pt x="24829" y="10699"/>
                      </a:cubicBezTo>
                      <a:cubicBezTo>
                        <a:pt x="24334" y="9682"/>
                        <a:pt x="24408" y="8618"/>
                        <a:pt x="24709" y="7568"/>
                      </a:cubicBezTo>
                      <a:cubicBezTo>
                        <a:pt x="24722" y="7568"/>
                        <a:pt x="24736" y="7561"/>
                        <a:pt x="24749" y="7561"/>
                      </a:cubicBezTo>
                      <a:close/>
                      <a:moveTo>
                        <a:pt x="31922" y="6524"/>
                      </a:moveTo>
                      <a:cubicBezTo>
                        <a:pt x="34063" y="6524"/>
                        <a:pt x="36143" y="6792"/>
                        <a:pt x="38130" y="7293"/>
                      </a:cubicBezTo>
                      <a:cubicBezTo>
                        <a:pt x="37348" y="8090"/>
                        <a:pt x="36806" y="9100"/>
                        <a:pt x="36531" y="10184"/>
                      </a:cubicBezTo>
                      <a:cubicBezTo>
                        <a:pt x="36438" y="10532"/>
                        <a:pt x="36043" y="12178"/>
                        <a:pt x="36431" y="12659"/>
                      </a:cubicBezTo>
                      <a:cubicBezTo>
                        <a:pt x="35053" y="12338"/>
                        <a:pt x="33621" y="12158"/>
                        <a:pt x="32156" y="12144"/>
                      </a:cubicBezTo>
                      <a:cubicBezTo>
                        <a:pt x="32972" y="10358"/>
                        <a:pt x="32885" y="8110"/>
                        <a:pt x="31661" y="6531"/>
                      </a:cubicBezTo>
                      <a:cubicBezTo>
                        <a:pt x="31748" y="6531"/>
                        <a:pt x="31835" y="6524"/>
                        <a:pt x="31922" y="6524"/>
                      </a:cubicBezTo>
                      <a:close/>
                      <a:moveTo>
                        <a:pt x="31125" y="6537"/>
                      </a:moveTo>
                      <a:lnTo>
                        <a:pt x="31125" y="6537"/>
                      </a:lnTo>
                      <a:cubicBezTo>
                        <a:pt x="30242" y="8317"/>
                        <a:pt x="30610" y="10552"/>
                        <a:pt x="31728" y="12144"/>
                      </a:cubicBezTo>
                      <a:cubicBezTo>
                        <a:pt x="30075" y="12158"/>
                        <a:pt x="28462" y="12378"/>
                        <a:pt x="26930" y="12780"/>
                      </a:cubicBezTo>
                      <a:cubicBezTo>
                        <a:pt x="26944" y="12760"/>
                        <a:pt x="26957" y="12740"/>
                        <a:pt x="26957" y="12706"/>
                      </a:cubicBezTo>
                      <a:cubicBezTo>
                        <a:pt x="27071" y="10752"/>
                        <a:pt x="26776" y="8611"/>
                        <a:pt x="25070" y="7467"/>
                      </a:cubicBezTo>
                      <a:cubicBezTo>
                        <a:pt x="27004" y="6925"/>
                        <a:pt x="29031" y="6604"/>
                        <a:pt x="31125" y="6537"/>
                      </a:cubicBezTo>
                      <a:close/>
                      <a:moveTo>
                        <a:pt x="50187" y="7916"/>
                      </a:moveTo>
                      <a:lnTo>
                        <a:pt x="50187" y="7916"/>
                      </a:lnTo>
                      <a:cubicBezTo>
                        <a:pt x="49899" y="9702"/>
                        <a:pt x="49605" y="11596"/>
                        <a:pt x="49692" y="13402"/>
                      </a:cubicBezTo>
                      <a:cubicBezTo>
                        <a:pt x="48588" y="12338"/>
                        <a:pt x="47384" y="11368"/>
                        <a:pt x="46099" y="10518"/>
                      </a:cubicBezTo>
                      <a:cubicBezTo>
                        <a:pt x="47444" y="9622"/>
                        <a:pt x="48789" y="8732"/>
                        <a:pt x="50187" y="7916"/>
                      </a:cubicBezTo>
                      <a:close/>
                      <a:moveTo>
                        <a:pt x="51391" y="7006"/>
                      </a:moveTo>
                      <a:cubicBezTo>
                        <a:pt x="53559" y="8705"/>
                        <a:pt x="55493" y="10672"/>
                        <a:pt x="57152" y="12867"/>
                      </a:cubicBezTo>
                      <a:lnTo>
                        <a:pt x="57132" y="12867"/>
                      </a:lnTo>
                      <a:cubicBezTo>
                        <a:pt x="54971" y="13248"/>
                        <a:pt x="52803" y="13623"/>
                        <a:pt x="50642" y="13997"/>
                      </a:cubicBezTo>
                      <a:cubicBezTo>
                        <a:pt x="50796" y="11662"/>
                        <a:pt x="51043" y="9327"/>
                        <a:pt x="51391" y="7006"/>
                      </a:cubicBezTo>
                      <a:close/>
                      <a:moveTo>
                        <a:pt x="51077" y="6999"/>
                      </a:moveTo>
                      <a:cubicBezTo>
                        <a:pt x="50729" y="9334"/>
                        <a:pt x="50475" y="11676"/>
                        <a:pt x="50327" y="14024"/>
                      </a:cubicBezTo>
                      <a:cubicBezTo>
                        <a:pt x="50180" y="13884"/>
                        <a:pt x="50040" y="13736"/>
                        <a:pt x="49893" y="13596"/>
                      </a:cubicBezTo>
                      <a:cubicBezTo>
                        <a:pt x="49899" y="13583"/>
                        <a:pt x="49906" y="13569"/>
                        <a:pt x="49906" y="13549"/>
                      </a:cubicBezTo>
                      <a:cubicBezTo>
                        <a:pt x="50160" y="11596"/>
                        <a:pt x="50194" y="9635"/>
                        <a:pt x="50501" y="7675"/>
                      </a:cubicBezTo>
                      <a:cubicBezTo>
                        <a:pt x="50517" y="7585"/>
                        <a:pt x="50450" y="7500"/>
                        <a:pt x="50366" y="7500"/>
                      </a:cubicBezTo>
                      <a:cubicBezTo>
                        <a:pt x="50343" y="7500"/>
                        <a:pt x="50318" y="7507"/>
                        <a:pt x="50294" y="7521"/>
                      </a:cubicBezTo>
                      <a:cubicBezTo>
                        <a:pt x="48782" y="8397"/>
                        <a:pt x="47283" y="9327"/>
                        <a:pt x="45878" y="10371"/>
                      </a:cubicBezTo>
                      <a:cubicBezTo>
                        <a:pt x="45644" y="10217"/>
                        <a:pt x="45403" y="10070"/>
                        <a:pt x="45162" y="9923"/>
                      </a:cubicBezTo>
                      <a:cubicBezTo>
                        <a:pt x="46822" y="9006"/>
                        <a:pt x="48501" y="8143"/>
                        <a:pt x="50227" y="7374"/>
                      </a:cubicBezTo>
                      <a:cubicBezTo>
                        <a:pt x="50515" y="7247"/>
                        <a:pt x="50796" y="7119"/>
                        <a:pt x="51077" y="6999"/>
                      </a:cubicBezTo>
                      <a:close/>
                      <a:moveTo>
                        <a:pt x="13206" y="9814"/>
                      </a:moveTo>
                      <a:cubicBezTo>
                        <a:pt x="13593" y="9814"/>
                        <a:pt x="14761" y="10354"/>
                        <a:pt x="15014" y="10438"/>
                      </a:cubicBezTo>
                      <a:cubicBezTo>
                        <a:pt x="15683" y="10645"/>
                        <a:pt x="16373" y="10826"/>
                        <a:pt x="17062" y="10987"/>
                      </a:cubicBezTo>
                      <a:cubicBezTo>
                        <a:pt x="15750" y="11923"/>
                        <a:pt x="14533" y="12974"/>
                        <a:pt x="13422" y="14125"/>
                      </a:cubicBezTo>
                      <a:cubicBezTo>
                        <a:pt x="13362" y="13455"/>
                        <a:pt x="13241" y="12793"/>
                        <a:pt x="13168" y="12124"/>
                      </a:cubicBezTo>
                      <a:cubicBezTo>
                        <a:pt x="13134" y="11756"/>
                        <a:pt x="12833" y="10017"/>
                        <a:pt x="13107" y="9836"/>
                      </a:cubicBezTo>
                      <a:cubicBezTo>
                        <a:pt x="13129" y="9821"/>
                        <a:pt x="13162" y="9814"/>
                        <a:pt x="13206" y="9814"/>
                      </a:cubicBezTo>
                      <a:close/>
                      <a:moveTo>
                        <a:pt x="44600" y="9923"/>
                      </a:moveTo>
                      <a:cubicBezTo>
                        <a:pt x="44640" y="9950"/>
                        <a:pt x="44681" y="9970"/>
                        <a:pt x="44721" y="9996"/>
                      </a:cubicBezTo>
                      <a:cubicBezTo>
                        <a:pt x="44379" y="10893"/>
                        <a:pt x="44487" y="11903"/>
                        <a:pt x="44052" y="12773"/>
                      </a:cubicBezTo>
                      <a:cubicBezTo>
                        <a:pt x="43838" y="13208"/>
                        <a:pt x="43523" y="13589"/>
                        <a:pt x="43182" y="13924"/>
                      </a:cubicBezTo>
                      <a:cubicBezTo>
                        <a:pt x="43035" y="14058"/>
                        <a:pt x="42887" y="14198"/>
                        <a:pt x="42734" y="14325"/>
                      </a:cubicBezTo>
                      <a:cubicBezTo>
                        <a:pt x="42582" y="14447"/>
                        <a:pt x="42442" y="14637"/>
                        <a:pt x="42325" y="14637"/>
                      </a:cubicBezTo>
                      <a:cubicBezTo>
                        <a:pt x="42281" y="14637"/>
                        <a:pt x="42241" y="14611"/>
                        <a:pt x="42205" y="14546"/>
                      </a:cubicBezTo>
                      <a:cubicBezTo>
                        <a:pt x="42051" y="14252"/>
                        <a:pt x="42299" y="13509"/>
                        <a:pt x="42379" y="13195"/>
                      </a:cubicBezTo>
                      <a:cubicBezTo>
                        <a:pt x="42486" y="12746"/>
                        <a:pt x="42660" y="12325"/>
                        <a:pt x="42867" y="11917"/>
                      </a:cubicBezTo>
                      <a:cubicBezTo>
                        <a:pt x="43289" y="11114"/>
                        <a:pt x="43904" y="10485"/>
                        <a:pt x="44600" y="9923"/>
                      </a:cubicBezTo>
                      <a:close/>
                      <a:moveTo>
                        <a:pt x="18299" y="10498"/>
                      </a:moveTo>
                      <a:cubicBezTo>
                        <a:pt x="19176" y="10993"/>
                        <a:pt x="19939" y="11642"/>
                        <a:pt x="20521" y="12465"/>
                      </a:cubicBezTo>
                      <a:cubicBezTo>
                        <a:pt x="20735" y="12760"/>
                        <a:pt x="21859" y="14573"/>
                        <a:pt x="21511" y="14807"/>
                      </a:cubicBezTo>
                      <a:cubicBezTo>
                        <a:pt x="21496" y="14817"/>
                        <a:pt x="21476" y="14822"/>
                        <a:pt x="21453" y="14822"/>
                      </a:cubicBezTo>
                      <a:cubicBezTo>
                        <a:pt x="21176" y="14822"/>
                        <a:pt x="20347" y="14189"/>
                        <a:pt x="20200" y="14078"/>
                      </a:cubicBezTo>
                      <a:cubicBezTo>
                        <a:pt x="19798" y="13770"/>
                        <a:pt x="19444" y="13409"/>
                        <a:pt x="19156" y="13001"/>
                      </a:cubicBezTo>
                      <a:cubicBezTo>
                        <a:pt x="18627" y="12265"/>
                        <a:pt x="18360" y="11435"/>
                        <a:pt x="18212" y="10552"/>
                      </a:cubicBezTo>
                      <a:cubicBezTo>
                        <a:pt x="18239" y="10532"/>
                        <a:pt x="18273" y="10518"/>
                        <a:pt x="18299" y="10498"/>
                      </a:cubicBezTo>
                      <a:close/>
                      <a:moveTo>
                        <a:pt x="38405" y="7367"/>
                      </a:moveTo>
                      <a:cubicBezTo>
                        <a:pt x="40546" y="7929"/>
                        <a:pt x="42573" y="8772"/>
                        <a:pt x="44460" y="9843"/>
                      </a:cubicBezTo>
                      <a:cubicBezTo>
                        <a:pt x="42774" y="10900"/>
                        <a:pt x="41891" y="12934"/>
                        <a:pt x="41984" y="14901"/>
                      </a:cubicBezTo>
                      <a:cubicBezTo>
                        <a:pt x="40399" y="13957"/>
                        <a:pt x="38679" y="13235"/>
                        <a:pt x="36853" y="12760"/>
                      </a:cubicBezTo>
                      <a:cubicBezTo>
                        <a:pt x="37328" y="12566"/>
                        <a:pt x="37736" y="11502"/>
                        <a:pt x="37849" y="11194"/>
                      </a:cubicBezTo>
                      <a:cubicBezTo>
                        <a:pt x="38318" y="9983"/>
                        <a:pt x="38371" y="8652"/>
                        <a:pt x="38405" y="7367"/>
                      </a:cubicBezTo>
                      <a:close/>
                      <a:moveTo>
                        <a:pt x="24488" y="7635"/>
                      </a:moveTo>
                      <a:lnTo>
                        <a:pt x="24488" y="7635"/>
                      </a:lnTo>
                      <a:cubicBezTo>
                        <a:pt x="23665" y="9675"/>
                        <a:pt x="24789" y="11950"/>
                        <a:pt x="26776" y="12813"/>
                      </a:cubicBezTo>
                      <a:lnTo>
                        <a:pt x="26790" y="12813"/>
                      </a:lnTo>
                      <a:cubicBezTo>
                        <a:pt x="25030" y="13288"/>
                        <a:pt x="23358" y="14004"/>
                        <a:pt x="21825" y="14914"/>
                      </a:cubicBezTo>
                      <a:cubicBezTo>
                        <a:pt x="21411" y="12980"/>
                        <a:pt x="20226" y="11355"/>
                        <a:pt x="18527" y="10358"/>
                      </a:cubicBezTo>
                      <a:cubicBezTo>
                        <a:pt x="20367" y="9207"/>
                        <a:pt x="22367" y="8290"/>
                        <a:pt x="24488" y="7635"/>
                      </a:cubicBezTo>
                      <a:close/>
                      <a:moveTo>
                        <a:pt x="11488" y="8183"/>
                      </a:moveTo>
                      <a:lnTo>
                        <a:pt x="11488" y="8183"/>
                      </a:lnTo>
                      <a:cubicBezTo>
                        <a:pt x="13609" y="8939"/>
                        <a:pt x="15724" y="9702"/>
                        <a:pt x="17838" y="10458"/>
                      </a:cubicBezTo>
                      <a:cubicBezTo>
                        <a:pt x="17684" y="10558"/>
                        <a:pt x="17530" y="10666"/>
                        <a:pt x="17376" y="10766"/>
                      </a:cubicBezTo>
                      <a:cubicBezTo>
                        <a:pt x="17363" y="10752"/>
                        <a:pt x="17343" y="10739"/>
                        <a:pt x="17309" y="10732"/>
                      </a:cubicBezTo>
                      <a:cubicBezTo>
                        <a:pt x="15817" y="10384"/>
                        <a:pt x="14359" y="9930"/>
                        <a:pt x="12927" y="9368"/>
                      </a:cubicBezTo>
                      <a:cubicBezTo>
                        <a:pt x="12913" y="9361"/>
                        <a:pt x="12898" y="9358"/>
                        <a:pt x="12883" y="9358"/>
                      </a:cubicBezTo>
                      <a:cubicBezTo>
                        <a:pt x="12810" y="9358"/>
                        <a:pt x="12740" y="9435"/>
                        <a:pt x="12740" y="9508"/>
                      </a:cubicBezTo>
                      <a:cubicBezTo>
                        <a:pt x="12760" y="11074"/>
                        <a:pt x="12800" y="12786"/>
                        <a:pt x="13261" y="14299"/>
                      </a:cubicBezTo>
                      <a:cubicBezTo>
                        <a:pt x="13034" y="14539"/>
                        <a:pt x="12806" y="14787"/>
                        <a:pt x="12586" y="15041"/>
                      </a:cubicBezTo>
                      <a:cubicBezTo>
                        <a:pt x="12331" y="12733"/>
                        <a:pt x="11970" y="10451"/>
                        <a:pt x="11488" y="8183"/>
                      </a:cubicBezTo>
                      <a:close/>
                      <a:moveTo>
                        <a:pt x="11134" y="8096"/>
                      </a:moveTo>
                      <a:cubicBezTo>
                        <a:pt x="11368" y="9187"/>
                        <a:pt x="11575" y="10277"/>
                        <a:pt x="11756" y="11375"/>
                      </a:cubicBezTo>
                      <a:cubicBezTo>
                        <a:pt x="11850" y="11917"/>
                        <a:pt x="11930" y="12459"/>
                        <a:pt x="12010" y="13001"/>
                      </a:cubicBezTo>
                      <a:cubicBezTo>
                        <a:pt x="12057" y="13375"/>
                        <a:pt x="12445" y="14687"/>
                        <a:pt x="12064" y="14961"/>
                      </a:cubicBezTo>
                      <a:cubicBezTo>
                        <a:pt x="11975" y="15028"/>
                        <a:pt x="11798" y="15050"/>
                        <a:pt x="11590" y="15050"/>
                      </a:cubicBezTo>
                      <a:cubicBezTo>
                        <a:pt x="11174" y="15050"/>
                        <a:pt x="10630" y="14961"/>
                        <a:pt x="10398" y="14961"/>
                      </a:cubicBezTo>
                      <a:cubicBezTo>
                        <a:pt x="9842" y="14968"/>
                        <a:pt x="9294" y="14974"/>
                        <a:pt x="8739" y="14988"/>
                      </a:cubicBezTo>
                      <a:cubicBezTo>
                        <a:pt x="7534" y="15014"/>
                        <a:pt x="6330" y="15061"/>
                        <a:pt x="5132" y="15121"/>
                      </a:cubicBezTo>
                      <a:cubicBezTo>
                        <a:pt x="6785" y="12499"/>
                        <a:pt x="8812" y="10130"/>
                        <a:pt x="11134" y="8096"/>
                      </a:cubicBezTo>
                      <a:close/>
                      <a:moveTo>
                        <a:pt x="50153" y="14372"/>
                      </a:moveTo>
                      <a:lnTo>
                        <a:pt x="50153" y="14372"/>
                      </a:lnTo>
                      <a:cubicBezTo>
                        <a:pt x="49719" y="16212"/>
                        <a:pt x="48334" y="17651"/>
                        <a:pt x="46494" y="18112"/>
                      </a:cubicBezTo>
                      <a:cubicBezTo>
                        <a:pt x="47256" y="16399"/>
                        <a:pt x="48548" y="15282"/>
                        <a:pt x="50153" y="14372"/>
                      </a:cubicBezTo>
                      <a:close/>
                      <a:moveTo>
                        <a:pt x="26803" y="13108"/>
                      </a:moveTo>
                      <a:lnTo>
                        <a:pt x="26803" y="13108"/>
                      </a:lnTo>
                      <a:cubicBezTo>
                        <a:pt x="26007" y="13656"/>
                        <a:pt x="25532" y="14600"/>
                        <a:pt x="25378" y="15576"/>
                      </a:cubicBezTo>
                      <a:cubicBezTo>
                        <a:pt x="25264" y="16312"/>
                        <a:pt x="25258" y="17289"/>
                        <a:pt x="25405" y="18219"/>
                      </a:cubicBezTo>
                      <a:cubicBezTo>
                        <a:pt x="25010" y="17490"/>
                        <a:pt x="24515" y="16821"/>
                        <a:pt x="23826" y="16326"/>
                      </a:cubicBezTo>
                      <a:cubicBezTo>
                        <a:pt x="23204" y="15871"/>
                        <a:pt x="22477" y="15633"/>
                        <a:pt x="21749" y="15633"/>
                      </a:cubicBezTo>
                      <a:cubicBezTo>
                        <a:pt x="21544" y="15633"/>
                        <a:pt x="21339" y="15652"/>
                        <a:pt x="21136" y="15690"/>
                      </a:cubicBezTo>
                      <a:cubicBezTo>
                        <a:pt x="22856" y="14546"/>
                        <a:pt x="24763" y="13663"/>
                        <a:pt x="26803" y="13108"/>
                      </a:cubicBezTo>
                      <a:close/>
                      <a:moveTo>
                        <a:pt x="44901" y="10103"/>
                      </a:moveTo>
                      <a:cubicBezTo>
                        <a:pt x="46808" y="11241"/>
                        <a:pt x="48554" y="12619"/>
                        <a:pt x="50100" y="14205"/>
                      </a:cubicBezTo>
                      <a:cubicBezTo>
                        <a:pt x="48294" y="14854"/>
                        <a:pt x="46895" y="16486"/>
                        <a:pt x="46179" y="18219"/>
                      </a:cubicBezTo>
                      <a:cubicBezTo>
                        <a:pt x="45912" y="17945"/>
                        <a:pt x="45631" y="17671"/>
                        <a:pt x="45350" y="17410"/>
                      </a:cubicBezTo>
                      <a:cubicBezTo>
                        <a:pt x="45269" y="17303"/>
                        <a:pt x="45182" y="17202"/>
                        <a:pt x="45082" y="17102"/>
                      </a:cubicBezTo>
                      <a:cubicBezTo>
                        <a:pt x="44868" y="16868"/>
                        <a:pt x="44620" y="16680"/>
                        <a:pt x="44353" y="16547"/>
                      </a:cubicBezTo>
                      <a:cubicBezTo>
                        <a:pt x="43677" y="15998"/>
                        <a:pt x="42961" y="15489"/>
                        <a:pt x="42218" y="15034"/>
                      </a:cubicBezTo>
                      <a:cubicBezTo>
                        <a:pt x="42921" y="14493"/>
                        <a:pt x="43657" y="13931"/>
                        <a:pt x="44119" y="13154"/>
                      </a:cubicBezTo>
                      <a:cubicBezTo>
                        <a:pt x="44667" y="12244"/>
                        <a:pt x="44687" y="11120"/>
                        <a:pt x="44901" y="10103"/>
                      </a:cubicBezTo>
                      <a:close/>
                      <a:moveTo>
                        <a:pt x="31922" y="12425"/>
                      </a:moveTo>
                      <a:cubicBezTo>
                        <a:pt x="33300" y="12425"/>
                        <a:pt x="34645" y="12572"/>
                        <a:pt x="35943" y="12840"/>
                      </a:cubicBezTo>
                      <a:cubicBezTo>
                        <a:pt x="33869" y="13201"/>
                        <a:pt x="32992" y="16179"/>
                        <a:pt x="32872" y="18246"/>
                      </a:cubicBezTo>
                      <a:cubicBezTo>
                        <a:pt x="32437" y="15971"/>
                        <a:pt x="31406" y="12980"/>
                        <a:pt x="29045" y="12639"/>
                      </a:cubicBezTo>
                      <a:cubicBezTo>
                        <a:pt x="29988" y="12499"/>
                        <a:pt x="30945" y="12425"/>
                        <a:pt x="31922" y="12425"/>
                      </a:cubicBezTo>
                      <a:close/>
                      <a:moveTo>
                        <a:pt x="38217" y="13469"/>
                      </a:moveTo>
                      <a:lnTo>
                        <a:pt x="38217" y="13469"/>
                      </a:lnTo>
                      <a:cubicBezTo>
                        <a:pt x="40144" y="14131"/>
                        <a:pt x="41937" y="15081"/>
                        <a:pt x="43543" y="16279"/>
                      </a:cubicBezTo>
                      <a:cubicBezTo>
                        <a:pt x="43378" y="16252"/>
                        <a:pt x="43211" y="16238"/>
                        <a:pt x="43042" y="16238"/>
                      </a:cubicBezTo>
                      <a:cubicBezTo>
                        <a:pt x="42507" y="16238"/>
                        <a:pt x="41963" y="16374"/>
                        <a:pt x="41469" y="16634"/>
                      </a:cubicBezTo>
                      <a:cubicBezTo>
                        <a:pt x="40492" y="17142"/>
                        <a:pt x="39810" y="17992"/>
                        <a:pt x="39295" y="18942"/>
                      </a:cubicBezTo>
                      <a:cubicBezTo>
                        <a:pt x="39596" y="17891"/>
                        <a:pt x="39756" y="16801"/>
                        <a:pt x="39529" y="15704"/>
                      </a:cubicBezTo>
                      <a:cubicBezTo>
                        <a:pt x="39355" y="14827"/>
                        <a:pt x="38900" y="14011"/>
                        <a:pt x="38217" y="13469"/>
                      </a:cubicBezTo>
                      <a:close/>
                      <a:moveTo>
                        <a:pt x="12612" y="15596"/>
                      </a:moveTo>
                      <a:cubicBezTo>
                        <a:pt x="12612" y="15596"/>
                        <a:pt x="12619" y="15603"/>
                        <a:pt x="12626" y="15610"/>
                      </a:cubicBezTo>
                      <a:cubicBezTo>
                        <a:pt x="13475" y="15918"/>
                        <a:pt x="14245" y="16306"/>
                        <a:pt x="14927" y="16908"/>
                      </a:cubicBezTo>
                      <a:cubicBezTo>
                        <a:pt x="15416" y="17349"/>
                        <a:pt x="16292" y="18152"/>
                        <a:pt x="16406" y="18841"/>
                      </a:cubicBezTo>
                      <a:cubicBezTo>
                        <a:pt x="16432" y="19016"/>
                        <a:pt x="16437" y="19059"/>
                        <a:pt x="16391" y="19059"/>
                      </a:cubicBezTo>
                      <a:cubicBezTo>
                        <a:pt x="16354" y="19059"/>
                        <a:pt x="16284" y="19031"/>
                        <a:pt x="16165" y="19022"/>
                      </a:cubicBezTo>
                      <a:cubicBezTo>
                        <a:pt x="15984" y="19015"/>
                        <a:pt x="15777" y="18928"/>
                        <a:pt x="15610" y="18875"/>
                      </a:cubicBezTo>
                      <a:cubicBezTo>
                        <a:pt x="15121" y="18721"/>
                        <a:pt x="14646" y="18514"/>
                        <a:pt x="14225" y="18233"/>
                      </a:cubicBezTo>
                      <a:cubicBezTo>
                        <a:pt x="13295" y="17617"/>
                        <a:pt x="12693" y="16694"/>
                        <a:pt x="12612" y="15596"/>
                      </a:cubicBezTo>
                      <a:close/>
                      <a:moveTo>
                        <a:pt x="18065" y="10652"/>
                      </a:moveTo>
                      <a:cubicBezTo>
                        <a:pt x="18192" y="12673"/>
                        <a:pt x="19711" y="14399"/>
                        <a:pt x="21585" y="15061"/>
                      </a:cubicBezTo>
                      <a:cubicBezTo>
                        <a:pt x="21049" y="15389"/>
                        <a:pt x="20534" y="15744"/>
                        <a:pt x="20032" y="16118"/>
                      </a:cubicBezTo>
                      <a:cubicBezTo>
                        <a:pt x="19952" y="16172"/>
                        <a:pt x="19872" y="16225"/>
                        <a:pt x="19791" y="16292"/>
                      </a:cubicBezTo>
                      <a:cubicBezTo>
                        <a:pt x="19704" y="16359"/>
                        <a:pt x="19624" y="16426"/>
                        <a:pt x="19544" y="16506"/>
                      </a:cubicBezTo>
                      <a:cubicBezTo>
                        <a:pt x="18540" y="17309"/>
                        <a:pt x="17617" y="18213"/>
                        <a:pt x="16794" y="19196"/>
                      </a:cubicBezTo>
                      <a:cubicBezTo>
                        <a:pt x="16051" y="17403"/>
                        <a:pt x="14573" y="15931"/>
                        <a:pt x="12686" y="15389"/>
                      </a:cubicBezTo>
                      <a:lnTo>
                        <a:pt x="12659" y="15389"/>
                      </a:lnTo>
                      <a:cubicBezTo>
                        <a:pt x="14225" y="13563"/>
                        <a:pt x="16051" y="11970"/>
                        <a:pt x="18065" y="10652"/>
                      </a:cubicBezTo>
                      <a:close/>
                      <a:moveTo>
                        <a:pt x="55693" y="14399"/>
                      </a:moveTo>
                      <a:lnTo>
                        <a:pt x="55693" y="14399"/>
                      </a:lnTo>
                      <a:cubicBezTo>
                        <a:pt x="55245" y="16085"/>
                        <a:pt x="54797" y="17764"/>
                        <a:pt x="54362" y="19450"/>
                      </a:cubicBezTo>
                      <a:cubicBezTo>
                        <a:pt x="53526" y="17938"/>
                        <a:pt x="52535" y="16526"/>
                        <a:pt x="51418" y="15229"/>
                      </a:cubicBezTo>
                      <a:cubicBezTo>
                        <a:pt x="52836" y="14914"/>
                        <a:pt x="54255" y="14626"/>
                        <a:pt x="55693" y="14399"/>
                      </a:cubicBezTo>
                      <a:close/>
                      <a:moveTo>
                        <a:pt x="29613" y="16687"/>
                      </a:moveTo>
                      <a:cubicBezTo>
                        <a:pt x="30943" y="16687"/>
                        <a:pt x="32056" y="17738"/>
                        <a:pt x="32209" y="19116"/>
                      </a:cubicBezTo>
                      <a:cubicBezTo>
                        <a:pt x="32116" y="19116"/>
                        <a:pt x="32015" y="19109"/>
                        <a:pt x="31922" y="19109"/>
                      </a:cubicBezTo>
                      <a:cubicBezTo>
                        <a:pt x="30202" y="19109"/>
                        <a:pt x="28570" y="19450"/>
                        <a:pt x="27071" y="20066"/>
                      </a:cubicBezTo>
                      <a:cubicBezTo>
                        <a:pt x="26930" y="18647"/>
                        <a:pt x="27318" y="17242"/>
                        <a:pt x="28877" y="16794"/>
                      </a:cubicBezTo>
                      <a:cubicBezTo>
                        <a:pt x="29127" y="16722"/>
                        <a:pt x="29373" y="16687"/>
                        <a:pt x="29613" y="16687"/>
                      </a:cubicBezTo>
                      <a:close/>
                      <a:moveTo>
                        <a:pt x="11723" y="16078"/>
                      </a:moveTo>
                      <a:lnTo>
                        <a:pt x="11723" y="16078"/>
                      </a:lnTo>
                      <a:cubicBezTo>
                        <a:pt x="10692" y="17390"/>
                        <a:pt x="9789" y="18808"/>
                        <a:pt x="9020" y="20307"/>
                      </a:cubicBezTo>
                      <a:cubicBezTo>
                        <a:pt x="8230" y="18982"/>
                        <a:pt x="7340" y="17771"/>
                        <a:pt x="6638" y="16386"/>
                      </a:cubicBezTo>
                      <a:cubicBezTo>
                        <a:pt x="8330" y="16266"/>
                        <a:pt x="10043" y="16259"/>
                        <a:pt x="11723" y="16078"/>
                      </a:cubicBezTo>
                      <a:close/>
                      <a:moveTo>
                        <a:pt x="28395" y="12947"/>
                      </a:moveTo>
                      <a:cubicBezTo>
                        <a:pt x="28402" y="12947"/>
                        <a:pt x="28409" y="12947"/>
                        <a:pt x="28416" y="12947"/>
                      </a:cubicBezTo>
                      <a:cubicBezTo>
                        <a:pt x="31574" y="12960"/>
                        <a:pt x="32343" y="16694"/>
                        <a:pt x="32698" y="19136"/>
                      </a:cubicBezTo>
                      <a:cubicBezTo>
                        <a:pt x="32631" y="19136"/>
                        <a:pt x="32564" y="19129"/>
                        <a:pt x="32497" y="19122"/>
                      </a:cubicBezTo>
                      <a:cubicBezTo>
                        <a:pt x="32336" y="17606"/>
                        <a:pt x="31136" y="16420"/>
                        <a:pt x="29638" y="16420"/>
                      </a:cubicBezTo>
                      <a:cubicBezTo>
                        <a:pt x="29458" y="16420"/>
                        <a:pt x="29273" y="16437"/>
                        <a:pt x="29085" y="16473"/>
                      </a:cubicBezTo>
                      <a:cubicBezTo>
                        <a:pt x="27506" y="16781"/>
                        <a:pt x="26268" y="18560"/>
                        <a:pt x="26937" y="20119"/>
                      </a:cubicBezTo>
                      <a:cubicBezTo>
                        <a:pt x="26756" y="20200"/>
                        <a:pt x="26582" y="20280"/>
                        <a:pt x="26408" y="20360"/>
                      </a:cubicBezTo>
                      <a:cubicBezTo>
                        <a:pt x="25260" y="18190"/>
                        <a:pt x="24864" y="12947"/>
                        <a:pt x="28395" y="12947"/>
                      </a:cubicBezTo>
                      <a:close/>
                      <a:moveTo>
                        <a:pt x="56958" y="13221"/>
                      </a:moveTo>
                      <a:cubicBezTo>
                        <a:pt x="56349" y="15643"/>
                        <a:pt x="55660" y="18045"/>
                        <a:pt x="54884" y="20420"/>
                      </a:cubicBezTo>
                      <a:cubicBezTo>
                        <a:pt x="54783" y="20226"/>
                        <a:pt x="54676" y="20026"/>
                        <a:pt x="54569" y="19825"/>
                      </a:cubicBezTo>
                      <a:cubicBezTo>
                        <a:pt x="54576" y="19818"/>
                        <a:pt x="54583" y="19805"/>
                        <a:pt x="54589" y="19792"/>
                      </a:cubicBezTo>
                      <a:cubicBezTo>
                        <a:pt x="55084" y="17952"/>
                        <a:pt x="55560" y="16098"/>
                        <a:pt x="56041" y="14258"/>
                      </a:cubicBezTo>
                      <a:cubicBezTo>
                        <a:pt x="56071" y="14144"/>
                        <a:pt x="55988" y="14068"/>
                        <a:pt x="55889" y="14068"/>
                      </a:cubicBezTo>
                      <a:cubicBezTo>
                        <a:pt x="55877" y="14068"/>
                        <a:pt x="55866" y="14069"/>
                        <a:pt x="55854" y="14071"/>
                      </a:cubicBezTo>
                      <a:cubicBezTo>
                        <a:pt x="54315" y="14305"/>
                        <a:pt x="52783" y="14600"/>
                        <a:pt x="51271" y="14994"/>
                      </a:cubicBezTo>
                      <a:cubicBezTo>
                        <a:pt x="51257" y="15001"/>
                        <a:pt x="51251" y="15008"/>
                        <a:pt x="51237" y="15014"/>
                      </a:cubicBezTo>
                      <a:cubicBezTo>
                        <a:pt x="51030" y="14780"/>
                        <a:pt x="50823" y="14553"/>
                        <a:pt x="50608" y="14325"/>
                      </a:cubicBezTo>
                      <a:cubicBezTo>
                        <a:pt x="52729" y="13957"/>
                        <a:pt x="54844" y="13589"/>
                        <a:pt x="56958" y="13221"/>
                      </a:cubicBezTo>
                      <a:close/>
                      <a:moveTo>
                        <a:pt x="57319" y="13088"/>
                      </a:moveTo>
                      <a:cubicBezTo>
                        <a:pt x="59005" y="15356"/>
                        <a:pt x="60397" y="17851"/>
                        <a:pt x="61434" y="20527"/>
                      </a:cubicBezTo>
                      <a:cubicBezTo>
                        <a:pt x="59670" y="20413"/>
                        <a:pt x="57911" y="20362"/>
                        <a:pt x="56148" y="20362"/>
                      </a:cubicBezTo>
                      <a:cubicBezTo>
                        <a:pt x="55845" y="20362"/>
                        <a:pt x="55542" y="20364"/>
                        <a:pt x="55238" y="20367"/>
                      </a:cubicBezTo>
                      <a:cubicBezTo>
                        <a:pt x="56014" y="17965"/>
                        <a:pt x="56710" y="15536"/>
                        <a:pt x="57319" y="13088"/>
                      </a:cubicBezTo>
                      <a:close/>
                      <a:moveTo>
                        <a:pt x="35666" y="17073"/>
                      </a:moveTo>
                      <a:cubicBezTo>
                        <a:pt x="35873" y="17073"/>
                        <a:pt x="36091" y="17106"/>
                        <a:pt x="36317" y="17175"/>
                      </a:cubicBezTo>
                      <a:cubicBezTo>
                        <a:pt x="37843" y="17644"/>
                        <a:pt x="38010" y="19203"/>
                        <a:pt x="37816" y="20554"/>
                      </a:cubicBezTo>
                      <a:cubicBezTo>
                        <a:pt x="36478" y="19858"/>
                        <a:pt x="35013" y="19390"/>
                        <a:pt x="33460" y="19203"/>
                      </a:cubicBezTo>
                      <a:cubicBezTo>
                        <a:pt x="33687" y="18059"/>
                        <a:pt x="34522" y="17073"/>
                        <a:pt x="35666" y="17073"/>
                      </a:cubicBezTo>
                      <a:close/>
                      <a:moveTo>
                        <a:pt x="36309" y="13094"/>
                      </a:moveTo>
                      <a:cubicBezTo>
                        <a:pt x="36558" y="13094"/>
                        <a:pt x="36825" y="13134"/>
                        <a:pt x="37113" y="13221"/>
                      </a:cubicBezTo>
                      <a:cubicBezTo>
                        <a:pt x="40392" y="14218"/>
                        <a:pt x="39214" y="18393"/>
                        <a:pt x="38365" y="20661"/>
                      </a:cubicBezTo>
                      <a:cubicBezTo>
                        <a:pt x="38324" y="20768"/>
                        <a:pt x="38398" y="20842"/>
                        <a:pt x="38485" y="20862"/>
                      </a:cubicBezTo>
                      <a:cubicBezTo>
                        <a:pt x="38485" y="20882"/>
                        <a:pt x="38472" y="20895"/>
                        <a:pt x="38472" y="20916"/>
                      </a:cubicBezTo>
                      <a:cubicBezTo>
                        <a:pt x="38338" y="20842"/>
                        <a:pt x="38211" y="20762"/>
                        <a:pt x="38077" y="20688"/>
                      </a:cubicBezTo>
                      <a:cubicBezTo>
                        <a:pt x="38318" y="19109"/>
                        <a:pt x="38077" y="17343"/>
                        <a:pt x="36270" y="16868"/>
                      </a:cubicBezTo>
                      <a:cubicBezTo>
                        <a:pt x="36082" y="16818"/>
                        <a:pt x="35892" y="16795"/>
                        <a:pt x="35703" y="16795"/>
                      </a:cubicBezTo>
                      <a:cubicBezTo>
                        <a:pt x="34437" y="16795"/>
                        <a:pt x="33262" y="17854"/>
                        <a:pt x="33280" y="19176"/>
                      </a:cubicBezTo>
                      <a:lnTo>
                        <a:pt x="33280" y="19183"/>
                      </a:lnTo>
                      <a:cubicBezTo>
                        <a:pt x="33193" y="19176"/>
                        <a:pt x="33106" y="19169"/>
                        <a:pt x="33012" y="19163"/>
                      </a:cubicBezTo>
                      <a:cubicBezTo>
                        <a:pt x="33019" y="19143"/>
                        <a:pt x="33019" y="19122"/>
                        <a:pt x="33019" y="19102"/>
                      </a:cubicBezTo>
                      <a:cubicBezTo>
                        <a:pt x="33019" y="19096"/>
                        <a:pt x="33012" y="19082"/>
                        <a:pt x="33012" y="19069"/>
                      </a:cubicBezTo>
                      <a:lnTo>
                        <a:pt x="33012" y="19062"/>
                      </a:lnTo>
                      <a:cubicBezTo>
                        <a:pt x="33249" y="17194"/>
                        <a:pt x="33808" y="13094"/>
                        <a:pt x="36309" y="13094"/>
                      </a:cubicBezTo>
                      <a:close/>
                      <a:moveTo>
                        <a:pt x="10823" y="15287"/>
                      </a:moveTo>
                      <a:cubicBezTo>
                        <a:pt x="11337" y="15287"/>
                        <a:pt x="11851" y="15290"/>
                        <a:pt x="12365" y="15295"/>
                      </a:cubicBezTo>
                      <a:cubicBezTo>
                        <a:pt x="12204" y="15489"/>
                        <a:pt x="12044" y="15683"/>
                        <a:pt x="11883" y="15884"/>
                      </a:cubicBezTo>
                      <a:cubicBezTo>
                        <a:pt x="11863" y="15837"/>
                        <a:pt x="11823" y="15804"/>
                        <a:pt x="11756" y="15797"/>
                      </a:cubicBezTo>
                      <a:cubicBezTo>
                        <a:pt x="11522" y="15788"/>
                        <a:pt x="11287" y="15784"/>
                        <a:pt x="11051" y="15784"/>
                      </a:cubicBezTo>
                      <a:cubicBezTo>
                        <a:pt x="9505" y="15784"/>
                        <a:pt x="7923" y="15958"/>
                        <a:pt x="6390" y="16092"/>
                      </a:cubicBezTo>
                      <a:cubicBezTo>
                        <a:pt x="6270" y="16098"/>
                        <a:pt x="6203" y="16212"/>
                        <a:pt x="6256" y="16326"/>
                      </a:cubicBezTo>
                      <a:cubicBezTo>
                        <a:pt x="6965" y="17771"/>
                        <a:pt x="7782" y="19343"/>
                        <a:pt x="8919" y="20507"/>
                      </a:cubicBezTo>
                      <a:cubicBezTo>
                        <a:pt x="8805" y="20742"/>
                        <a:pt x="8692" y="20982"/>
                        <a:pt x="8578" y="21223"/>
                      </a:cubicBezTo>
                      <a:lnTo>
                        <a:pt x="8558" y="21223"/>
                      </a:lnTo>
                      <a:cubicBezTo>
                        <a:pt x="8536" y="21218"/>
                        <a:pt x="8515" y="21208"/>
                        <a:pt x="8493" y="21208"/>
                      </a:cubicBezTo>
                      <a:cubicBezTo>
                        <a:pt x="8488" y="21208"/>
                        <a:pt x="8483" y="21209"/>
                        <a:pt x="8478" y="21210"/>
                      </a:cubicBezTo>
                      <a:cubicBezTo>
                        <a:pt x="8491" y="21183"/>
                        <a:pt x="8491" y="21156"/>
                        <a:pt x="8471" y="21130"/>
                      </a:cubicBezTo>
                      <a:cubicBezTo>
                        <a:pt x="7313" y="19263"/>
                        <a:pt x="6183" y="17403"/>
                        <a:pt x="5266" y="15409"/>
                      </a:cubicBezTo>
                      <a:cubicBezTo>
                        <a:pt x="7115" y="15325"/>
                        <a:pt x="8969" y="15287"/>
                        <a:pt x="10823" y="15287"/>
                      </a:cubicBezTo>
                      <a:close/>
                      <a:moveTo>
                        <a:pt x="4945" y="15416"/>
                      </a:moveTo>
                      <a:cubicBezTo>
                        <a:pt x="5868" y="17456"/>
                        <a:pt x="6945" y="19464"/>
                        <a:pt x="8324" y="21230"/>
                      </a:cubicBezTo>
                      <a:cubicBezTo>
                        <a:pt x="6169" y="21618"/>
                        <a:pt x="4015" y="21959"/>
                        <a:pt x="1834" y="22153"/>
                      </a:cubicBezTo>
                      <a:cubicBezTo>
                        <a:pt x="2610" y="19778"/>
                        <a:pt x="3660" y="17517"/>
                        <a:pt x="4945" y="15416"/>
                      </a:cubicBezTo>
                      <a:close/>
                      <a:moveTo>
                        <a:pt x="23445" y="19500"/>
                      </a:moveTo>
                      <a:cubicBezTo>
                        <a:pt x="24294" y="19500"/>
                        <a:pt x="25059" y="20095"/>
                        <a:pt x="25539" y="20822"/>
                      </a:cubicBezTo>
                      <a:cubicBezTo>
                        <a:pt x="24441" y="21457"/>
                        <a:pt x="23445" y="22247"/>
                        <a:pt x="22581" y="23170"/>
                      </a:cubicBezTo>
                      <a:cubicBezTo>
                        <a:pt x="21411" y="22401"/>
                        <a:pt x="21357" y="20260"/>
                        <a:pt x="22668" y="19671"/>
                      </a:cubicBezTo>
                      <a:cubicBezTo>
                        <a:pt x="22931" y="19553"/>
                        <a:pt x="23192" y="19500"/>
                        <a:pt x="23445" y="19500"/>
                      </a:cubicBezTo>
                      <a:close/>
                      <a:moveTo>
                        <a:pt x="50374" y="14493"/>
                      </a:moveTo>
                      <a:cubicBezTo>
                        <a:pt x="52020" y="16239"/>
                        <a:pt x="53432" y="18213"/>
                        <a:pt x="54536" y="20367"/>
                      </a:cubicBezTo>
                      <a:cubicBezTo>
                        <a:pt x="54385" y="20335"/>
                        <a:pt x="54233" y="20319"/>
                        <a:pt x="54079" y="20319"/>
                      </a:cubicBezTo>
                      <a:cubicBezTo>
                        <a:pt x="52417" y="20319"/>
                        <a:pt x="50627" y="22099"/>
                        <a:pt x="49739" y="23324"/>
                      </a:cubicBezTo>
                      <a:cubicBezTo>
                        <a:pt x="48862" y="21511"/>
                        <a:pt x="47711" y="19858"/>
                        <a:pt x="46347" y="18400"/>
                      </a:cubicBezTo>
                      <a:cubicBezTo>
                        <a:pt x="48334" y="17998"/>
                        <a:pt x="49919" y="16460"/>
                        <a:pt x="50374" y="14493"/>
                      </a:cubicBezTo>
                      <a:close/>
                      <a:moveTo>
                        <a:pt x="54361" y="20564"/>
                      </a:moveTo>
                      <a:cubicBezTo>
                        <a:pt x="54410" y="20564"/>
                        <a:pt x="54460" y="20565"/>
                        <a:pt x="54509" y="20568"/>
                      </a:cubicBezTo>
                      <a:cubicBezTo>
                        <a:pt x="53111" y="21718"/>
                        <a:pt x="51840" y="22996"/>
                        <a:pt x="50033" y="23384"/>
                      </a:cubicBezTo>
                      <a:cubicBezTo>
                        <a:pt x="51002" y="22091"/>
                        <a:pt x="52677" y="20564"/>
                        <a:pt x="54361" y="20564"/>
                      </a:cubicBezTo>
                      <a:close/>
                      <a:moveTo>
                        <a:pt x="12425" y="15663"/>
                      </a:moveTo>
                      <a:cubicBezTo>
                        <a:pt x="12505" y="17858"/>
                        <a:pt x="14720" y="18982"/>
                        <a:pt x="16667" y="19343"/>
                      </a:cubicBezTo>
                      <a:cubicBezTo>
                        <a:pt x="15590" y="20648"/>
                        <a:pt x="14673" y="22093"/>
                        <a:pt x="13957" y="23645"/>
                      </a:cubicBezTo>
                      <a:cubicBezTo>
                        <a:pt x="12715" y="22403"/>
                        <a:pt x="11253" y="21106"/>
                        <a:pt x="9487" y="21106"/>
                      </a:cubicBezTo>
                      <a:cubicBezTo>
                        <a:pt x="9304" y="21106"/>
                        <a:pt x="9116" y="21120"/>
                        <a:pt x="8926" y="21150"/>
                      </a:cubicBezTo>
                      <a:cubicBezTo>
                        <a:pt x="9856" y="19169"/>
                        <a:pt x="11040" y="17329"/>
                        <a:pt x="12425" y="15663"/>
                      </a:cubicBezTo>
                      <a:close/>
                      <a:moveTo>
                        <a:pt x="21681" y="15929"/>
                      </a:moveTo>
                      <a:cubicBezTo>
                        <a:pt x="22503" y="15929"/>
                        <a:pt x="23334" y="16267"/>
                        <a:pt x="23973" y="16848"/>
                      </a:cubicBezTo>
                      <a:cubicBezTo>
                        <a:pt x="25057" y="17824"/>
                        <a:pt x="25552" y="19216"/>
                        <a:pt x="26034" y="20554"/>
                      </a:cubicBezTo>
                      <a:cubicBezTo>
                        <a:pt x="25953" y="20594"/>
                        <a:pt x="25873" y="20635"/>
                        <a:pt x="25793" y="20675"/>
                      </a:cubicBezTo>
                      <a:cubicBezTo>
                        <a:pt x="25245" y="19850"/>
                        <a:pt x="24335" y="19209"/>
                        <a:pt x="23393" y="19209"/>
                      </a:cubicBezTo>
                      <a:cubicBezTo>
                        <a:pt x="22967" y="19209"/>
                        <a:pt x="22535" y="19340"/>
                        <a:pt x="22126" y="19644"/>
                      </a:cubicBezTo>
                      <a:cubicBezTo>
                        <a:pt x="21551" y="20073"/>
                        <a:pt x="21330" y="20735"/>
                        <a:pt x="21417" y="21437"/>
                      </a:cubicBezTo>
                      <a:cubicBezTo>
                        <a:pt x="21491" y="22100"/>
                        <a:pt x="21772" y="23036"/>
                        <a:pt x="22434" y="23324"/>
                      </a:cubicBezTo>
                      <a:cubicBezTo>
                        <a:pt x="22334" y="23431"/>
                        <a:pt x="22234" y="23552"/>
                        <a:pt x="22133" y="23665"/>
                      </a:cubicBezTo>
                      <a:cubicBezTo>
                        <a:pt x="20253" y="22173"/>
                        <a:pt x="17349" y="19035"/>
                        <a:pt x="19718" y="16734"/>
                      </a:cubicBezTo>
                      <a:cubicBezTo>
                        <a:pt x="19892" y="16593"/>
                        <a:pt x="20066" y="16453"/>
                        <a:pt x="20246" y="16319"/>
                      </a:cubicBezTo>
                      <a:cubicBezTo>
                        <a:pt x="20692" y="16052"/>
                        <a:pt x="21185" y="15929"/>
                        <a:pt x="21681" y="15929"/>
                      </a:cubicBezTo>
                      <a:close/>
                      <a:moveTo>
                        <a:pt x="9502" y="21372"/>
                      </a:moveTo>
                      <a:cubicBezTo>
                        <a:pt x="10328" y="21372"/>
                        <a:pt x="11131" y="21658"/>
                        <a:pt x="11850" y="22127"/>
                      </a:cubicBezTo>
                      <a:cubicBezTo>
                        <a:pt x="12285" y="22414"/>
                        <a:pt x="12679" y="22742"/>
                        <a:pt x="13054" y="23090"/>
                      </a:cubicBezTo>
                      <a:cubicBezTo>
                        <a:pt x="13435" y="23438"/>
                        <a:pt x="14031" y="23726"/>
                        <a:pt x="13161" y="23806"/>
                      </a:cubicBezTo>
                      <a:cubicBezTo>
                        <a:pt x="13016" y="23819"/>
                        <a:pt x="12872" y="23826"/>
                        <a:pt x="12730" y="23826"/>
                      </a:cubicBezTo>
                      <a:cubicBezTo>
                        <a:pt x="11100" y="23826"/>
                        <a:pt x="9664" y="22964"/>
                        <a:pt x="8692" y="21672"/>
                      </a:cubicBezTo>
                      <a:cubicBezTo>
                        <a:pt x="8725" y="21591"/>
                        <a:pt x="8752" y="21518"/>
                        <a:pt x="8792" y="21444"/>
                      </a:cubicBezTo>
                      <a:cubicBezTo>
                        <a:pt x="9030" y="21395"/>
                        <a:pt x="9267" y="21372"/>
                        <a:pt x="9502" y="21372"/>
                      </a:cubicBezTo>
                      <a:close/>
                      <a:moveTo>
                        <a:pt x="41106" y="20017"/>
                      </a:moveTo>
                      <a:cubicBezTo>
                        <a:pt x="41675" y="20017"/>
                        <a:pt x="42257" y="20266"/>
                        <a:pt x="42700" y="20788"/>
                      </a:cubicBezTo>
                      <a:cubicBezTo>
                        <a:pt x="43710" y="21973"/>
                        <a:pt x="43356" y="23558"/>
                        <a:pt x="42506" y="24716"/>
                      </a:cubicBezTo>
                      <a:cubicBezTo>
                        <a:pt x="41616" y="23418"/>
                        <a:pt x="40506" y="22294"/>
                        <a:pt x="39214" y="21397"/>
                      </a:cubicBezTo>
                      <a:cubicBezTo>
                        <a:pt x="39228" y="21391"/>
                        <a:pt x="39234" y="21377"/>
                        <a:pt x="39241" y="21364"/>
                      </a:cubicBezTo>
                      <a:cubicBezTo>
                        <a:pt x="39574" y="20486"/>
                        <a:pt x="40327" y="20017"/>
                        <a:pt x="41106" y="20017"/>
                      </a:cubicBezTo>
                      <a:close/>
                      <a:moveTo>
                        <a:pt x="45885" y="18333"/>
                      </a:moveTo>
                      <a:lnTo>
                        <a:pt x="45885" y="18333"/>
                      </a:lnTo>
                      <a:cubicBezTo>
                        <a:pt x="47705" y="20200"/>
                        <a:pt x="49150" y="22428"/>
                        <a:pt x="50107" y="24896"/>
                      </a:cubicBezTo>
                      <a:cubicBezTo>
                        <a:pt x="49585" y="24355"/>
                        <a:pt x="48896" y="23980"/>
                        <a:pt x="48106" y="23826"/>
                      </a:cubicBezTo>
                      <a:cubicBezTo>
                        <a:pt x="47797" y="23768"/>
                        <a:pt x="47490" y="23741"/>
                        <a:pt x="47185" y="23741"/>
                      </a:cubicBezTo>
                      <a:cubicBezTo>
                        <a:pt x="45917" y="23741"/>
                        <a:pt x="44695" y="24200"/>
                        <a:pt x="43530" y="24729"/>
                      </a:cubicBezTo>
                      <a:cubicBezTo>
                        <a:pt x="45095" y="22983"/>
                        <a:pt x="46761" y="20534"/>
                        <a:pt x="45885" y="18333"/>
                      </a:cubicBezTo>
                      <a:close/>
                      <a:moveTo>
                        <a:pt x="43036" y="16551"/>
                      </a:moveTo>
                      <a:cubicBezTo>
                        <a:pt x="43487" y="16551"/>
                        <a:pt x="43928" y="16659"/>
                        <a:pt x="44319" y="16888"/>
                      </a:cubicBezTo>
                      <a:cubicBezTo>
                        <a:pt x="44560" y="17082"/>
                        <a:pt x="44794" y="17289"/>
                        <a:pt x="45028" y="17497"/>
                      </a:cubicBezTo>
                      <a:cubicBezTo>
                        <a:pt x="45089" y="17577"/>
                        <a:pt x="45149" y="17657"/>
                        <a:pt x="45202" y="17744"/>
                      </a:cubicBezTo>
                      <a:cubicBezTo>
                        <a:pt x="46929" y="20447"/>
                        <a:pt x="44553" y="23217"/>
                        <a:pt x="42754" y="25097"/>
                      </a:cubicBezTo>
                      <a:lnTo>
                        <a:pt x="42667" y="24950"/>
                      </a:lnTo>
                      <a:cubicBezTo>
                        <a:pt x="43717" y="23552"/>
                        <a:pt x="44058" y="21464"/>
                        <a:pt x="42519" y="20246"/>
                      </a:cubicBezTo>
                      <a:cubicBezTo>
                        <a:pt x="42113" y="19925"/>
                        <a:pt x="41603" y="19768"/>
                        <a:pt x="41100" y="19768"/>
                      </a:cubicBezTo>
                      <a:cubicBezTo>
                        <a:pt x="40179" y="19768"/>
                        <a:pt x="39280" y="20295"/>
                        <a:pt x="39081" y="21304"/>
                      </a:cubicBezTo>
                      <a:cubicBezTo>
                        <a:pt x="38933" y="21203"/>
                        <a:pt x="38786" y="21110"/>
                        <a:pt x="38632" y="21016"/>
                      </a:cubicBezTo>
                      <a:cubicBezTo>
                        <a:pt x="39261" y="19638"/>
                        <a:pt x="39823" y="18112"/>
                        <a:pt x="41108" y="17202"/>
                      </a:cubicBezTo>
                      <a:cubicBezTo>
                        <a:pt x="41695" y="16781"/>
                        <a:pt x="42377" y="16551"/>
                        <a:pt x="43036" y="16551"/>
                      </a:cubicBezTo>
                      <a:close/>
                      <a:moveTo>
                        <a:pt x="59922" y="21511"/>
                      </a:moveTo>
                      <a:lnTo>
                        <a:pt x="59922" y="21511"/>
                      </a:lnTo>
                      <a:cubicBezTo>
                        <a:pt x="58851" y="22742"/>
                        <a:pt x="57767" y="23966"/>
                        <a:pt x="56717" y="25211"/>
                      </a:cubicBezTo>
                      <a:cubicBezTo>
                        <a:pt x="56389" y="24013"/>
                        <a:pt x="55981" y="22849"/>
                        <a:pt x="55493" y="21725"/>
                      </a:cubicBezTo>
                      <a:cubicBezTo>
                        <a:pt x="56971" y="21685"/>
                        <a:pt x="58450" y="21585"/>
                        <a:pt x="59922" y="21511"/>
                      </a:cubicBezTo>
                      <a:close/>
                      <a:moveTo>
                        <a:pt x="7962" y="22675"/>
                      </a:moveTo>
                      <a:cubicBezTo>
                        <a:pt x="7548" y="23752"/>
                        <a:pt x="7200" y="24863"/>
                        <a:pt x="6932" y="26000"/>
                      </a:cubicBezTo>
                      <a:cubicBezTo>
                        <a:pt x="5895" y="25198"/>
                        <a:pt x="4905" y="24375"/>
                        <a:pt x="3988" y="23438"/>
                      </a:cubicBezTo>
                      <a:cubicBezTo>
                        <a:pt x="5313" y="23184"/>
                        <a:pt x="6638" y="22936"/>
                        <a:pt x="7962" y="22675"/>
                      </a:cubicBezTo>
                      <a:close/>
                      <a:moveTo>
                        <a:pt x="56061" y="20681"/>
                      </a:moveTo>
                      <a:cubicBezTo>
                        <a:pt x="57786" y="20681"/>
                        <a:pt x="59506" y="20736"/>
                        <a:pt x="61226" y="20842"/>
                      </a:cubicBezTo>
                      <a:cubicBezTo>
                        <a:pt x="59868" y="22755"/>
                        <a:pt x="58470" y="24636"/>
                        <a:pt x="57018" y="26475"/>
                      </a:cubicBezTo>
                      <a:cubicBezTo>
                        <a:pt x="56944" y="26128"/>
                        <a:pt x="56864" y="25786"/>
                        <a:pt x="56777" y="25452"/>
                      </a:cubicBezTo>
                      <a:cubicBezTo>
                        <a:pt x="56797" y="25445"/>
                        <a:pt x="56824" y="25438"/>
                        <a:pt x="56837" y="25418"/>
                      </a:cubicBezTo>
                      <a:cubicBezTo>
                        <a:pt x="58015" y="24114"/>
                        <a:pt x="59159" y="22782"/>
                        <a:pt x="60317" y="21457"/>
                      </a:cubicBezTo>
                      <a:cubicBezTo>
                        <a:pt x="60382" y="21385"/>
                        <a:pt x="60345" y="21236"/>
                        <a:pt x="60230" y="21236"/>
                      </a:cubicBezTo>
                      <a:cubicBezTo>
                        <a:pt x="60228" y="21236"/>
                        <a:pt x="60225" y="21237"/>
                        <a:pt x="60223" y="21237"/>
                      </a:cubicBezTo>
                      <a:cubicBezTo>
                        <a:pt x="58631" y="21310"/>
                        <a:pt x="57038" y="21344"/>
                        <a:pt x="55452" y="21457"/>
                      </a:cubicBezTo>
                      <a:cubicBezTo>
                        <a:pt x="55426" y="21457"/>
                        <a:pt x="55406" y="21471"/>
                        <a:pt x="55386" y="21484"/>
                      </a:cubicBezTo>
                      <a:cubicBezTo>
                        <a:pt x="55265" y="21217"/>
                        <a:pt x="55145" y="20949"/>
                        <a:pt x="55011" y="20688"/>
                      </a:cubicBezTo>
                      <a:lnTo>
                        <a:pt x="55018" y="20688"/>
                      </a:lnTo>
                      <a:cubicBezTo>
                        <a:pt x="55366" y="20684"/>
                        <a:pt x="55714" y="20681"/>
                        <a:pt x="56061" y="20681"/>
                      </a:cubicBezTo>
                      <a:close/>
                      <a:moveTo>
                        <a:pt x="8397" y="21498"/>
                      </a:moveTo>
                      <a:cubicBezTo>
                        <a:pt x="8404" y="21504"/>
                        <a:pt x="8417" y="21504"/>
                        <a:pt x="8424" y="21511"/>
                      </a:cubicBezTo>
                      <a:cubicBezTo>
                        <a:pt x="8411" y="21531"/>
                        <a:pt x="8411" y="21551"/>
                        <a:pt x="8417" y="21578"/>
                      </a:cubicBezTo>
                      <a:cubicBezTo>
                        <a:pt x="8310" y="21825"/>
                        <a:pt x="8203" y="22080"/>
                        <a:pt x="8096" y="22334"/>
                      </a:cubicBezTo>
                      <a:cubicBezTo>
                        <a:pt x="6611" y="22615"/>
                        <a:pt x="5126" y="22909"/>
                        <a:pt x="3640" y="23197"/>
                      </a:cubicBezTo>
                      <a:cubicBezTo>
                        <a:pt x="3527" y="23217"/>
                        <a:pt x="3500" y="23371"/>
                        <a:pt x="3573" y="23451"/>
                      </a:cubicBezTo>
                      <a:cubicBezTo>
                        <a:pt x="4577" y="24482"/>
                        <a:pt x="5668" y="25458"/>
                        <a:pt x="6865" y="26261"/>
                      </a:cubicBezTo>
                      <a:lnTo>
                        <a:pt x="6872" y="26261"/>
                      </a:lnTo>
                      <a:cubicBezTo>
                        <a:pt x="6812" y="26522"/>
                        <a:pt x="6758" y="26783"/>
                        <a:pt x="6705" y="27051"/>
                      </a:cubicBezTo>
                      <a:cubicBezTo>
                        <a:pt x="4958" y="25719"/>
                        <a:pt x="3393" y="24187"/>
                        <a:pt x="2028" y="22468"/>
                      </a:cubicBezTo>
                      <a:cubicBezTo>
                        <a:pt x="4162" y="22267"/>
                        <a:pt x="6303" y="21973"/>
                        <a:pt x="8397" y="21498"/>
                      </a:cubicBezTo>
                      <a:close/>
                      <a:moveTo>
                        <a:pt x="54723" y="20735"/>
                      </a:moveTo>
                      <a:cubicBezTo>
                        <a:pt x="55613" y="22548"/>
                        <a:pt x="56289" y="24475"/>
                        <a:pt x="56730" y="26496"/>
                      </a:cubicBezTo>
                      <a:cubicBezTo>
                        <a:pt x="56717" y="26489"/>
                        <a:pt x="56704" y="26482"/>
                        <a:pt x="56690" y="26482"/>
                      </a:cubicBezTo>
                      <a:cubicBezTo>
                        <a:pt x="54763" y="26596"/>
                        <a:pt x="52964" y="27198"/>
                        <a:pt x="51365" y="28282"/>
                      </a:cubicBezTo>
                      <a:cubicBezTo>
                        <a:pt x="51291" y="27874"/>
                        <a:pt x="51204" y="27479"/>
                        <a:pt x="51104" y="27084"/>
                      </a:cubicBezTo>
                      <a:cubicBezTo>
                        <a:pt x="51083" y="26884"/>
                        <a:pt x="51050" y="26683"/>
                        <a:pt x="50997" y="26475"/>
                      </a:cubicBezTo>
                      <a:cubicBezTo>
                        <a:pt x="50930" y="26221"/>
                        <a:pt x="50836" y="25987"/>
                        <a:pt x="50722" y="25760"/>
                      </a:cubicBezTo>
                      <a:cubicBezTo>
                        <a:pt x="50488" y="25050"/>
                        <a:pt x="50214" y="24361"/>
                        <a:pt x="49906" y="23685"/>
                      </a:cubicBezTo>
                      <a:cubicBezTo>
                        <a:pt x="51846" y="23344"/>
                        <a:pt x="53285" y="22006"/>
                        <a:pt x="54723" y="20735"/>
                      </a:cubicBezTo>
                      <a:close/>
                      <a:moveTo>
                        <a:pt x="8598" y="21879"/>
                      </a:moveTo>
                      <a:cubicBezTo>
                        <a:pt x="9497" y="23272"/>
                        <a:pt x="11130" y="24031"/>
                        <a:pt x="12761" y="24031"/>
                      </a:cubicBezTo>
                      <a:cubicBezTo>
                        <a:pt x="13120" y="24031"/>
                        <a:pt x="13479" y="23994"/>
                        <a:pt x="13830" y="23920"/>
                      </a:cubicBezTo>
                      <a:lnTo>
                        <a:pt x="13830" y="23920"/>
                      </a:lnTo>
                      <a:cubicBezTo>
                        <a:pt x="13215" y="25305"/>
                        <a:pt x="12753" y="26783"/>
                        <a:pt x="12472" y="28315"/>
                      </a:cubicBezTo>
                      <a:cubicBezTo>
                        <a:pt x="11371" y="27468"/>
                        <a:pt x="9944" y="26925"/>
                        <a:pt x="8531" y="26925"/>
                      </a:cubicBezTo>
                      <a:cubicBezTo>
                        <a:pt x="8004" y="26925"/>
                        <a:pt x="7478" y="27001"/>
                        <a:pt x="6972" y="27165"/>
                      </a:cubicBezTo>
                      <a:cubicBezTo>
                        <a:pt x="7327" y="25325"/>
                        <a:pt x="7875" y="23558"/>
                        <a:pt x="8598" y="21879"/>
                      </a:cubicBezTo>
                      <a:close/>
                      <a:moveTo>
                        <a:pt x="56677" y="26750"/>
                      </a:moveTo>
                      <a:cubicBezTo>
                        <a:pt x="55478" y="27815"/>
                        <a:pt x="54121" y="28508"/>
                        <a:pt x="52579" y="28508"/>
                      </a:cubicBezTo>
                      <a:cubicBezTo>
                        <a:pt x="52271" y="28508"/>
                        <a:pt x="51955" y="28480"/>
                        <a:pt x="51632" y="28422"/>
                      </a:cubicBezTo>
                      <a:cubicBezTo>
                        <a:pt x="53151" y="27426"/>
                        <a:pt x="54850" y="26857"/>
                        <a:pt x="56677" y="26750"/>
                      </a:cubicBezTo>
                      <a:close/>
                      <a:moveTo>
                        <a:pt x="61574" y="20909"/>
                      </a:moveTo>
                      <a:cubicBezTo>
                        <a:pt x="62498" y="23384"/>
                        <a:pt x="63120" y="26007"/>
                        <a:pt x="63394" y="28730"/>
                      </a:cubicBezTo>
                      <a:cubicBezTo>
                        <a:pt x="61387" y="28008"/>
                        <a:pt x="59373" y="27285"/>
                        <a:pt x="57366" y="26556"/>
                      </a:cubicBezTo>
                      <a:cubicBezTo>
                        <a:pt x="58818" y="24709"/>
                        <a:pt x="60223" y="22822"/>
                        <a:pt x="61574" y="20909"/>
                      </a:cubicBezTo>
                      <a:close/>
                      <a:moveTo>
                        <a:pt x="8703" y="27209"/>
                      </a:moveTo>
                      <a:cubicBezTo>
                        <a:pt x="9054" y="27209"/>
                        <a:pt x="9408" y="27239"/>
                        <a:pt x="9776" y="27312"/>
                      </a:cubicBezTo>
                      <a:cubicBezTo>
                        <a:pt x="10284" y="27412"/>
                        <a:pt x="10786" y="27586"/>
                        <a:pt x="11247" y="27807"/>
                      </a:cubicBezTo>
                      <a:cubicBezTo>
                        <a:pt x="11415" y="27894"/>
                        <a:pt x="11595" y="27981"/>
                        <a:pt x="11749" y="28088"/>
                      </a:cubicBezTo>
                      <a:cubicBezTo>
                        <a:pt x="11970" y="28228"/>
                        <a:pt x="12285" y="28329"/>
                        <a:pt x="12097" y="28516"/>
                      </a:cubicBezTo>
                      <a:cubicBezTo>
                        <a:pt x="11876" y="28744"/>
                        <a:pt x="11053" y="28744"/>
                        <a:pt x="10793" y="28750"/>
                      </a:cubicBezTo>
                      <a:cubicBezTo>
                        <a:pt x="10703" y="28755"/>
                        <a:pt x="10613" y="28758"/>
                        <a:pt x="10523" y="28758"/>
                      </a:cubicBezTo>
                      <a:cubicBezTo>
                        <a:pt x="10123" y="28758"/>
                        <a:pt x="9722" y="28709"/>
                        <a:pt x="9334" y="28616"/>
                      </a:cubicBezTo>
                      <a:cubicBezTo>
                        <a:pt x="8458" y="28409"/>
                        <a:pt x="7701" y="27967"/>
                        <a:pt x="7032" y="27392"/>
                      </a:cubicBezTo>
                      <a:cubicBezTo>
                        <a:pt x="7603" y="27285"/>
                        <a:pt x="8148" y="27209"/>
                        <a:pt x="8703" y="27209"/>
                      </a:cubicBezTo>
                      <a:close/>
                      <a:moveTo>
                        <a:pt x="20377" y="24323"/>
                      </a:moveTo>
                      <a:cubicBezTo>
                        <a:pt x="20730" y="24323"/>
                        <a:pt x="21083" y="24390"/>
                        <a:pt x="21411" y="24528"/>
                      </a:cubicBezTo>
                      <a:cubicBezTo>
                        <a:pt x="21431" y="24535"/>
                        <a:pt x="21444" y="24542"/>
                        <a:pt x="21464" y="24542"/>
                      </a:cubicBezTo>
                      <a:cubicBezTo>
                        <a:pt x="20474" y="25940"/>
                        <a:pt x="19751" y="27546"/>
                        <a:pt x="19390" y="29279"/>
                      </a:cubicBezTo>
                      <a:cubicBezTo>
                        <a:pt x="18326" y="28543"/>
                        <a:pt x="17436" y="27533"/>
                        <a:pt x="17838" y="26114"/>
                      </a:cubicBezTo>
                      <a:cubicBezTo>
                        <a:pt x="18153" y="24982"/>
                        <a:pt x="19265" y="24323"/>
                        <a:pt x="20377" y="24323"/>
                      </a:cubicBezTo>
                      <a:close/>
                      <a:moveTo>
                        <a:pt x="1693" y="22581"/>
                      </a:moveTo>
                      <a:cubicBezTo>
                        <a:pt x="3072" y="24314"/>
                        <a:pt x="4637" y="25853"/>
                        <a:pt x="6383" y="27205"/>
                      </a:cubicBezTo>
                      <a:cubicBezTo>
                        <a:pt x="4463" y="28342"/>
                        <a:pt x="2456" y="29279"/>
                        <a:pt x="348" y="30021"/>
                      </a:cubicBezTo>
                      <a:cubicBezTo>
                        <a:pt x="502" y="27446"/>
                        <a:pt x="964" y="24957"/>
                        <a:pt x="1693" y="22581"/>
                      </a:cubicBezTo>
                      <a:close/>
                      <a:moveTo>
                        <a:pt x="17213" y="22351"/>
                      </a:moveTo>
                      <a:cubicBezTo>
                        <a:pt x="18902" y="22351"/>
                        <a:pt x="20880" y="23165"/>
                        <a:pt x="21886" y="23973"/>
                      </a:cubicBezTo>
                      <a:cubicBezTo>
                        <a:pt x="21792" y="24094"/>
                        <a:pt x="21698" y="24214"/>
                        <a:pt x="21605" y="24341"/>
                      </a:cubicBezTo>
                      <a:cubicBezTo>
                        <a:pt x="21591" y="24321"/>
                        <a:pt x="21578" y="24308"/>
                        <a:pt x="21544" y="24294"/>
                      </a:cubicBezTo>
                      <a:cubicBezTo>
                        <a:pt x="21167" y="24134"/>
                        <a:pt x="20763" y="24056"/>
                        <a:pt x="20360" y="24056"/>
                      </a:cubicBezTo>
                      <a:cubicBezTo>
                        <a:pt x="19221" y="24056"/>
                        <a:pt x="18097" y="24679"/>
                        <a:pt x="17657" y="25806"/>
                      </a:cubicBezTo>
                      <a:cubicBezTo>
                        <a:pt x="17149" y="27104"/>
                        <a:pt x="17891" y="29138"/>
                        <a:pt x="19357" y="29439"/>
                      </a:cubicBezTo>
                      <a:cubicBezTo>
                        <a:pt x="19316" y="29633"/>
                        <a:pt x="19283" y="29827"/>
                        <a:pt x="19256" y="30021"/>
                      </a:cubicBezTo>
                      <a:cubicBezTo>
                        <a:pt x="16647" y="29680"/>
                        <a:pt x="13817" y="27419"/>
                        <a:pt x="14332" y="24502"/>
                      </a:cubicBezTo>
                      <a:cubicBezTo>
                        <a:pt x="14611" y="22912"/>
                        <a:pt x="15812" y="22351"/>
                        <a:pt x="17213" y="22351"/>
                      </a:cubicBezTo>
                      <a:close/>
                      <a:moveTo>
                        <a:pt x="44021" y="26119"/>
                      </a:moveTo>
                      <a:cubicBezTo>
                        <a:pt x="45022" y="26119"/>
                        <a:pt x="46117" y="27006"/>
                        <a:pt x="46547" y="27834"/>
                      </a:cubicBezTo>
                      <a:cubicBezTo>
                        <a:pt x="47270" y="29225"/>
                        <a:pt x="45885" y="30496"/>
                        <a:pt x="44694" y="30965"/>
                      </a:cubicBezTo>
                      <a:cubicBezTo>
                        <a:pt x="44567" y="29285"/>
                        <a:pt x="44119" y="27693"/>
                        <a:pt x="43403" y="26248"/>
                      </a:cubicBezTo>
                      <a:cubicBezTo>
                        <a:pt x="43600" y="26159"/>
                        <a:pt x="43808" y="26119"/>
                        <a:pt x="44021" y="26119"/>
                      </a:cubicBezTo>
                      <a:close/>
                      <a:moveTo>
                        <a:pt x="57292" y="27934"/>
                      </a:moveTo>
                      <a:lnTo>
                        <a:pt x="57292" y="27934"/>
                      </a:lnTo>
                      <a:cubicBezTo>
                        <a:pt x="58503" y="28315"/>
                        <a:pt x="59708" y="28697"/>
                        <a:pt x="60919" y="29078"/>
                      </a:cubicBezTo>
                      <a:cubicBezTo>
                        <a:pt x="59775" y="29754"/>
                        <a:pt x="58637" y="30456"/>
                        <a:pt x="57593" y="31279"/>
                      </a:cubicBezTo>
                      <a:cubicBezTo>
                        <a:pt x="57567" y="30142"/>
                        <a:pt x="57466" y="29025"/>
                        <a:pt x="57292" y="27934"/>
                      </a:cubicBezTo>
                      <a:close/>
                      <a:moveTo>
                        <a:pt x="47176" y="24060"/>
                      </a:moveTo>
                      <a:cubicBezTo>
                        <a:pt x="47265" y="24060"/>
                        <a:pt x="47354" y="24062"/>
                        <a:pt x="47444" y="24067"/>
                      </a:cubicBezTo>
                      <a:cubicBezTo>
                        <a:pt x="48842" y="24147"/>
                        <a:pt x="50033" y="24890"/>
                        <a:pt x="50542" y="26141"/>
                      </a:cubicBezTo>
                      <a:cubicBezTo>
                        <a:pt x="50615" y="26382"/>
                        <a:pt x="50682" y="26616"/>
                        <a:pt x="50749" y="26850"/>
                      </a:cubicBezTo>
                      <a:cubicBezTo>
                        <a:pt x="51398" y="30276"/>
                        <a:pt x="47290" y="31286"/>
                        <a:pt x="44727" y="31634"/>
                      </a:cubicBezTo>
                      <a:cubicBezTo>
                        <a:pt x="44721" y="31453"/>
                        <a:pt x="44714" y="31273"/>
                        <a:pt x="44701" y="31092"/>
                      </a:cubicBezTo>
                      <a:lnTo>
                        <a:pt x="44701" y="31092"/>
                      </a:lnTo>
                      <a:cubicBezTo>
                        <a:pt x="44736" y="31095"/>
                        <a:pt x="44772" y="31096"/>
                        <a:pt x="44808" y="31096"/>
                      </a:cubicBezTo>
                      <a:cubicBezTo>
                        <a:pt x="46147" y="31096"/>
                        <a:pt x="47391" y="29180"/>
                        <a:pt x="46935" y="27967"/>
                      </a:cubicBezTo>
                      <a:cubicBezTo>
                        <a:pt x="46559" y="26970"/>
                        <a:pt x="45241" y="25821"/>
                        <a:pt x="44056" y="25821"/>
                      </a:cubicBezTo>
                      <a:cubicBezTo>
                        <a:pt x="43787" y="25821"/>
                        <a:pt x="43525" y="25880"/>
                        <a:pt x="43282" y="26014"/>
                      </a:cubicBezTo>
                      <a:cubicBezTo>
                        <a:pt x="43168" y="25800"/>
                        <a:pt x="43055" y="25579"/>
                        <a:pt x="42928" y="25371"/>
                      </a:cubicBezTo>
                      <a:lnTo>
                        <a:pt x="42934" y="25371"/>
                      </a:lnTo>
                      <a:cubicBezTo>
                        <a:pt x="44267" y="24733"/>
                        <a:pt x="45672" y="24060"/>
                        <a:pt x="47176" y="24060"/>
                      </a:cubicBezTo>
                      <a:close/>
                      <a:moveTo>
                        <a:pt x="6410" y="28971"/>
                      </a:moveTo>
                      <a:cubicBezTo>
                        <a:pt x="6303" y="29941"/>
                        <a:pt x="6243" y="30925"/>
                        <a:pt x="6243" y="31922"/>
                      </a:cubicBezTo>
                      <a:cubicBezTo>
                        <a:pt x="6243" y="32075"/>
                        <a:pt x="6243" y="32223"/>
                        <a:pt x="6250" y="32370"/>
                      </a:cubicBezTo>
                      <a:cubicBezTo>
                        <a:pt x="5259" y="31674"/>
                        <a:pt x="4216" y="31052"/>
                        <a:pt x="3205" y="30403"/>
                      </a:cubicBezTo>
                      <a:cubicBezTo>
                        <a:pt x="4269" y="29928"/>
                        <a:pt x="5340" y="29446"/>
                        <a:pt x="6410" y="28971"/>
                      </a:cubicBezTo>
                      <a:close/>
                      <a:moveTo>
                        <a:pt x="57092" y="26803"/>
                      </a:moveTo>
                      <a:lnTo>
                        <a:pt x="57092" y="26803"/>
                      </a:lnTo>
                      <a:cubicBezTo>
                        <a:pt x="59099" y="27526"/>
                        <a:pt x="61106" y="28248"/>
                        <a:pt x="63113" y="28978"/>
                      </a:cubicBezTo>
                      <a:cubicBezTo>
                        <a:pt x="61387" y="30289"/>
                        <a:pt x="59554" y="31440"/>
                        <a:pt x="57614" y="32423"/>
                      </a:cubicBezTo>
                      <a:cubicBezTo>
                        <a:pt x="57614" y="32417"/>
                        <a:pt x="57607" y="32410"/>
                        <a:pt x="57600" y="32397"/>
                      </a:cubicBezTo>
                      <a:cubicBezTo>
                        <a:pt x="57600" y="32243"/>
                        <a:pt x="57607" y="32082"/>
                        <a:pt x="57607" y="31922"/>
                      </a:cubicBezTo>
                      <a:cubicBezTo>
                        <a:pt x="57607" y="31781"/>
                        <a:pt x="57600" y="31641"/>
                        <a:pt x="57600" y="31493"/>
                      </a:cubicBezTo>
                      <a:cubicBezTo>
                        <a:pt x="58845" y="30717"/>
                        <a:pt x="60056" y="29894"/>
                        <a:pt x="61327" y="29158"/>
                      </a:cubicBezTo>
                      <a:cubicBezTo>
                        <a:pt x="61434" y="29098"/>
                        <a:pt x="61407" y="28938"/>
                        <a:pt x="61293" y="28904"/>
                      </a:cubicBezTo>
                      <a:cubicBezTo>
                        <a:pt x="59942" y="28469"/>
                        <a:pt x="58590" y="28041"/>
                        <a:pt x="57239" y="27613"/>
                      </a:cubicBezTo>
                      <a:cubicBezTo>
                        <a:pt x="57192" y="27345"/>
                        <a:pt x="57145" y="27071"/>
                        <a:pt x="57092" y="26803"/>
                      </a:cubicBezTo>
                      <a:close/>
                      <a:moveTo>
                        <a:pt x="56811" y="26870"/>
                      </a:moveTo>
                      <a:cubicBezTo>
                        <a:pt x="57145" y="28503"/>
                        <a:pt x="57319" y="30189"/>
                        <a:pt x="57319" y="31922"/>
                      </a:cubicBezTo>
                      <a:cubicBezTo>
                        <a:pt x="57319" y="32002"/>
                        <a:pt x="57319" y="32082"/>
                        <a:pt x="57319" y="32156"/>
                      </a:cubicBezTo>
                      <a:cubicBezTo>
                        <a:pt x="56785" y="31782"/>
                        <a:pt x="56115" y="31637"/>
                        <a:pt x="55405" y="31637"/>
                      </a:cubicBezTo>
                      <a:cubicBezTo>
                        <a:pt x="54094" y="31637"/>
                        <a:pt x="52651" y="32131"/>
                        <a:pt x="51692" y="32591"/>
                      </a:cubicBezTo>
                      <a:cubicBezTo>
                        <a:pt x="51699" y="32370"/>
                        <a:pt x="51706" y="32142"/>
                        <a:pt x="51706" y="31922"/>
                      </a:cubicBezTo>
                      <a:cubicBezTo>
                        <a:pt x="51706" y="30811"/>
                        <a:pt x="51612" y="29720"/>
                        <a:pt x="51431" y="28657"/>
                      </a:cubicBezTo>
                      <a:lnTo>
                        <a:pt x="51431" y="28657"/>
                      </a:lnTo>
                      <a:cubicBezTo>
                        <a:pt x="51813" y="28734"/>
                        <a:pt x="52209" y="28773"/>
                        <a:pt x="52609" y="28773"/>
                      </a:cubicBezTo>
                      <a:cubicBezTo>
                        <a:pt x="54206" y="28773"/>
                        <a:pt x="55853" y="28149"/>
                        <a:pt x="56811" y="26870"/>
                      </a:cubicBezTo>
                      <a:close/>
                      <a:moveTo>
                        <a:pt x="18868" y="17456"/>
                      </a:moveTo>
                      <a:cubicBezTo>
                        <a:pt x="18493" y="18266"/>
                        <a:pt x="18453" y="19216"/>
                        <a:pt x="18795" y="20066"/>
                      </a:cubicBezTo>
                      <a:cubicBezTo>
                        <a:pt x="19196" y="21063"/>
                        <a:pt x="20019" y="22207"/>
                        <a:pt x="20949" y="23016"/>
                      </a:cubicBezTo>
                      <a:cubicBezTo>
                        <a:pt x="19863" y="22465"/>
                        <a:pt x="18474" y="22045"/>
                        <a:pt x="17221" y="22045"/>
                      </a:cubicBezTo>
                      <a:cubicBezTo>
                        <a:pt x="15951" y="22045"/>
                        <a:pt x="14821" y="22477"/>
                        <a:pt x="14285" y="23639"/>
                      </a:cubicBezTo>
                      <a:cubicBezTo>
                        <a:pt x="14205" y="23806"/>
                        <a:pt x="14145" y="23987"/>
                        <a:pt x="14091" y="24181"/>
                      </a:cubicBezTo>
                      <a:cubicBezTo>
                        <a:pt x="13429" y="26710"/>
                        <a:pt x="15402" y="29091"/>
                        <a:pt x="17731" y="29941"/>
                      </a:cubicBezTo>
                      <a:cubicBezTo>
                        <a:pt x="15509" y="29988"/>
                        <a:pt x="13067" y="31125"/>
                        <a:pt x="12472" y="33220"/>
                      </a:cubicBezTo>
                      <a:cubicBezTo>
                        <a:pt x="12438" y="32791"/>
                        <a:pt x="12425" y="32356"/>
                        <a:pt x="12425" y="31922"/>
                      </a:cubicBezTo>
                      <a:cubicBezTo>
                        <a:pt x="12425" y="28958"/>
                        <a:pt x="13087" y="26154"/>
                        <a:pt x="14278" y="23639"/>
                      </a:cubicBezTo>
                      <a:cubicBezTo>
                        <a:pt x="15389" y="21284"/>
                        <a:pt x="16955" y="19183"/>
                        <a:pt x="18868" y="17456"/>
                      </a:cubicBezTo>
                      <a:close/>
                      <a:moveTo>
                        <a:pt x="6631" y="27432"/>
                      </a:moveTo>
                      <a:lnTo>
                        <a:pt x="6631" y="27432"/>
                      </a:lnTo>
                      <a:cubicBezTo>
                        <a:pt x="6564" y="27820"/>
                        <a:pt x="6504" y="28215"/>
                        <a:pt x="6450" y="28610"/>
                      </a:cubicBezTo>
                      <a:cubicBezTo>
                        <a:pt x="6430" y="28610"/>
                        <a:pt x="6410" y="28616"/>
                        <a:pt x="6390" y="28623"/>
                      </a:cubicBezTo>
                      <a:cubicBezTo>
                        <a:pt x="5186" y="29165"/>
                        <a:pt x="3995" y="29700"/>
                        <a:pt x="2797" y="30242"/>
                      </a:cubicBezTo>
                      <a:cubicBezTo>
                        <a:pt x="2683" y="30289"/>
                        <a:pt x="2704" y="30456"/>
                        <a:pt x="2797" y="30510"/>
                      </a:cubicBezTo>
                      <a:cubicBezTo>
                        <a:pt x="3948" y="31219"/>
                        <a:pt x="5072" y="31995"/>
                        <a:pt x="6250" y="32651"/>
                      </a:cubicBezTo>
                      <a:cubicBezTo>
                        <a:pt x="6256" y="32885"/>
                        <a:pt x="6270" y="33119"/>
                        <a:pt x="6283" y="33347"/>
                      </a:cubicBezTo>
                      <a:cubicBezTo>
                        <a:pt x="4349" y="32430"/>
                        <a:pt x="2489" y="31420"/>
                        <a:pt x="703" y="30249"/>
                      </a:cubicBezTo>
                      <a:cubicBezTo>
                        <a:pt x="2770" y="29500"/>
                        <a:pt x="4744" y="28556"/>
                        <a:pt x="6631" y="27432"/>
                      </a:cubicBezTo>
                      <a:close/>
                      <a:moveTo>
                        <a:pt x="55412" y="31912"/>
                      </a:moveTo>
                      <a:cubicBezTo>
                        <a:pt x="56137" y="31912"/>
                        <a:pt x="56814" y="32072"/>
                        <a:pt x="57312" y="32497"/>
                      </a:cubicBezTo>
                      <a:cubicBezTo>
                        <a:pt x="57312" y="32557"/>
                        <a:pt x="57306" y="32611"/>
                        <a:pt x="57306" y="32671"/>
                      </a:cubicBezTo>
                      <a:cubicBezTo>
                        <a:pt x="56370" y="33148"/>
                        <a:pt x="55406" y="33444"/>
                        <a:pt x="54450" y="33444"/>
                      </a:cubicBezTo>
                      <a:cubicBezTo>
                        <a:pt x="53637" y="33444"/>
                        <a:pt x="52828" y="33230"/>
                        <a:pt x="52047" y="32731"/>
                      </a:cubicBezTo>
                      <a:cubicBezTo>
                        <a:pt x="52939" y="32330"/>
                        <a:pt x="54240" y="31912"/>
                        <a:pt x="55412" y="31912"/>
                      </a:cubicBezTo>
                      <a:close/>
                      <a:moveTo>
                        <a:pt x="6905" y="27539"/>
                      </a:moveTo>
                      <a:cubicBezTo>
                        <a:pt x="7884" y="28495"/>
                        <a:pt x="9212" y="28980"/>
                        <a:pt x="10551" y="28980"/>
                      </a:cubicBezTo>
                      <a:cubicBezTo>
                        <a:pt x="11180" y="28980"/>
                        <a:pt x="11812" y="28873"/>
                        <a:pt x="12412" y="28657"/>
                      </a:cubicBezTo>
                      <a:lnTo>
                        <a:pt x="12412" y="28657"/>
                      </a:lnTo>
                      <a:cubicBezTo>
                        <a:pt x="12231" y="29720"/>
                        <a:pt x="12137" y="30811"/>
                        <a:pt x="12137" y="31922"/>
                      </a:cubicBezTo>
                      <a:cubicBezTo>
                        <a:pt x="12137" y="32443"/>
                        <a:pt x="12164" y="32959"/>
                        <a:pt x="12204" y="33467"/>
                      </a:cubicBezTo>
                      <a:cubicBezTo>
                        <a:pt x="11299" y="33073"/>
                        <a:pt x="10348" y="32744"/>
                        <a:pt x="9353" y="32744"/>
                      </a:cubicBezTo>
                      <a:cubicBezTo>
                        <a:pt x="9333" y="32744"/>
                        <a:pt x="9314" y="32744"/>
                        <a:pt x="9294" y="32745"/>
                      </a:cubicBezTo>
                      <a:cubicBezTo>
                        <a:pt x="8792" y="32751"/>
                        <a:pt x="8277" y="32845"/>
                        <a:pt x="7809" y="33046"/>
                      </a:cubicBezTo>
                      <a:cubicBezTo>
                        <a:pt x="7728" y="33086"/>
                        <a:pt x="7086" y="33494"/>
                        <a:pt x="6771" y="33741"/>
                      </a:cubicBezTo>
                      <a:cubicBezTo>
                        <a:pt x="6725" y="33701"/>
                        <a:pt x="6678" y="33675"/>
                        <a:pt x="6631" y="33634"/>
                      </a:cubicBezTo>
                      <a:lnTo>
                        <a:pt x="6624" y="33634"/>
                      </a:lnTo>
                      <a:cubicBezTo>
                        <a:pt x="6638" y="33581"/>
                        <a:pt x="6624" y="33527"/>
                        <a:pt x="6577" y="33494"/>
                      </a:cubicBezTo>
                      <a:cubicBezTo>
                        <a:pt x="6544" y="32972"/>
                        <a:pt x="6524" y="32450"/>
                        <a:pt x="6524" y="31922"/>
                      </a:cubicBezTo>
                      <a:cubicBezTo>
                        <a:pt x="6524" y="30430"/>
                        <a:pt x="6658" y="28964"/>
                        <a:pt x="6905" y="27539"/>
                      </a:cubicBezTo>
                      <a:close/>
                      <a:moveTo>
                        <a:pt x="9335" y="33000"/>
                      </a:moveTo>
                      <a:cubicBezTo>
                        <a:pt x="10009" y="33000"/>
                        <a:pt x="10694" y="33151"/>
                        <a:pt x="11314" y="33373"/>
                      </a:cubicBezTo>
                      <a:cubicBezTo>
                        <a:pt x="11636" y="33487"/>
                        <a:pt x="12157" y="33501"/>
                        <a:pt x="11957" y="33909"/>
                      </a:cubicBezTo>
                      <a:cubicBezTo>
                        <a:pt x="11876" y="34069"/>
                        <a:pt x="11455" y="34203"/>
                        <a:pt x="11308" y="34270"/>
                      </a:cubicBezTo>
                      <a:cubicBezTo>
                        <a:pt x="10772" y="34511"/>
                        <a:pt x="10210" y="34645"/>
                        <a:pt x="9628" y="34665"/>
                      </a:cubicBezTo>
                      <a:cubicBezTo>
                        <a:pt x="9578" y="34667"/>
                        <a:pt x="9527" y="34667"/>
                        <a:pt x="9477" y="34667"/>
                      </a:cubicBezTo>
                      <a:cubicBezTo>
                        <a:pt x="8573" y="34667"/>
                        <a:pt x="7747" y="34383"/>
                        <a:pt x="7006" y="33895"/>
                      </a:cubicBezTo>
                      <a:cubicBezTo>
                        <a:pt x="7153" y="33775"/>
                        <a:pt x="7293" y="33628"/>
                        <a:pt x="7394" y="33554"/>
                      </a:cubicBezTo>
                      <a:cubicBezTo>
                        <a:pt x="7977" y="33156"/>
                        <a:pt x="8651" y="33000"/>
                        <a:pt x="9335" y="33000"/>
                      </a:cubicBezTo>
                      <a:close/>
                      <a:moveTo>
                        <a:pt x="51050" y="28135"/>
                      </a:moveTo>
                      <a:cubicBezTo>
                        <a:pt x="51291" y="29359"/>
                        <a:pt x="51418" y="30630"/>
                        <a:pt x="51418" y="31922"/>
                      </a:cubicBezTo>
                      <a:cubicBezTo>
                        <a:pt x="51418" y="33032"/>
                        <a:pt x="51324" y="34123"/>
                        <a:pt x="51144" y="35187"/>
                      </a:cubicBezTo>
                      <a:cubicBezTo>
                        <a:pt x="51023" y="34250"/>
                        <a:pt x="50501" y="33373"/>
                        <a:pt x="49725" y="32758"/>
                      </a:cubicBezTo>
                      <a:cubicBezTo>
                        <a:pt x="48769" y="31989"/>
                        <a:pt x="47604" y="31708"/>
                        <a:pt x="46420" y="31708"/>
                      </a:cubicBezTo>
                      <a:cubicBezTo>
                        <a:pt x="47624" y="31473"/>
                        <a:pt x="48802" y="31092"/>
                        <a:pt x="49752" y="30276"/>
                      </a:cubicBezTo>
                      <a:cubicBezTo>
                        <a:pt x="50428" y="29700"/>
                        <a:pt x="50876" y="28951"/>
                        <a:pt x="51050" y="28135"/>
                      </a:cubicBezTo>
                      <a:close/>
                      <a:moveTo>
                        <a:pt x="19065" y="31064"/>
                      </a:moveTo>
                      <a:cubicBezTo>
                        <a:pt x="19091" y="31064"/>
                        <a:pt x="19117" y="31065"/>
                        <a:pt x="19142" y="31065"/>
                      </a:cubicBezTo>
                      <a:cubicBezTo>
                        <a:pt x="19122" y="31346"/>
                        <a:pt x="19109" y="31634"/>
                        <a:pt x="19109" y="31922"/>
                      </a:cubicBezTo>
                      <a:cubicBezTo>
                        <a:pt x="19109" y="33039"/>
                        <a:pt x="19256" y="34123"/>
                        <a:pt x="19524" y="35160"/>
                      </a:cubicBezTo>
                      <a:cubicBezTo>
                        <a:pt x="19132" y="35212"/>
                        <a:pt x="18738" y="35286"/>
                        <a:pt x="18349" y="35286"/>
                      </a:cubicBezTo>
                      <a:cubicBezTo>
                        <a:pt x="17989" y="35286"/>
                        <a:pt x="17634" y="35222"/>
                        <a:pt x="17289" y="35019"/>
                      </a:cubicBezTo>
                      <a:cubicBezTo>
                        <a:pt x="16694" y="34671"/>
                        <a:pt x="16346" y="33976"/>
                        <a:pt x="16326" y="33293"/>
                      </a:cubicBezTo>
                      <a:cubicBezTo>
                        <a:pt x="16273" y="31744"/>
                        <a:pt x="17734" y="31064"/>
                        <a:pt x="19065" y="31064"/>
                      </a:cubicBezTo>
                      <a:close/>
                      <a:moveTo>
                        <a:pt x="44701" y="32818"/>
                      </a:moveTo>
                      <a:cubicBezTo>
                        <a:pt x="44717" y="32829"/>
                        <a:pt x="44738" y="32840"/>
                        <a:pt x="44763" y="32840"/>
                      </a:cubicBezTo>
                      <a:cubicBezTo>
                        <a:pt x="44769" y="32840"/>
                        <a:pt x="44775" y="32839"/>
                        <a:pt x="44781" y="32838"/>
                      </a:cubicBezTo>
                      <a:cubicBezTo>
                        <a:pt x="44840" y="32832"/>
                        <a:pt x="44897" y="32829"/>
                        <a:pt x="44953" y="32829"/>
                      </a:cubicBezTo>
                      <a:cubicBezTo>
                        <a:pt x="46115" y="32829"/>
                        <a:pt x="46740" y="34048"/>
                        <a:pt x="46447" y="35126"/>
                      </a:cubicBezTo>
                      <a:cubicBezTo>
                        <a:pt x="46313" y="35601"/>
                        <a:pt x="46066" y="36110"/>
                        <a:pt x="45664" y="36418"/>
                      </a:cubicBezTo>
                      <a:cubicBezTo>
                        <a:pt x="45363" y="36649"/>
                        <a:pt x="45047" y="36727"/>
                        <a:pt x="44718" y="36727"/>
                      </a:cubicBezTo>
                      <a:cubicBezTo>
                        <a:pt x="44449" y="36727"/>
                        <a:pt x="44171" y="36675"/>
                        <a:pt x="43884" y="36612"/>
                      </a:cubicBezTo>
                      <a:cubicBezTo>
                        <a:pt x="43878" y="36608"/>
                        <a:pt x="43871" y="36607"/>
                        <a:pt x="43864" y="36607"/>
                      </a:cubicBezTo>
                      <a:cubicBezTo>
                        <a:pt x="43858" y="36607"/>
                        <a:pt x="43851" y="36608"/>
                        <a:pt x="43844" y="36612"/>
                      </a:cubicBezTo>
                      <a:cubicBezTo>
                        <a:pt x="44306" y="35421"/>
                        <a:pt x="44607" y="34150"/>
                        <a:pt x="44701" y="32818"/>
                      </a:cubicBezTo>
                      <a:close/>
                      <a:moveTo>
                        <a:pt x="63434" y="29138"/>
                      </a:moveTo>
                      <a:cubicBezTo>
                        <a:pt x="63515" y="30055"/>
                        <a:pt x="63555" y="30985"/>
                        <a:pt x="63555" y="31922"/>
                      </a:cubicBezTo>
                      <a:cubicBezTo>
                        <a:pt x="63555" y="33574"/>
                        <a:pt x="63428" y="35193"/>
                        <a:pt x="63187" y="36772"/>
                      </a:cubicBezTo>
                      <a:cubicBezTo>
                        <a:pt x="63020" y="36598"/>
                        <a:pt x="62779" y="36465"/>
                        <a:pt x="62605" y="36324"/>
                      </a:cubicBezTo>
                      <a:cubicBezTo>
                        <a:pt x="62029" y="35876"/>
                        <a:pt x="61454" y="35421"/>
                        <a:pt x="60872" y="34973"/>
                      </a:cubicBezTo>
                      <a:cubicBezTo>
                        <a:pt x="59882" y="34196"/>
                        <a:pt x="58905" y="33373"/>
                        <a:pt x="57854" y="32684"/>
                      </a:cubicBezTo>
                      <a:cubicBezTo>
                        <a:pt x="59821" y="31674"/>
                        <a:pt x="61681" y="30490"/>
                        <a:pt x="63434" y="29138"/>
                      </a:cubicBezTo>
                      <a:close/>
                      <a:moveTo>
                        <a:pt x="19129" y="30256"/>
                      </a:moveTo>
                      <a:cubicBezTo>
                        <a:pt x="19163" y="30262"/>
                        <a:pt x="19196" y="30262"/>
                        <a:pt x="19223" y="30262"/>
                      </a:cubicBezTo>
                      <a:cubicBezTo>
                        <a:pt x="19196" y="30476"/>
                        <a:pt x="19169" y="30691"/>
                        <a:pt x="19156" y="30905"/>
                      </a:cubicBezTo>
                      <a:cubicBezTo>
                        <a:pt x="18948" y="30845"/>
                        <a:pt x="18737" y="30817"/>
                        <a:pt x="18528" y="30817"/>
                      </a:cubicBezTo>
                      <a:cubicBezTo>
                        <a:pt x="17218" y="30817"/>
                        <a:pt x="15983" y="31926"/>
                        <a:pt x="16018" y="33293"/>
                      </a:cubicBezTo>
                      <a:cubicBezTo>
                        <a:pt x="16060" y="34810"/>
                        <a:pt x="17242" y="35576"/>
                        <a:pt x="18539" y="35576"/>
                      </a:cubicBezTo>
                      <a:cubicBezTo>
                        <a:pt x="18890" y="35576"/>
                        <a:pt x="19250" y="35520"/>
                        <a:pt x="19597" y="35407"/>
                      </a:cubicBezTo>
                      <a:cubicBezTo>
                        <a:pt x="19651" y="35588"/>
                        <a:pt x="19704" y="35762"/>
                        <a:pt x="19758" y="35936"/>
                      </a:cubicBezTo>
                      <a:cubicBezTo>
                        <a:pt x="18366" y="36210"/>
                        <a:pt x="17028" y="36839"/>
                        <a:pt x="15596" y="36839"/>
                      </a:cubicBezTo>
                      <a:cubicBezTo>
                        <a:pt x="15591" y="36839"/>
                        <a:pt x="15586" y="36839"/>
                        <a:pt x="15581" y="36839"/>
                      </a:cubicBezTo>
                      <a:cubicBezTo>
                        <a:pt x="13915" y="36839"/>
                        <a:pt x="12566" y="35790"/>
                        <a:pt x="12653" y="34049"/>
                      </a:cubicBezTo>
                      <a:cubicBezTo>
                        <a:pt x="12726" y="32631"/>
                        <a:pt x="13703" y="31540"/>
                        <a:pt x="14941" y="30945"/>
                      </a:cubicBezTo>
                      <a:cubicBezTo>
                        <a:pt x="16279" y="30296"/>
                        <a:pt x="17691" y="30316"/>
                        <a:pt x="19129" y="30256"/>
                      </a:cubicBezTo>
                      <a:close/>
                      <a:moveTo>
                        <a:pt x="328" y="30403"/>
                      </a:moveTo>
                      <a:cubicBezTo>
                        <a:pt x="2222" y="31661"/>
                        <a:pt x="4216" y="32798"/>
                        <a:pt x="6303" y="33715"/>
                      </a:cubicBezTo>
                      <a:cubicBezTo>
                        <a:pt x="6303" y="33755"/>
                        <a:pt x="6310" y="33795"/>
                        <a:pt x="6310" y="33842"/>
                      </a:cubicBezTo>
                      <a:cubicBezTo>
                        <a:pt x="4336" y="34852"/>
                        <a:pt x="2516" y="36485"/>
                        <a:pt x="870" y="37957"/>
                      </a:cubicBezTo>
                      <a:cubicBezTo>
                        <a:pt x="489" y="36003"/>
                        <a:pt x="288" y="33989"/>
                        <a:pt x="288" y="31922"/>
                      </a:cubicBezTo>
                      <a:cubicBezTo>
                        <a:pt x="288" y="31413"/>
                        <a:pt x="302" y="30905"/>
                        <a:pt x="328" y="30403"/>
                      </a:cubicBezTo>
                      <a:close/>
                      <a:moveTo>
                        <a:pt x="46444" y="32037"/>
                      </a:moveTo>
                      <a:cubicBezTo>
                        <a:pt x="47410" y="32037"/>
                        <a:pt x="48364" y="32234"/>
                        <a:pt x="49203" y="32771"/>
                      </a:cubicBezTo>
                      <a:cubicBezTo>
                        <a:pt x="50441" y="33561"/>
                        <a:pt x="51184" y="34999"/>
                        <a:pt x="50729" y="36458"/>
                      </a:cubicBezTo>
                      <a:cubicBezTo>
                        <a:pt x="50301" y="37822"/>
                        <a:pt x="48807" y="38409"/>
                        <a:pt x="47255" y="38409"/>
                      </a:cubicBezTo>
                      <a:cubicBezTo>
                        <a:pt x="45846" y="38409"/>
                        <a:pt x="44388" y="37925"/>
                        <a:pt x="43637" y="37100"/>
                      </a:cubicBezTo>
                      <a:cubicBezTo>
                        <a:pt x="43684" y="36993"/>
                        <a:pt x="43730" y="36879"/>
                        <a:pt x="43777" y="36772"/>
                      </a:cubicBezTo>
                      <a:cubicBezTo>
                        <a:pt x="43791" y="36786"/>
                        <a:pt x="43804" y="36799"/>
                        <a:pt x="43831" y="36806"/>
                      </a:cubicBezTo>
                      <a:cubicBezTo>
                        <a:pt x="44155" y="36901"/>
                        <a:pt x="44483" y="36974"/>
                        <a:pt x="44803" y="36974"/>
                      </a:cubicBezTo>
                      <a:cubicBezTo>
                        <a:pt x="45157" y="36974"/>
                        <a:pt x="45502" y="36885"/>
                        <a:pt x="45818" y="36638"/>
                      </a:cubicBezTo>
                      <a:cubicBezTo>
                        <a:pt x="46320" y="36244"/>
                        <a:pt x="46654" y="35575"/>
                        <a:pt x="46768" y="34952"/>
                      </a:cubicBezTo>
                      <a:cubicBezTo>
                        <a:pt x="46978" y="33762"/>
                        <a:pt x="46218" y="32534"/>
                        <a:pt x="44973" y="32534"/>
                      </a:cubicBezTo>
                      <a:cubicBezTo>
                        <a:pt x="44911" y="32534"/>
                        <a:pt x="44846" y="32537"/>
                        <a:pt x="44781" y="32544"/>
                      </a:cubicBezTo>
                      <a:cubicBezTo>
                        <a:pt x="44754" y="32551"/>
                        <a:pt x="44734" y="32557"/>
                        <a:pt x="44714" y="32571"/>
                      </a:cubicBezTo>
                      <a:cubicBezTo>
                        <a:pt x="44721" y="32443"/>
                        <a:pt x="44721" y="32323"/>
                        <a:pt x="44727" y="32203"/>
                      </a:cubicBezTo>
                      <a:cubicBezTo>
                        <a:pt x="44741" y="32203"/>
                        <a:pt x="44757" y="32206"/>
                        <a:pt x="44774" y="32206"/>
                      </a:cubicBezTo>
                      <a:cubicBezTo>
                        <a:pt x="44783" y="32206"/>
                        <a:pt x="44792" y="32205"/>
                        <a:pt x="44801" y="32203"/>
                      </a:cubicBezTo>
                      <a:cubicBezTo>
                        <a:pt x="45340" y="32101"/>
                        <a:pt x="45894" y="32037"/>
                        <a:pt x="46444" y="32037"/>
                      </a:cubicBezTo>
                      <a:close/>
                      <a:moveTo>
                        <a:pt x="57527" y="33956"/>
                      </a:moveTo>
                      <a:cubicBezTo>
                        <a:pt x="58771" y="34879"/>
                        <a:pt x="60022" y="35809"/>
                        <a:pt x="61273" y="36732"/>
                      </a:cubicBezTo>
                      <a:cubicBezTo>
                        <a:pt x="59654" y="37160"/>
                        <a:pt x="58069" y="37803"/>
                        <a:pt x="56684" y="38746"/>
                      </a:cubicBezTo>
                      <a:cubicBezTo>
                        <a:pt x="57112" y="37201"/>
                        <a:pt x="57393" y="35601"/>
                        <a:pt x="57527" y="33956"/>
                      </a:cubicBezTo>
                      <a:close/>
                      <a:moveTo>
                        <a:pt x="6464" y="35327"/>
                      </a:moveTo>
                      <a:cubicBezTo>
                        <a:pt x="6658" y="36752"/>
                        <a:pt x="6959" y="38130"/>
                        <a:pt x="7374" y="39469"/>
                      </a:cubicBezTo>
                      <a:cubicBezTo>
                        <a:pt x="6096" y="38713"/>
                        <a:pt x="4477" y="38311"/>
                        <a:pt x="3058" y="37816"/>
                      </a:cubicBezTo>
                      <a:cubicBezTo>
                        <a:pt x="4142" y="36893"/>
                        <a:pt x="5326" y="36163"/>
                        <a:pt x="6464" y="35327"/>
                      </a:cubicBezTo>
                      <a:close/>
                      <a:moveTo>
                        <a:pt x="51686" y="32818"/>
                      </a:moveTo>
                      <a:lnTo>
                        <a:pt x="51692" y="32832"/>
                      </a:lnTo>
                      <a:cubicBezTo>
                        <a:pt x="52518" y="33418"/>
                        <a:pt x="53600" y="33761"/>
                        <a:pt x="54663" y="33761"/>
                      </a:cubicBezTo>
                      <a:cubicBezTo>
                        <a:pt x="55625" y="33761"/>
                        <a:pt x="56571" y="33480"/>
                        <a:pt x="57299" y="32845"/>
                      </a:cubicBezTo>
                      <a:lnTo>
                        <a:pt x="57299" y="32845"/>
                      </a:lnTo>
                      <a:cubicBezTo>
                        <a:pt x="57219" y="35220"/>
                        <a:pt x="56804" y="37508"/>
                        <a:pt x="56108" y="39669"/>
                      </a:cubicBezTo>
                      <a:cubicBezTo>
                        <a:pt x="55464" y="38160"/>
                        <a:pt x="53526" y="37849"/>
                        <a:pt x="51887" y="37849"/>
                      </a:cubicBezTo>
                      <a:cubicBezTo>
                        <a:pt x="51500" y="37849"/>
                        <a:pt x="51129" y="37867"/>
                        <a:pt x="50796" y="37890"/>
                      </a:cubicBezTo>
                      <a:lnTo>
                        <a:pt x="50782" y="37890"/>
                      </a:lnTo>
                      <a:cubicBezTo>
                        <a:pt x="51298" y="36277"/>
                        <a:pt x="51605" y="34578"/>
                        <a:pt x="51686" y="32818"/>
                      </a:cubicBezTo>
                      <a:close/>
                      <a:moveTo>
                        <a:pt x="57587" y="32778"/>
                      </a:moveTo>
                      <a:cubicBezTo>
                        <a:pt x="57607" y="32785"/>
                        <a:pt x="57620" y="32785"/>
                        <a:pt x="57640" y="32785"/>
                      </a:cubicBezTo>
                      <a:cubicBezTo>
                        <a:pt x="58490" y="33567"/>
                        <a:pt x="59440" y="34263"/>
                        <a:pt x="60350" y="34979"/>
                      </a:cubicBezTo>
                      <a:cubicBezTo>
                        <a:pt x="60778" y="35320"/>
                        <a:pt x="61213" y="35662"/>
                        <a:pt x="61641" y="35996"/>
                      </a:cubicBezTo>
                      <a:cubicBezTo>
                        <a:pt x="61882" y="36190"/>
                        <a:pt x="62123" y="36378"/>
                        <a:pt x="62364" y="36565"/>
                      </a:cubicBezTo>
                      <a:cubicBezTo>
                        <a:pt x="62464" y="36638"/>
                        <a:pt x="62558" y="36719"/>
                        <a:pt x="62652" y="36792"/>
                      </a:cubicBezTo>
                      <a:cubicBezTo>
                        <a:pt x="62732" y="36946"/>
                        <a:pt x="62819" y="37020"/>
                        <a:pt x="62913" y="37020"/>
                      </a:cubicBezTo>
                      <a:cubicBezTo>
                        <a:pt x="62892" y="37073"/>
                        <a:pt x="62892" y="37140"/>
                        <a:pt x="62926" y="37187"/>
                      </a:cubicBezTo>
                      <a:cubicBezTo>
                        <a:pt x="61608" y="37568"/>
                        <a:pt x="60317" y="38137"/>
                        <a:pt x="59059" y="38693"/>
                      </a:cubicBezTo>
                      <a:cubicBezTo>
                        <a:pt x="58410" y="38980"/>
                        <a:pt x="57761" y="39281"/>
                        <a:pt x="57125" y="39602"/>
                      </a:cubicBezTo>
                      <a:cubicBezTo>
                        <a:pt x="56904" y="39709"/>
                        <a:pt x="56530" y="39837"/>
                        <a:pt x="56289" y="40037"/>
                      </a:cubicBezTo>
                      <a:cubicBezTo>
                        <a:pt x="56396" y="39716"/>
                        <a:pt x="56503" y="39388"/>
                        <a:pt x="56597" y="39054"/>
                      </a:cubicBezTo>
                      <a:cubicBezTo>
                        <a:pt x="58209" y="38130"/>
                        <a:pt x="59835" y="37374"/>
                        <a:pt x="61655" y="36940"/>
                      </a:cubicBezTo>
                      <a:cubicBezTo>
                        <a:pt x="61795" y="36913"/>
                        <a:pt x="61788" y="36739"/>
                        <a:pt x="61695" y="36665"/>
                      </a:cubicBezTo>
                      <a:cubicBezTo>
                        <a:pt x="60337" y="35655"/>
                        <a:pt x="58985" y="34645"/>
                        <a:pt x="57627" y="33641"/>
                      </a:cubicBezTo>
                      <a:cubicBezTo>
                        <a:pt x="57600" y="33621"/>
                        <a:pt x="57573" y="33614"/>
                        <a:pt x="57547" y="33614"/>
                      </a:cubicBezTo>
                      <a:cubicBezTo>
                        <a:pt x="57567" y="33333"/>
                        <a:pt x="57580" y="33059"/>
                        <a:pt x="57587" y="32778"/>
                      </a:cubicBezTo>
                      <a:close/>
                      <a:moveTo>
                        <a:pt x="51975" y="38101"/>
                      </a:moveTo>
                      <a:cubicBezTo>
                        <a:pt x="53626" y="38101"/>
                        <a:pt x="55273" y="38448"/>
                        <a:pt x="55968" y="40091"/>
                      </a:cubicBezTo>
                      <a:cubicBezTo>
                        <a:pt x="55948" y="40158"/>
                        <a:pt x="55921" y="40231"/>
                        <a:pt x="55901" y="40298"/>
                      </a:cubicBezTo>
                      <a:cubicBezTo>
                        <a:pt x="55024" y="40178"/>
                        <a:pt x="54195" y="40144"/>
                        <a:pt x="53352" y="39790"/>
                      </a:cubicBezTo>
                      <a:cubicBezTo>
                        <a:pt x="52462" y="39422"/>
                        <a:pt x="51699" y="38853"/>
                        <a:pt x="51063" y="38130"/>
                      </a:cubicBezTo>
                      <a:cubicBezTo>
                        <a:pt x="51363" y="38113"/>
                        <a:pt x="51669" y="38101"/>
                        <a:pt x="51975" y="38101"/>
                      </a:cubicBezTo>
                      <a:close/>
                      <a:moveTo>
                        <a:pt x="6330" y="34089"/>
                      </a:moveTo>
                      <a:cubicBezTo>
                        <a:pt x="6357" y="34411"/>
                        <a:pt x="6390" y="34725"/>
                        <a:pt x="6430" y="35033"/>
                      </a:cubicBezTo>
                      <a:cubicBezTo>
                        <a:pt x="5039" y="35655"/>
                        <a:pt x="3754" y="36752"/>
                        <a:pt x="2630" y="37756"/>
                      </a:cubicBezTo>
                      <a:cubicBezTo>
                        <a:pt x="2536" y="37843"/>
                        <a:pt x="2597" y="37990"/>
                        <a:pt x="2697" y="38023"/>
                      </a:cubicBezTo>
                      <a:cubicBezTo>
                        <a:pt x="4182" y="38552"/>
                        <a:pt x="5775" y="39355"/>
                        <a:pt x="7327" y="39609"/>
                      </a:cubicBezTo>
                      <a:cubicBezTo>
                        <a:pt x="7331" y="39610"/>
                        <a:pt x="7336" y="39610"/>
                        <a:pt x="7340" y="39610"/>
                      </a:cubicBezTo>
                      <a:cubicBezTo>
                        <a:pt x="7367" y="39610"/>
                        <a:pt x="7389" y="39593"/>
                        <a:pt x="7400" y="39576"/>
                      </a:cubicBezTo>
                      <a:cubicBezTo>
                        <a:pt x="7494" y="39850"/>
                        <a:pt x="7588" y="40131"/>
                        <a:pt x="7681" y="40399"/>
                      </a:cubicBezTo>
                      <a:cubicBezTo>
                        <a:pt x="5420" y="39917"/>
                        <a:pt x="3239" y="39174"/>
                        <a:pt x="1158" y="38157"/>
                      </a:cubicBezTo>
                      <a:cubicBezTo>
                        <a:pt x="2824" y="36719"/>
                        <a:pt x="4664" y="35508"/>
                        <a:pt x="6330" y="34089"/>
                      </a:cubicBezTo>
                      <a:close/>
                      <a:moveTo>
                        <a:pt x="12244" y="33976"/>
                      </a:moveTo>
                      <a:cubicBezTo>
                        <a:pt x="12412" y="35595"/>
                        <a:pt x="12780" y="37154"/>
                        <a:pt x="13315" y="38632"/>
                      </a:cubicBezTo>
                      <a:cubicBezTo>
                        <a:pt x="12918" y="38507"/>
                        <a:pt x="12528" y="38450"/>
                        <a:pt x="12146" y="38450"/>
                      </a:cubicBezTo>
                      <a:cubicBezTo>
                        <a:pt x="10605" y="38450"/>
                        <a:pt x="9196" y="39372"/>
                        <a:pt x="8049" y="40466"/>
                      </a:cubicBezTo>
                      <a:cubicBezTo>
                        <a:pt x="8036" y="40466"/>
                        <a:pt x="8023" y="40459"/>
                        <a:pt x="8003" y="40459"/>
                      </a:cubicBezTo>
                      <a:cubicBezTo>
                        <a:pt x="7280" y="38438"/>
                        <a:pt x="6805" y="36297"/>
                        <a:pt x="6618" y="34083"/>
                      </a:cubicBezTo>
                      <a:cubicBezTo>
                        <a:pt x="6684" y="34083"/>
                        <a:pt x="6745" y="34063"/>
                        <a:pt x="6812" y="34029"/>
                      </a:cubicBezTo>
                      <a:cubicBezTo>
                        <a:pt x="7572" y="34618"/>
                        <a:pt x="8501" y="34899"/>
                        <a:pt x="9435" y="34899"/>
                      </a:cubicBezTo>
                      <a:cubicBezTo>
                        <a:pt x="10431" y="34899"/>
                        <a:pt x="11433" y="34580"/>
                        <a:pt x="12244" y="33976"/>
                      </a:cubicBezTo>
                      <a:close/>
                      <a:moveTo>
                        <a:pt x="12141" y="38692"/>
                      </a:moveTo>
                      <a:cubicBezTo>
                        <a:pt x="12156" y="38692"/>
                        <a:pt x="12170" y="38692"/>
                        <a:pt x="12184" y="38693"/>
                      </a:cubicBezTo>
                      <a:cubicBezTo>
                        <a:pt x="12425" y="38699"/>
                        <a:pt x="12860" y="38679"/>
                        <a:pt x="13074" y="38813"/>
                      </a:cubicBezTo>
                      <a:cubicBezTo>
                        <a:pt x="13328" y="38980"/>
                        <a:pt x="13322" y="38846"/>
                        <a:pt x="13101" y="39168"/>
                      </a:cubicBezTo>
                      <a:cubicBezTo>
                        <a:pt x="12659" y="39817"/>
                        <a:pt x="11569" y="40271"/>
                        <a:pt x="10846" y="40472"/>
                      </a:cubicBezTo>
                      <a:cubicBezTo>
                        <a:pt x="10406" y="40591"/>
                        <a:pt x="9977" y="40642"/>
                        <a:pt x="9548" y="40642"/>
                      </a:cubicBezTo>
                      <a:cubicBezTo>
                        <a:pt x="9156" y="40642"/>
                        <a:pt x="8764" y="40599"/>
                        <a:pt x="8364" y="40526"/>
                      </a:cubicBezTo>
                      <a:cubicBezTo>
                        <a:pt x="9013" y="39917"/>
                        <a:pt x="9715" y="39368"/>
                        <a:pt x="10552" y="39027"/>
                      </a:cubicBezTo>
                      <a:cubicBezTo>
                        <a:pt x="11060" y="38818"/>
                        <a:pt x="11588" y="38692"/>
                        <a:pt x="12141" y="38692"/>
                      </a:cubicBezTo>
                      <a:close/>
                      <a:moveTo>
                        <a:pt x="20153" y="36980"/>
                      </a:moveTo>
                      <a:cubicBezTo>
                        <a:pt x="20715" y="38271"/>
                        <a:pt x="21471" y="39449"/>
                        <a:pt x="22401" y="40479"/>
                      </a:cubicBezTo>
                      <a:cubicBezTo>
                        <a:pt x="22387" y="40486"/>
                        <a:pt x="22381" y="40486"/>
                        <a:pt x="22367" y="40492"/>
                      </a:cubicBezTo>
                      <a:cubicBezTo>
                        <a:pt x="21834" y="40936"/>
                        <a:pt x="21112" y="41197"/>
                        <a:pt x="20411" y="41197"/>
                      </a:cubicBezTo>
                      <a:cubicBezTo>
                        <a:pt x="19633" y="41197"/>
                        <a:pt x="18883" y="40877"/>
                        <a:pt x="18447" y="40131"/>
                      </a:cubicBezTo>
                      <a:cubicBezTo>
                        <a:pt x="17604" y="38686"/>
                        <a:pt x="19189" y="37709"/>
                        <a:pt x="20153" y="36980"/>
                      </a:cubicBezTo>
                      <a:close/>
                      <a:moveTo>
                        <a:pt x="12833" y="35903"/>
                      </a:moveTo>
                      <a:lnTo>
                        <a:pt x="12833" y="35903"/>
                      </a:lnTo>
                      <a:cubicBezTo>
                        <a:pt x="13194" y="36424"/>
                        <a:pt x="13730" y="36819"/>
                        <a:pt x="14405" y="37013"/>
                      </a:cubicBezTo>
                      <a:cubicBezTo>
                        <a:pt x="14789" y="37122"/>
                        <a:pt x="15172" y="37167"/>
                        <a:pt x="15554" y="37167"/>
                      </a:cubicBezTo>
                      <a:cubicBezTo>
                        <a:pt x="16091" y="37167"/>
                        <a:pt x="16627" y="37078"/>
                        <a:pt x="17162" y="36953"/>
                      </a:cubicBezTo>
                      <a:lnTo>
                        <a:pt x="17162" y="36953"/>
                      </a:lnTo>
                      <a:cubicBezTo>
                        <a:pt x="15616" y="37930"/>
                        <a:pt x="14472" y="39556"/>
                        <a:pt x="14847" y="41322"/>
                      </a:cubicBezTo>
                      <a:cubicBezTo>
                        <a:pt x="13924" y="39649"/>
                        <a:pt x="13235" y="37829"/>
                        <a:pt x="12833" y="35903"/>
                      </a:cubicBezTo>
                      <a:close/>
                      <a:moveTo>
                        <a:pt x="43255" y="37890"/>
                      </a:moveTo>
                      <a:cubicBezTo>
                        <a:pt x="43991" y="38994"/>
                        <a:pt x="44112" y="40506"/>
                        <a:pt x="43363" y="41663"/>
                      </a:cubicBezTo>
                      <a:cubicBezTo>
                        <a:pt x="42942" y="42314"/>
                        <a:pt x="42219" y="42721"/>
                        <a:pt x="41522" y="42721"/>
                      </a:cubicBezTo>
                      <a:cubicBezTo>
                        <a:pt x="40964" y="42721"/>
                        <a:pt x="40424" y="42461"/>
                        <a:pt x="40071" y="41857"/>
                      </a:cubicBezTo>
                      <a:cubicBezTo>
                        <a:pt x="40057" y="41844"/>
                        <a:pt x="40051" y="41830"/>
                        <a:pt x="40044" y="41824"/>
                      </a:cubicBezTo>
                      <a:cubicBezTo>
                        <a:pt x="41355" y="40747"/>
                        <a:pt x="42453" y="39408"/>
                        <a:pt x="43255" y="37890"/>
                      </a:cubicBezTo>
                      <a:close/>
                      <a:moveTo>
                        <a:pt x="50682" y="37241"/>
                      </a:moveTo>
                      <a:lnTo>
                        <a:pt x="50682" y="37241"/>
                      </a:lnTo>
                      <a:cubicBezTo>
                        <a:pt x="50073" y="39388"/>
                        <a:pt x="49103" y="41382"/>
                        <a:pt x="47845" y="43155"/>
                      </a:cubicBezTo>
                      <a:cubicBezTo>
                        <a:pt x="47986" y="42326"/>
                        <a:pt x="47812" y="41422"/>
                        <a:pt x="47444" y="40673"/>
                      </a:cubicBezTo>
                      <a:cubicBezTo>
                        <a:pt x="46989" y="39763"/>
                        <a:pt x="46246" y="39027"/>
                        <a:pt x="45417" y="38405"/>
                      </a:cubicBezTo>
                      <a:lnTo>
                        <a:pt x="45417" y="38405"/>
                      </a:lnTo>
                      <a:cubicBezTo>
                        <a:pt x="46039" y="38565"/>
                        <a:pt x="46701" y="38606"/>
                        <a:pt x="47337" y="38606"/>
                      </a:cubicBezTo>
                      <a:cubicBezTo>
                        <a:pt x="48628" y="38606"/>
                        <a:pt x="49966" y="38304"/>
                        <a:pt x="50682" y="37241"/>
                      </a:cubicBezTo>
                      <a:close/>
                      <a:moveTo>
                        <a:pt x="19865" y="36237"/>
                      </a:moveTo>
                      <a:cubicBezTo>
                        <a:pt x="19932" y="36431"/>
                        <a:pt x="20006" y="36618"/>
                        <a:pt x="20079" y="36806"/>
                      </a:cubicBezTo>
                      <a:lnTo>
                        <a:pt x="20059" y="36806"/>
                      </a:lnTo>
                      <a:cubicBezTo>
                        <a:pt x="18701" y="37441"/>
                        <a:pt x="17195" y="38960"/>
                        <a:pt x="18319" y="40479"/>
                      </a:cubicBezTo>
                      <a:cubicBezTo>
                        <a:pt x="18841" y="41185"/>
                        <a:pt x="19622" y="41500"/>
                        <a:pt x="20421" y="41500"/>
                      </a:cubicBezTo>
                      <a:cubicBezTo>
                        <a:pt x="21191" y="41500"/>
                        <a:pt x="21977" y="41208"/>
                        <a:pt x="22568" y="40693"/>
                      </a:cubicBezTo>
                      <a:cubicBezTo>
                        <a:pt x="22575" y="40686"/>
                        <a:pt x="22575" y="40680"/>
                        <a:pt x="22581" y="40673"/>
                      </a:cubicBezTo>
                      <a:cubicBezTo>
                        <a:pt x="22642" y="40740"/>
                        <a:pt x="22702" y="40800"/>
                        <a:pt x="22762" y="40867"/>
                      </a:cubicBezTo>
                      <a:cubicBezTo>
                        <a:pt x="21626" y="41946"/>
                        <a:pt x="19452" y="43492"/>
                        <a:pt x="17665" y="43492"/>
                      </a:cubicBezTo>
                      <a:cubicBezTo>
                        <a:pt x="16938" y="43492"/>
                        <a:pt x="16274" y="43235"/>
                        <a:pt x="15770" y="42586"/>
                      </a:cubicBezTo>
                      <a:cubicBezTo>
                        <a:pt x="15770" y="42526"/>
                        <a:pt x="15737" y="42473"/>
                        <a:pt x="15683" y="42466"/>
                      </a:cubicBezTo>
                      <a:cubicBezTo>
                        <a:pt x="15576" y="42305"/>
                        <a:pt x="15476" y="42138"/>
                        <a:pt x="15382" y="41937"/>
                      </a:cubicBezTo>
                      <a:cubicBezTo>
                        <a:pt x="14787" y="40633"/>
                        <a:pt x="15222" y="39181"/>
                        <a:pt x="16138" y="38137"/>
                      </a:cubicBezTo>
                      <a:cubicBezTo>
                        <a:pt x="16821" y="37361"/>
                        <a:pt x="17677" y="36940"/>
                        <a:pt x="18574" y="36565"/>
                      </a:cubicBezTo>
                      <a:cubicBezTo>
                        <a:pt x="19009" y="36438"/>
                        <a:pt x="19437" y="36324"/>
                        <a:pt x="19865" y="36237"/>
                      </a:cubicBezTo>
                      <a:close/>
                      <a:moveTo>
                        <a:pt x="31922" y="19397"/>
                      </a:moveTo>
                      <a:cubicBezTo>
                        <a:pt x="38826" y="19397"/>
                        <a:pt x="44446" y="25017"/>
                        <a:pt x="44446" y="31922"/>
                      </a:cubicBezTo>
                      <a:cubicBezTo>
                        <a:pt x="44446" y="38826"/>
                        <a:pt x="38826" y="44446"/>
                        <a:pt x="31922" y="44446"/>
                      </a:cubicBezTo>
                      <a:cubicBezTo>
                        <a:pt x="26489" y="44446"/>
                        <a:pt x="21852" y="40967"/>
                        <a:pt x="20126" y="36117"/>
                      </a:cubicBezTo>
                      <a:cubicBezTo>
                        <a:pt x="20139" y="36056"/>
                        <a:pt x="20119" y="35976"/>
                        <a:pt x="20059" y="35929"/>
                      </a:cubicBezTo>
                      <a:cubicBezTo>
                        <a:pt x="19985" y="35708"/>
                        <a:pt x="19919" y="35488"/>
                        <a:pt x="19852" y="35260"/>
                      </a:cubicBezTo>
                      <a:cubicBezTo>
                        <a:pt x="19865" y="35220"/>
                        <a:pt x="19852" y="35173"/>
                        <a:pt x="19818" y="35146"/>
                      </a:cubicBezTo>
                      <a:cubicBezTo>
                        <a:pt x="19544" y="34116"/>
                        <a:pt x="19397" y="33039"/>
                        <a:pt x="19397" y="31922"/>
                      </a:cubicBezTo>
                      <a:cubicBezTo>
                        <a:pt x="19397" y="25017"/>
                        <a:pt x="25017" y="19397"/>
                        <a:pt x="31922" y="19397"/>
                      </a:cubicBezTo>
                      <a:close/>
                      <a:moveTo>
                        <a:pt x="8096" y="41503"/>
                      </a:moveTo>
                      <a:cubicBezTo>
                        <a:pt x="8524" y="42566"/>
                        <a:pt x="9020" y="43590"/>
                        <a:pt x="9582" y="44574"/>
                      </a:cubicBezTo>
                      <a:cubicBezTo>
                        <a:pt x="8391" y="44373"/>
                        <a:pt x="7166" y="44299"/>
                        <a:pt x="5969" y="44186"/>
                      </a:cubicBezTo>
                      <a:cubicBezTo>
                        <a:pt x="6684" y="43302"/>
                        <a:pt x="7414" y="42419"/>
                        <a:pt x="8096" y="41503"/>
                      </a:cubicBezTo>
                      <a:close/>
                      <a:moveTo>
                        <a:pt x="13489" y="39101"/>
                      </a:moveTo>
                      <a:cubicBezTo>
                        <a:pt x="13971" y="40325"/>
                        <a:pt x="14566" y="41489"/>
                        <a:pt x="15262" y="42580"/>
                      </a:cubicBezTo>
                      <a:cubicBezTo>
                        <a:pt x="13455" y="43189"/>
                        <a:pt x="11662" y="43884"/>
                        <a:pt x="10364" y="45330"/>
                      </a:cubicBezTo>
                      <a:cubicBezTo>
                        <a:pt x="9468" y="43898"/>
                        <a:pt x="8712" y="42372"/>
                        <a:pt x="8116" y="40773"/>
                      </a:cubicBezTo>
                      <a:cubicBezTo>
                        <a:pt x="8143" y="40740"/>
                        <a:pt x="8176" y="40713"/>
                        <a:pt x="8203" y="40686"/>
                      </a:cubicBezTo>
                      <a:cubicBezTo>
                        <a:pt x="8643" y="40828"/>
                        <a:pt x="9097" y="40895"/>
                        <a:pt x="9552" y="40895"/>
                      </a:cubicBezTo>
                      <a:cubicBezTo>
                        <a:pt x="11026" y="40895"/>
                        <a:pt x="12502" y="40195"/>
                        <a:pt x="13489" y="39101"/>
                      </a:cubicBezTo>
                      <a:close/>
                      <a:moveTo>
                        <a:pt x="964" y="38438"/>
                      </a:moveTo>
                      <a:lnTo>
                        <a:pt x="964" y="38438"/>
                      </a:lnTo>
                      <a:cubicBezTo>
                        <a:pt x="3072" y="39455"/>
                        <a:pt x="5266" y="40218"/>
                        <a:pt x="7554" y="40720"/>
                      </a:cubicBezTo>
                      <a:cubicBezTo>
                        <a:pt x="6143" y="42292"/>
                        <a:pt x="4738" y="43858"/>
                        <a:pt x="3326" y="45430"/>
                      </a:cubicBezTo>
                      <a:cubicBezTo>
                        <a:pt x="2275" y="43229"/>
                        <a:pt x="1479" y="40887"/>
                        <a:pt x="964" y="38438"/>
                      </a:cubicBezTo>
                      <a:close/>
                      <a:moveTo>
                        <a:pt x="15389" y="42814"/>
                      </a:moveTo>
                      <a:cubicBezTo>
                        <a:pt x="14432" y="44607"/>
                        <a:pt x="12666" y="45557"/>
                        <a:pt x="10672" y="45684"/>
                      </a:cubicBezTo>
                      <a:cubicBezTo>
                        <a:pt x="10647" y="45634"/>
                        <a:pt x="10604" y="45590"/>
                        <a:pt x="10544" y="45590"/>
                      </a:cubicBezTo>
                      <a:cubicBezTo>
                        <a:pt x="10540" y="45590"/>
                        <a:pt x="10536" y="45590"/>
                        <a:pt x="10532" y="45591"/>
                      </a:cubicBezTo>
                      <a:lnTo>
                        <a:pt x="10525" y="45591"/>
                      </a:lnTo>
                      <a:cubicBezTo>
                        <a:pt x="10525" y="45591"/>
                        <a:pt x="10525" y="45591"/>
                        <a:pt x="10525" y="45584"/>
                      </a:cubicBezTo>
                      <a:cubicBezTo>
                        <a:pt x="11796" y="44139"/>
                        <a:pt x="13603" y="43423"/>
                        <a:pt x="15389" y="42814"/>
                      </a:cubicBezTo>
                      <a:close/>
                      <a:moveTo>
                        <a:pt x="7855" y="40887"/>
                      </a:moveTo>
                      <a:cubicBezTo>
                        <a:pt x="7889" y="40987"/>
                        <a:pt x="7929" y="41081"/>
                        <a:pt x="7969" y="41181"/>
                      </a:cubicBezTo>
                      <a:cubicBezTo>
                        <a:pt x="7962" y="41188"/>
                        <a:pt x="7962" y="41188"/>
                        <a:pt x="7956" y="41188"/>
                      </a:cubicBezTo>
                      <a:cubicBezTo>
                        <a:pt x="7119" y="42165"/>
                        <a:pt x="6343" y="43195"/>
                        <a:pt x="5540" y="44206"/>
                      </a:cubicBezTo>
                      <a:cubicBezTo>
                        <a:pt x="5447" y="44319"/>
                        <a:pt x="5507" y="44467"/>
                        <a:pt x="5654" y="44480"/>
                      </a:cubicBezTo>
                      <a:cubicBezTo>
                        <a:pt x="6999" y="44607"/>
                        <a:pt x="8371" y="44801"/>
                        <a:pt x="9722" y="44821"/>
                      </a:cubicBezTo>
                      <a:cubicBezTo>
                        <a:pt x="9876" y="45082"/>
                        <a:pt x="10030" y="45343"/>
                        <a:pt x="10197" y="45597"/>
                      </a:cubicBezTo>
                      <a:cubicBezTo>
                        <a:pt x="10197" y="45604"/>
                        <a:pt x="10197" y="45604"/>
                        <a:pt x="10197" y="45611"/>
                      </a:cubicBezTo>
                      <a:cubicBezTo>
                        <a:pt x="9282" y="45656"/>
                        <a:pt x="8376" y="45687"/>
                        <a:pt x="7472" y="45687"/>
                      </a:cubicBezTo>
                      <a:cubicBezTo>
                        <a:pt x="6232" y="45687"/>
                        <a:pt x="4997" y="45629"/>
                        <a:pt x="3747" y="45470"/>
                      </a:cubicBezTo>
                      <a:cubicBezTo>
                        <a:pt x="5112" y="43945"/>
                        <a:pt x="6484" y="42412"/>
                        <a:pt x="7855" y="40887"/>
                      </a:cubicBezTo>
                      <a:close/>
                      <a:moveTo>
                        <a:pt x="23806" y="41824"/>
                      </a:moveTo>
                      <a:cubicBezTo>
                        <a:pt x="24910" y="42727"/>
                        <a:pt x="26168" y="43456"/>
                        <a:pt x="27532" y="43958"/>
                      </a:cubicBezTo>
                      <a:cubicBezTo>
                        <a:pt x="27315" y="45156"/>
                        <a:pt x="26326" y="46041"/>
                        <a:pt x="25203" y="46041"/>
                      </a:cubicBezTo>
                      <a:cubicBezTo>
                        <a:pt x="24840" y="46041"/>
                        <a:pt x="24463" y="45949"/>
                        <a:pt x="24094" y="45744"/>
                      </a:cubicBezTo>
                      <a:cubicBezTo>
                        <a:pt x="22528" y="44868"/>
                        <a:pt x="22662" y="42968"/>
                        <a:pt x="23799" y="41824"/>
                      </a:cubicBezTo>
                      <a:close/>
                      <a:moveTo>
                        <a:pt x="39141" y="42499"/>
                      </a:moveTo>
                      <a:cubicBezTo>
                        <a:pt x="39141" y="42506"/>
                        <a:pt x="39141" y="42513"/>
                        <a:pt x="39147" y="42526"/>
                      </a:cubicBezTo>
                      <a:cubicBezTo>
                        <a:pt x="39589" y="43864"/>
                        <a:pt x="39609" y="45423"/>
                        <a:pt x="38171" y="46153"/>
                      </a:cubicBezTo>
                      <a:cubicBezTo>
                        <a:pt x="37855" y="46310"/>
                        <a:pt x="37538" y="46382"/>
                        <a:pt x="37234" y="46382"/>
                      </a:cubicBezTo>
                      <a:cubicBezTo>
                        <a:pt x="36155" y="46382"/>
                        <a:pt x="35224" y="45489"/>
                        <a:pt x="34999" y="44373"/>
                      </a:cubicBezTo>
                      <a:cubicBezTo>
                        <a:pt x="34999" y="44366"/>
                        <a:pt x="34993" y="44366"/>
                        <a:pt x="34993" y="44359"/>
                      </a:cubicBezTo>
                      <a:cubicBezTo>
                        <a:pt x="36498" y="43985"/>
                        <a:pt x="37896" y="43349"/>
                        <a:pt x="39141" y="42499"/>
                      </a:cubicBezTo>
                      <a:close/>
                      <a:moveTo>
                        <a:pt x="55539" y="42004"/>
                      </a:moveTo>
                      <a:cubicBezTo>
                        <a:pt x="55881" y="42740"/>
                        <a:pt x="56249" y="43463"/>
                        <a:pt x="56603" y="44192"/>
                      </a:cubicBezTo>
                      <a:cubicBezTo>
                        <a:pt x="56730" y="44446"/>
                        <a:pt x="57848" y="46306"/>
                        <a:pt x="57734" y="46507"/>
                      </a:cubicBezTo>
                      <a:cubicBezTo>
                        <a:pt x="57646" y="46674"/>
                        <a:pt x="57230" y="46720"/>
                        <a:pt x="56767" y="46720"/>
                      </a:cubicBezTo>
                      <a:cubicBezTo>
                        <a:pt x="56211" y="46720"/>
                        <a:pt x="55587" y="46654"/>
                        <a:pt x="55379" y="46654"/>
                      </a:cubicBezTo>
                      <a:cubicBezTo>
                        <a:pt x="54934" y="46654"/>
                        <a:pt x="54486" y="46642"/>
                        <a:pt x="54039" y="46642"/>
                      </a:cubicBezTo>
                      <a:cubicBezTo>
                        <a:pt x="53667" y="46642"/>
                        <a:pt x="53294" y="46651"/>
                        <a:pt x="52923" y="46681"/>
                      </a:cubicBezTo>
                      <a:cubicBezTo>
                        <a:pt x="53954" y="45229"/>
                        <a:pt x="54830" y="43657"/>
                        <a:pt x="55539" y="42004"/>
                      </a:cubicBezTo>
                      <a:close/>
                      <a:moveTo>
                        <a:pt x="50709" y="38117"/>
                      </a:moveTo>
                      <a:cubicBezTo>
                        <a:pt x="51717" y="39353"/>
                        <a:pt x="53522" y="40541"/>
                        <a:pt x="55240" y="40541"/>
                      </a:cubicBezTo>
                      <a:cubicBezTo>
                        <a:pt x="55437" y="40541"/>
                        <a:pt x="55633" y="40525"/>
                        <a:pt x="55827" y="40492"/>
                      </a:cubicBezTo>
                      <a:lnTo>
                        <a:pt x="55827" y="40492"/>
                      </a:lnTo>
                      <a:cubicBezTo>
                        <a:pt x="54917" y="43021"/>
                        <a:pt x="53619" y="45363"/>
                        <a:pt x="52000" y="47451"/>
                      </a:cubicBezTo>
                      <a:cubicBezTo>
                        <a:pt x="51753" y="46715"/>
                        <a:pt x="51324" y="46059"/>
                        <a:pt x="50702" y="45570"/>
                      </a:cubicBezTo>
                      <a:cubicBezTo>
                        <a:pt x="49772" y="44841"/>
                        <a:pt x="48568" y="44614"/>
                        <a:pt x="47531" y="44085"/>
                      </a:cubicBezTo>
                      <a:cubicBezTo>
                        <a:pt x="47544" y="44065"/>
                        <a:pt x="47551" y="44038"/>
                        <a:pt x="47564" y="44018"/>
                      </a:cubicBezTo>
                      <a:cubicBezTo>
                        <a:pt x="48922" y="42259"/>
                        <a:pt x="50000" y="40271"/>
                        <a:pt x="50709" y="38117"/>
                      </a:cubicBezTo>
                      <a:close/>
                      <a:moveTo>
                        <a:pt x="63066" y="37455"/>
                      </a:moveTo>
                      <a:lnTo>
                        <a:pt x="63066" y="37455"/>
                      </a:lnTo>
                      <a:cubicBezTo>
                        <a:pt x="62431" y="41054"/>
                        <a:pt x="61186" y="44440"/>
                        <a:pt x="59440" y="47511"/>
                      </a:cubicBezTo>
                      <a:cubicBezTo>
                        <a:pt x="59039" y="46507"/>
                        <a:pt x="58577" y="45530"/>
                        <a:pt x="58142" y="44547"/>
                      </a:cubicBezTo>
                      <a:cubicBezTo>
                        <a:pt x="57888" y="43985"/>
                        <a:pt x="57634" y="43423"/>
                        <a:pt x="57379" y="42854"/>
                      </a:cubicBezTo>
                      <a:cubicBezTo>
                        <a:pt x="57152" y="42352"/>
                        <a:pt x="56717" y="41703"/>
                        <a:pt x="56617" y="41161"/>
                      </a:cubicBezTo>
                      <a:cubicBezTo>
                        <a:pt x="56623" y="40840"/>
                        <a:pt x="56637" y="40519"/>
                        <a:pt x="56650" y="40198"/>
                      </a:cubicBezTo>
                      <a:lnTo>
                        <a:pt x="56965" y="40037"/>
                      </a:lnTo>
                      <a:cubicBezTo>
                        <a:pt x="57219" y="39843"/>
                        <a:pt x="57640" y="39703"/>
                        <a:pt x="57928" y="39569"/>
                      </a:cubicBezTo>
                      <a:cubicBezTo>
                        <a:pt x="58410" y="39335"/>
                        <a:pt x="58898" y="39114"/>
                        <a:pt x="59393" y="38900"/>
                      </a:cubicBezTo>
                      <a:cubicBezTo>
                        <a:pt x="60598" y="38371"/>
                        <a:pt x="61849" y="37957"/>
                        <a:pt x="63066" y="37455"/>
                      </a:cubicBezTo>
                      <a:close/>
                      <a:moveTo>
                        <a:pt x="29239" y="44446"/>
                      </a:moveTo>
                      <a:cubicBezTo>
                        <a:pt x="30108" y="44634"/>
                        <a:pt x="31005" y="44734"/>
                        <a:pt x="31922" y="44734"/>
                      </a:cubicBezTo>
                      <a:cubicBezTo>
                        <a:pt x="32437" y="44734"/>
                        <a:pt x="32945" y="44701"/>
                        <a:pt x="33447" y="44640"/>
                      </a:cubicBezTo>
                      <a:lnTo>
                        <a:pt x="33447" y="44640"/>
                      </a:lnTo>
                      <a:cubicBezTo>
                        <a:pt x="33447" y="44654"/>
                        <a:pt x="33440" y="44661"/>
                        <a:pt x="33447" y="44674"/>
                      </a:cubicBezTo>
                      <a:cubicBezTo>
                        <a:pt x="33637" y="46124"/>
                        <a:pt x="32643" y="47511"/>
                        <a:pt x="31190" y="47511"/>
                      </a:cubicBezTo>
                      <a:cubicBezTo>
                        <a:pt x="31060" y="47511"/>
                        <a:pt x="30927" y="47500"/>
                        <a:pt x="30791" y="47477"/>
                      </a:cubicBezTo>
                      <a:cubicBezTo>
                        <a:pt x="29265" y="47223"/>
                        <a:pt x="28804" y="45764"/>
                        <a:pt x="29239" y="44446"/>
                      </a:cubicBezTo>
                      <a:close/>
                      <a:moveTo>
                        <a:pt x="56075" y="40653"/>
                      </a:moveTo>
                      <a:cubicBezTo>
                        <a:pt x="56122" y="40887"/>
                        <a:pt x="56255" y="41121"/>
                        <a:pt x="56349" y="41315"/>
                      </a:cubicBezTo>
                      <a:cubicBezTo>
                        <a:pt x="56650" y="41991"/>
                        <a:pt x="56958" y="42673"/>
                        <a:pt x="57266" y="43349"/>
                      </a:cubicBezTo>
                      <a:cubicBezTo>
                        <a:pt x="57908" y="44768"/>
                        <a:pt x="58523" y="46213"/>
                        <a:pt x="59226" y="47604"/>
                      </a:cubicBezTo>
                      <a:cubicBezTo>
                        <a:pt x="56878" y="47658"/>
                        <a:pt x="54529" y="47691"/>
                        <a:pt x="52181" y="47691"/>
                      </a:cubicBezTo>
                      <a:cubicBezTo>
                        <a:pt x="52388" y="47417"/>
                        <a:pt x="52596" y="47143"/>
                        <a:pt x="52803" y="46862"/>
                      </a:cubicBezTo>
                      <a:cubicBezTo>
                        <a:pt x="53480" y="46928"/>
                        <a:pt x="54169" y="46948"/>
                        <a:pt x="54860" y="46948"/>
                      </a:cubicBezTo>
                      <a:cubicBezTo>
                        <a:pt x="55912" y="46948"/>
                        <a:pt x="56971" y="46902"/>
                        <a:pt x="58008" y="46902"/>
                      </a:cubicBezTo>
                      <a:cubicBezTo>
                        <a:pt x="58109" y="46902"/>
                        <a:pt x="58155" y="46795"/>
                        <a:pt x="58115" y="46715"/>
                      </a:cubicBezTo>
                      <a:cubicBezTo>
                        <a:pt x="57306" y="45062"/>
                        <a:pt x="56543" y="43376"/>
                        <a:pt x="55680" y="41757"/>
                      </a:cubicBezTo>
                      <a:cubicBezTo>
                        <a:pt x="55673" y="41743"/>
                        <a:pt x="55667" y="41737"/>
                        <a:pt x="55653" y="41730"/>
                      </a:cubicBezTo>
                      <a:cubicBezTo>
                        <a:pt x="55807" y="41375"/>
                        <a:pt x="55941" y="41014"/>
                        <a:pt x="56075" y="40653"/>
                      </a:cubicBezTo>
                      <a:close/>
                      <a:moveTo>
                        <a:pt x="47551" y="44380"/>
                      </a:moveTo>
                      <a:lnTo>
                        <a:pt x="47551" y="44380"/>
                      </a:lnTo>
                      <a:cubicBezTo>
                        <a:pt x="48294" y="44727"/>
                        <a:pt x="49083" y="44948"/>
                        <a:pt x="49812" y="45316"/>
                      </a:cubicBezTo>
                      <a:cubicBezTo>
                        <a:pt x="50816" y="45825"/>
                        <a:pt x="51472" y="46641"/>
                        <a:pt x="51813" y="47691"/>
                      </a:cubicBezTo>
                      <a:cubicBezTo>
                        <a:pt x="51806" y="47705"/>
                        <a:pt x="51799" y="47711"/>
                        <a:pt x="51786" y="47725"/>
                      </a:cubicBezTo>
                      <a:cubicBezTo>
                        <a:pt x="49872" y="47257"/>
                        <a:pt x="48280" y="46286"/>
                        <a:pt x="47551" y="44380"/>
                      </a:cubicBezTo>
                      <a:close/>
                      <a:moveTo>
                        <a:pt x="21605" y="42205"/>
                      </a:moveTo>
                      <a:cubicBezTo>
                        <a:pt x="21043" y="42908"/>
                        <a:pt x="20655" y="43751"/>
                        <a:pt x="20467" y="44640"/>
                      </a:cubicBezTo>
                      <a:cubicBezTo>
                        <a:pt x="20260" y="45671"/>
                        <a:pt x="20253" y="47069"/>
                        <a:pt x="20889" y="47986"/>
                      </a:cubicBezTo>
                      <a:cubicBezTo>
                        <a:pt x="19062" y="46728"/>
                        <a:pt x="17456" y="45162"/>
                        <a:pt x="16152" y="43369"/>
                      </a:cubicBezTo>
                      <a:lnTo>
                        <a:pt x="16152" y="43369"/>
                      </a:lnTo>
                      <a:cubicBezTo>
                        <a:pt x="16593" y="43661"/>
                        <a:pt x="17096" y="43785"/>
                        <a:pt x="17629" y="43785"/>
                      </a:cubicBezTo>
                      <a:cubicBezTo>
                        <a:pt x="18932" y="43785"/>
                        <a:pt x="20413" y="43045"/>
                        <a:pt x="21605" y="42205"/>
                      </a:cubicBezTo>
                      <a:close/>
                      <a:moveTo>
                        <a:pt x="23070" y="41168"/>
                      </a:moveTo>
                      <a:cubicBezTo>
                        <a:pt x="23257" y="41349"/>
                        <a:pt x="23445" y="41516"/>
                        <a:pt x="23645" y="41683"/>
                      </a:cubicBezTo>
                      <a:cubicBezTo>
                        <a:pt x="22140" y="42780"/>
                        <a:pt x="22341" y="45102"/>
                        <a:pt x="23946" y="45999"/>
                      </a:cubicBezTo>
                      <a:cubicBezTo>
                        <a:pt x="24357" y="46229"/>
                        <a:pt x="24786" y="46334"/>
                        <a:pt x="25201" y="46334"/>
                      </a:cubicBezTo>
                      <a:cubicBezTo>
                        <a:pt x="26450" y="46334"/>
                        <a:pt x="27586" y="45387"/>
                        <a:pt x="27807" y="44052"/>
                      </a:cubicBezTo>
                      <a:cubicBezTo>
                        <a:pt x="27974" y="44105"/>
                        <a:pt x="28135" y="44159"/>
                        <a:pt x="28302" y="44206"/>
                      </a:cubicBezTo>
                      <a:cubicBezTo>
                        <a:pt x="28282" y="44226"/>
                        <a:pt x="28262" y="44252"/>
                        <a:pt x="28248" y="44286"/>
                      </a:cubicBezTo>
                      <a:cubicBezTo>
                        <a:pt x="27654" y="46358"/>
                        <a:pt x="25770" y="48844"/>
                        <a:pt x="23477" y="48844"/>
                      </a:cubicBezTo>
                      <a:cubicBezTo>
                        <a:pt x="22958" y="48844"/>
                        <a:pt x="22417" y="48717"/>
                        <a:pt x="21866" y="48427"/>
                      </a:cubicBezTo>
                      <a:cubicBezTo>
                        <a:pt x="20467" y="47698"/>
                        <a:pt x="20487" y="45651"/>
                        <a:pt x="20855" y="44326"/>
                      </a:cubicBezTo>
                      <a:cubicBezTo>
                        <a:pt x="21210" y="43028"/>
                        <a:pt x="22019" y="41984"/>
                        <a:pt x="23070" y="41168"/>
                      </a:cubicBezTo>
                      <a:close/>
                      <a:moveTo>
                        <a:pt x="40211" y="43209"/>
                      </a:moveTo>
                      <a:cubicBezTo>
                        <a:pt x="41188" y="44199"/>
                        <a:pt x="42279" y="45136"/>
                        <a:pt x="43644" y="45470"/>
                      </a:cubicBezTo>
                      <a:cubicBezTo>
                        <a:pt x="43981" y="45552"/>
                        <a:pt x="44335" y="45595"/>
                        <a:pt x="44690" y="45595"/>
                      </a:cubicBezTo>
                      <a:cubicBezTo>
                        <a:pt x="45150" y="45595"/>
                        <a:pt x="45612" y="45522"/>
                        <a:pt x="46039" y="45363"/>
                      </a:cubicBezTo>
                      <a:lnTo>
                        <a:pt x="46039" y="45363"/>
                      </a:lnTo>
                      <a:cubicBezTo>
                        <a:pt x="44527" y="46942"/>
                        <a:pt x="42760" y="48267"/>
                        <a:pt x="40807" y="49277"/>
                      </a:cubicBezTo>
                      <a:cubicBezTo>
                        <a:pt x="41957" y="47765"/>
                        <a:pt x="41034" y="45015"/>
                        <a:pt x="40211" y="43209"/>
                      </a:cubicBezTo>
                      <a:close/>
                      <a:moveTo>
                        <a:pt x="43543" y="37308"/>
                      </a:moveTo>
                      <a:cubicBezTo>
                        <a:pt x="43550" y="37308"/>
                        <a:pt x="43550" y="37314"/>
                        <a:pt x="43557" y="37321"/>
                      </a:cubicBezTo>
                      <a:cubicBezTo>
                        <a:pt x="43483" y="37381"/>
                        <a:pt x="43456" y="37515"/>
                        <a:pt x="43563" y="37582"/>
                      </a:cubicBezTo>
                      <a:cubicBezTo>
                        <a:pt x="44620" y="38284"/>
                        <a:pt x="45738" y="38927"/>
                        <a:pt x="46554" y="39917"/>
                      </a:cubicBezTo>
                      <a:cubicBezTo>
                        <a:pt x="47511" y="41081"/>
                        <a:pt x="48033" y="42928"/>
                        <a:pt x="47036" y="44226"/>
                      </a:cubicBezTo>
                      <a:cubicBezTo>
                        <a:pt x="46996" y="44272"/>
                        <a:pt x="46962" y="44313"/>
                        <a:pt x="46922" y="44359"/>
                      </a:cubicBezTo>
                      <a:cubicBezTo>
                        <a:pt x="46353" y="45005"/>
                        <a:pt x="45534" y="45273"/>
                        <a:pt x="44700" y="45273"/>
                      </a:cubicBezTo>
                      <a:cubicBezTo>
                        <a:pt x="44151" y="45273"/>
                        <a:pt x="43596" y="45157"/>
                        <a:pt x="43102" y="44955"/>
                      </a:cubicBezTo>
                      <a:cubicBezTo>
                        <a:pt x="41757" y="44406"/>
                        <a:pt x="40740" y="43316"/>
                        <a:pt x="39756" y="42279"/>
                      </a:cubicBezTo>
                      <a:cubicBezTo>
                        <a:pt x="39724" y="42243"/>
                        <a:pt x="39688" y="42228"/>
                        <a:pt x="39654" y="42228"/>
                      </a:cubicBezTo>
                      <a:cubicBezTo>
                        <a:pt x="39623" y="42228"/>
                        <a:pt x="39594" y="42240"/>
                        <a:pt x="39569" y="42259"/>
                      </a:cubicBezTo>
                      <a:cubicBezTo>
                        <a:pt x="39502" y="42305"/>
                        <a:pt x="39469" y="42386"/>
                        <a:pt x="39509" y="42466"/>
                      </a:cubicBezTo>
                      <a:cubicBezTo>
                        <a:pt x="40432" y="44286"/>
                        <a:pt x="42580" y="49096"/>
                        <a:pt x="39254" y="49906"/>
                      </a:cubicBezTo>
                      <a:cubicBezTo>
                        <a:pt x="38969" y="49975"/>
                        <a:pt x="38701" y="50008"/>
                        <a:pt x="38447" y="50008"/>
                      </a:cubicBezTo>
                      <a:cubicBezTo>
                        <a:pt x="35856" y="50008"/>
                        <a:pt x="34852" y="46625"/>
                        <a:pt x="34303" y="44547"/>
                      </a:cubicBezTo>
                      <a:cubicBezTo>
                        <a:pt x="34297" y="44533"/>
                        <a:pt x="34290" y="44520"/>
                        <a:pt x="34283" y="44507"/>
                      </a:cubicBezTo>
                      <a:cubicBezTo>
                        <a:pt x="34451" y="44480"/>
                        <a:pt x="34618" y="44446"/>
                        <a:pt x="34785" y="44406"/>
                      </a:cubicBezTo>
                      <a:lnTo>
                        <a:pt x="34785" y="44406"/>
                      </a:lnTo>
                      <a:cubicBezTo>
                        <a:pt x="34785" y="44420"/>
                        <a:pt x="34778" y="44426"/>
                        <a:pt x="34778" y="44433"/>
                      </a:cubicBezTo>
                      <a:cubicBezTo>
                        <a:pt x="34948" y="45689"/>
                        <a:pt x="36035" y="46639"/>
                        <a:pt x="37243" y="46639"/>
                      </a:cubicBezTo>
                      <a:cubicBezTo>
                        <a:pt x="37509" y="46639"/>
                        <a:pt x="37781" y="46593"/>
                        <a:pt x="38050" y="46494"/>
                      </a:cubicBezTo>
                      <a:cubicBezTo>
                        <a:pt x="39723" y="45872"/>
                        <a:pt x="40097" y="43918"/>
                        <a:pt x="39368" y="42433"/>
                      </a:cubicBezTo>
                      <a:cubicBezTo>
                        <a:pt x="39355" y="42406"/>
                        <a:pt x="39335" y="42386"/>
                        <a:pt x="39308" y="42379"/>
                      </a:cubicBezTo>
                      <a:cubicBezTo>
                        <a:pt x="39382" y="42326"/>
                        <a:pt x="39462" y="42272"/>
                        <a:pt x="39535" y="42212"/>
                      </a:cubicBezTo>
                      <a:cubicBezTo>
                        <a:pt x="39656" y="42125"/>
                        <a:pt x="39770" y="42038"/>
                        <a:pt x="39890" y="41944"/>
                      </a:cubicBezTo>
                      <a:cubicBezTo>
                        <a:pt x="39890" y="41951"/>
                        <a:pt x="39890" y="41951"/>
                        <a:pt x="39890" y="41958"/>
                      </a:cubicBezTo>
                      <a:cubicBezTo>
                        <a:pt x="40207" y="42668"/>
                        <a:pt x="40881" y="42994"/>
                        <a:pt x="41581" y="42994"/>
                      </a:cubicBezTo>
                      <a:cubicBezTo>
                        <a:pt x="42152" y="42994"/>
                        <a:pt x="42740" y="42776"/>
                        <a:pt x="43162" y="42372"/>
                      </a:cubicBezTo>
                      <a:cubicBezTo>
                        <a:pt x="44319" y="41275"/>
                        <a:pt x="44607" y="38907"/>
                        <a:pt x="43429" y="37729"/>
                      </a:cubicBezTo>
                      <a:cubicBezTo>
                        <a:pt x="43409" y="37709"/>
                        <a:pt x="43376" y="37696"/>
                        <a:pt x="43349" y="37696"/>
                      </a:cubicBezTo>
                      <a:cubicBezTo>
                        <a:pt x="43416" y="37568"/>
                        <a:pt x="43483" y="37435"/>
                        <a:pt x="43543" y="37308"/>
                      </a:cubicBezTo>
                      <a:close/>
                      <a:moveTo>
                        <a:pt x="15563" y="43028"/>
                      </a:moveTo>
                      <a:cubicBezTo>
                        <a:pt x="16526" y="44446"/>
                        <a:pt x="17671" y="45731"/>
                        <a:pt x="18962" y="46855"/>
                      </a:cubicBezTo>
                      <a:cubicBezTo>
                        <a:pt x="17122" y="47270"/>
                        <a:pt x="15503" y="49170"/>
                        <a:pt x="15168" y="50990"/>
                      </a:cubicBezTo>
                      <a:cubicBezTo>
                        <a:pt x="13469" y="49498"/>
                        <a:pt x="11970" y="47772"/>
                        <a:pt x="10712" y="45872"/>
                      </a:cubicBezTo>
                      <a:lnTo>
                        <a:pt x="10712" y="45872"/>
                      </a:lnTo>
                      <a:cubicBezTo>
                        <a:pt x="10780" y="45874"/>
                        <a:pt x="10847" y="45876"/>
                        <a:pt x="10914" y="45876"/>
                      </a:cubicBezTo>
                      <a:cubicBezTo>
                        <a:pt x="12833" y="45876"/>
                        <a:pt x="14626" y="44689"/>
                        <a:pt x="15563" y="43028"/>
                      </a:cubicBezTo>
                      <a:close/>
                      <a:moveTo>
                        <a:pt x="28188" y="45450"/>
                      </a:moveTo>
                      <a:lnTo>
                        <a:pt x="28188" y="45450"/>
                      </a:lnTo>
                      <a:cubicBezTo>
                        <a:pt x="28081" y="47377"/>
                        <a:pt x="28028" y="50147"/>
                        <a:pt x="29399" y="51251"/>
                      </a:cubicBezTo>
                      <a:cubicBezTo>
                        <a:pt x="27298" y="50983"/>
                        <a:pt x="25298" y="50374"/>
                        <a:pt x="23451" y="49478"/>
                      </a:cubicBezTo>
                      <a:lnTo>
                        <a:pt x="23445" y="49478"/>
                      </a:lnTo>
                      <a:cubicBezTo>
                        <a:pt x="23130" y="49324"/>
                        <a:pt x="22816" y="49157"/>
                        <a:pt x="22501" y="48989"/>
                      </a:cubicBezTo>
                      <a:lnTo>
                        <a:pt x="22501" y="48989"/>
                      </a:lnTo>
                      <a:cubicBezTo>
                        <a:pt x="22774" y="49050"/>
                        <a:pt x="23055" y="49078"/>
                        <a:pt x="23337" y="49078"/>
                      </a:cubicBezTo>
                      <a:cubicBezTo>
                        <a:pt x="24179" y="49078"/>
                        <a:pt x="25037" y="48826"/>
                        <a:pt x="25733" y="48421"/>
                      </a:cubicBezTo>
                      <a:cubicBezTo>
                        <a:pt x="26890" y="47752"/>
                        <a:pt x="27673" y="46661"/>
                        <a:pt x="28188" y="45450"/>
                      </a:cubicBezTo>
                      <a:close/>
                      <a:moveTo>
                        <a:pt x="19076" y="47096"/>
                      </a:moveTo>
                      <a:lnTo>
                        <a:pt x="19076" y="47096"/>
                      </a:lnTo>
                      <a:cubicBezTo>
                        <a:pt x="18801" y="48019"/>
                        <a:pt x="18440" y="48909"/>
                        <a:pt x="17844" y="49665"/>
                      </a:cubicBezTo>
                      <a:cubicBezTo>
                        <a:pt x="17695" y="49853"/>
                        <a:pt x="16080" y="51268"/>
                        <a:pt x="15531" y="51268"/>
                      </a:cubicBezTo>
                      <a:cubicBezTo>
                        <a:pt x="15514" y="51268"/>
                        <a:pt x="15498" y="51267"/>
                        <a:pt x="15483" y="51264"/>
                      </a:cubicBezTo>
                      <a:cubicBezTo>
                        <a:pt x="15443" y="51224"/>
                        <a:pt x="15402" y="51197"/>
                        <a:pt x="15362" y="51164"/>
                      </a:cubicBezTo>
                      <a:cubicBezTo>
                        <a:pt x="15362" y="51157"/>
                        <a:pt x="15362" y="51150"/>
                        <a:pt x="15356" y="51150"/>
                      </a:cubicBezTo>
                      <a:cubicBezTo>
                        <a:pt x="15342" y="51097"/>
                        <a:pt x="15309" y="51084"/>
                        <a:pt x="15269" y="51084"/>
                      </a:cubicBezTo>
                      <a:cubicBezTo>
                        <a:pt x="15262" y="51070"/>
                        <a:pt x="15248" y="51063"/>
                        <a:pt x="15242" y="51057"/>
                      </a:cubicBezTo>
                      <a:cubicBezTo>
                        <a:pt x="15851" y="50261"/>
                        <a:pt x="16118" y="49270"/>
                        <a:pt x="16787" y="48494"/>
                      </a:cubicBezTo>
                      <a:cubicBezTo>
                        <a:pt x="17396" y="47792"/>
                        <a:pt x="18166" y="47283"/>
                        <a:pt x="19076" y="47096"/>
                      </a:cubicBezTo>
                      <a:close/>
                      <a:moveTo>
                        <a:pt x="28563" y="44286"/>
                      </a:moveTo>
                      <a:lnTo>
                        <a:pt x="28563" y="44286"/>
                      </a:lnTo>
                      <a:cubicBezTo>
                        <a:pt x="28730" y="44326"/>
                        <a:pt x="28897" y="44366"/>
                        <a:pt x="29065" y="44406"/>
                      </a:cubicBezTo>
                      <a:cubicBezTo>
                        <a:pt x="28202" y="45744"/>
                        <a:pt x="29272" y="47517"/>
                        <a:pt x="30757" y="47765"/>
                      </a:cubicBezTo>
                      <a:cubicBezTo>
                        <a:pt x="30901" y="47788"/>
                        <a:pt x="31041" y="47799"/>
                        <a:pt x="31179" y="47799"/>
                      </a:cubicBezTo>
                      <a:cubicBezTo>
                        <a:pt x="32805" y="47799"/>
                        <a:pt x="33937" y="46251"/>
                        <a:pt x="33721" y="44640"/>
                      </a:cubicBezTo>
                      <a:cubicBezTo>
                        <a:pt x="33721" y="44627"/>
                        <a:pt x="33715" y="44614"/>
                        <a:pt x="33708" y="44607"/>
                      </a:cubicBezTo>
                      <a:cubicBezTo>
                        <a:pt x="33795" y="44594"/>
                        <a:pt x="33882" y="44580"/>
                        <a:pt x="33969" y="44567"/>
                      </a:cubicBezTo>
                      <a:lnTo>
                        <a:pt x="33969" y="44574"/>
                      </a:lnTo>
                      <a:cubicBezTo>
                        <a:pt x="34176" y="45992"/>
                        <a:pt x="34417" y="47497"/>
                        <a:pt x="33982" y="48902"/>
                      </a:cubicBezTo>
                      <a:cubicBezTo>
                        <a:pt x="33601" y="50140"/>
                        <a:pt x="32510" y="51311"/>
                        <a:pt x="31152" y="51398"/>
                      </a:cubicBezTo>
                      <a:cubicBezTo>
                        <a:pt x="30931" y="51391"/>
                        <a:pt x="30717" y="51385"/>
                        <a:pt x="30503" y="51365"/>
                      </a:cubicBezTo>
                      <a:cubicBezTo>
                        <a:pt x="27780" y="50883"/>
                        <a:pt x="28496" y="46280"/>
                        <a:pt x="28570" y="44326"/>
                      </a:cubicBezTo>
                      <a:cubicBezTo>
                        <a:pt x="28570" y="44313"/>
                        <a:pt x="28570" y="44299"/>
                        <a:pt x="28563" y="44286"/>
                      </a:cubicBezTo>
                      <a:close/>
                      <a:moveTo>
                        <a:pt x="34457" y="46046"/>
                      </a:moveTo>
                      <a:cubicBezTo>
                        <a:pt x="35093" y="48053"/>
                        <a:pt x="36324" y="50267"/>
                        <a:pt x="38391" y="50314"/>
                      </a:cubicBezTo>
                      <a:cubicBezTo>
                        <a:pt x="36511" y="50976"/>
                        <a:pt x="34504" y="51358"/>
                        <a:pt x="32417" y="51411"/>
                      </a:cubicBezTo>
                      <a:cubicBezTo>
                        <a:pt x="34270" y="50542"/>
                        <a:pt x="34584" y="48133"/>
                        <a:pt x="34457" y="46046"/>
                      </a:cubicBezTo>
                      <a:close/>
                      <a:moveTo>
                        <a:pt x="11247" y="47136"/>
                      </a:moveTo>
                      <a:cubicBezTo>
                        <a:pt x="12070" y="48253"/>
                        <a:pt x="12980" y="49297"/>
                        <a:pt x="13971" y="50267"/>
                      </a:cubicBezTo>
                      <a:cubicBezTo>
                        <a:pt x="12679" y="50682"/>
                        <a:pt x="11381" y="51097"/>
                        <a:pt x="10090" y="51512"/>
                      </a:cubicBezTo>
                      <a:cubicBezTo>
                        <a:pt x="10619" y="50127"/>
                        <a:pt x="11127" y="48615"/>
                        <a:pt x="11247" y="47136"/>
                      </a:cubicBezTo>
                      <a:close/>
                      <a:moveTo>
                        <a:pt x="47303" y="44433"/>
                      </a:moveTo>
                      <a:cubicBezTo>
                        <a:pt x="47979" y="46193"/>
                        <a:pt x="49692" y="47805"/>
                        <a:pt x="51639" y="47905"/>
                      </a:cubicBezTo>
                      <a:cubicBezTo>
                        <a:pt x="50254" y="49612"/>
                        <a:pt x="48655" y="51130"/>
                        <a:pt x="46882" y="52428"/>
                      </a:cubicBezTo>
                      <a:cubicBezTo>
                        <a:pt x="46962" y="50528"/>
                        <a:pt x="44888" y="48989"/>
                        <a:pt x="43510" y="47946"/>
                      </a:cubicBezTo>
                      <a:cubicBezTo>
                        <a:pt x="44727" y="47062"/>
                        <a:pt x="45838" y="46046"/>
                        <a:pt x="46828" y="44915"/>
                      </a:cubicBezTo>
                      <a:cubicBezTo>
                        <a:pt x="46975" y="44801"/>
                        <a:pt x="47116" y="44667"/>
                        <a:pt x="47243" y="44513"/>
                      </a:cubicBezTo>
                      <a:cubicBezTo>
                        <a:pt x="47263" y="44487"/>
                        <a:pt x="47283" y="44460"/>
                        <a:pt x="47303" y="44433"/>
                      </a:cubicBezTo>
                      <a:close/>
                      <a:moveTo>
                        <a:pt x="3493" y="45785"/>
                      </a:moveTo>
                      <a:cubicBezTo>
                        <a:pt x="4854" y="45967"/>
                        <a:pt x="6243" y="46082"/>
                        <a:pt x="7627" y="46082"/>
                      </a:cubicBezTo>
                      <a:cubicBezTo>
                        <a:pt x="8482" y="46082"/>
                        <a:pt x="9334" y="46038"/>
                        <a:pt x="10177" y="45938"/>
                      </a:cubicBezTo>
                      <a:lnTo>
                        <a:pt x="10177" y="45938"/>
                      </a:lnTo>
                      <a:cubicBezTo>
                        <a:pt x="9448" y="48173"/>
                        <a:pt x="8892" y="50448"/>
                        <a:pt x="8049" y="52656"/>
                      </a:cubicBezTo>
                      <a:cubicBezTo>
                        <a:pt x="6250" y="50582"/>
                        <a:pt x="4711" y="48273"/>
                        <a:pt x="3493" y="45785"/>
                      </a:cubicBezTo>
                      <a:close/>
                      <a:moveTo>
                        <a:pt x="10418" y="45945"/>
                      </a:moveTo>
                      <a:cubicBezTo>
                        <a:pt x="10632" y="46266"/>
                        <a:pt x="10846" y="46581"/>
                        <a:pt x="11074" y="46895"/>
                      </a:cubicBezTo>
                      <a:cubicBezTo>
                        <a:pt x="10605" y="48521"/>
                        <a:pt x="10304" y="50133"/>
                        <a:pt x="9682" y="51712"/>
                      </a:cubicBezTo>
                      <a:cubicBezTo>
                        <a:pt x="9646" y="51814"/>
                        <a:pt x="9744" y="51911"/>
                        <a:pt x="9837" y="51911"/>
                      </a:cubicBezTo>
                      <a:cubicBezTo>
                        <a:pt x="9848" y="51911"/>
                        <a:pt x="9859" y="51909"/>
                        <a:pt x="9869" y="51906"/>
                      </a:cubicBezTo>
                      <a:cubicBezTo>
                        <a:pt x="11294" y="51452"/>
                        <a:pt x="12713" y="50997"/>
                        <a:pt x="14131" y="50542"/>
                      </a:cubicBezTo>
                      <a:cubicBezTo>
                        <a:pt x="14165" y="50535"/>
                        <a:pt x="14185" y="50515"/>
                        <a:pt x="14205" y="50495"/>
                      </a:cubicBezTo>
                      <a:cubicBezTo>
                        <a:pt x="14432" y="50716"/>
                        <a:pt x="14660" y="50923"/>
                        <a:pt x="14894" y="51130"/>
                      </a:cubicBezTo>
                      <a:cubicBezTo>
                        <a:pt x="13790" y="51431"/>
                        <a:pt x="12679" y="51759"/>
                        <a:pt x="11575" y="52074"/>
                      </a:cubicBezTo>
                      <a:cubicBezTo>
                        <a:pt x="11053" y="52221"/>
                        <a:pt x="10538" y="52382"/>
                        <a:pt x="10016" y="52515"/>
                      </a:cubicBezTo>
                      <a:cubicBezTo>
                        <a:pt x="9733" y="52583"/>
                        <a:pt x="9411" y="52709"/>
                        <a:pt x="9115" y="52709"/>
                      </a:cubicBezTo>
                      <a:cubicBezTo>
                        <a:pt x="9062" y="52709"/>
                        <a:pt x="9010" y="52705"/>
                        <a:pt x="8959" y="52696"/>
                      </a:cubicBezTo>
                      <a:cubicBezTo>
                        <a:pt x="8498" y="52622"/>
                        <a:pt x="8518" y="52589"/>
                        <a:pt x="8585" y="52161"/>
                      </a:cubicBezTo>
                      <a:cubicBezTo>
                        <a:pt x="8739" y="51184"/>
                        <a:pt x="9301" y="50133"/>
                        <a:pt x="9588" y="49177"/>
                      </a:cubicBezTo>
                      <a:cubicBezTo>
                        <a:pt x="9909" y="48120"/>
                        <a:pt x="10244" y="47036"/>
                        <a:pt x="10418" y="45945"/>
                      </a:cubicBezTo>
                      <a:close/>
                      <a:moveTo>
                        <a:pt x="43530" y="48300"/>
                      </a:moveTo>
                      <a:lnTo>
                        <a:pt x="43530" y="48300"/>
                      </a:lnTo>
                      <a:cubicBezTo>
                        <a:pt x="44975" y="49398"/>
                        <a:pt x="46547" y="50695"/>
                        <a:pt x="46628" y="52616"/>
                      </a:cubicBezTo>
                      <a:cubicBezTo>
                        <a:pt x="46574" y="52656"/>
                        <a:pt x="46527" y="52689"/>
                        <a:pt x="46474" y="52723"/>
                      </a:cubicBezTo>
                      <a:cubicBezTo>
                        <a:pt x="45711" y="52321"/>
                        <a:pt x="45089" y="51840"/>
                        <a:pt x="44600" y="51057"/>
                      </a:cubicBezTo>
                      <a:cubicBezTo>
                        <a:pt x="44072" y="50214"/>
                        <a:pt x="43784" y="49250"/>
                        <a:pt x="43530" y="48300"/>
                      </a:cubicBezTo>
                      <a:close/>
                      <a:moveTo>
                        <a:pt x="19336" y="47170"/>
                      </a:moveTo>
                      <a:cubicBezTo>
                        <a:pt x="20481" y="48120"/>
                        <a:pt x="21732" y="48936"/>
                        <a:pt x="23070" y="49612"/>
                      </a:cubicBezTo>
                      <a:cubicBezTo>
                        <a:pt x="21297" y="50568"/>
                        <a:pt x="20173" y="52502"/>
                        <a:pt x="20374" y="54536"/>
                      </a:cubicBezTo>
                      <a:cubicBezTo>
                        <a:pt x="18734" y="53693"/>
                        <a:pt x="17195" y="52683"/>
                        <a:pt x="15784" y="51518"/>
                      </a:cubicBezTo>
                      <a:cubicBezTo>
                        <a:pt x="16419" y="51365"/>
                        <a:pt x="17249" y="50716"/>
                        <a:pt x="17523" y="50455"/>
                      </a:cubicBezTo>
                      <a:cubicBezTo>
                        <a:pt x="18460" y="49578"/>
                        <a:pt x="18975" y="48381"/>
                        <a:pt x="19336" y="47170"/>
                      </a:cubicBezTo>
                      <a:close/>
                      <a:moveTo>
                        <a:pt x="23244" y="49799"/>
                      </a:moveTo>
                      <a:lnTo>
                        <a:pt x="23244" y="49799"/>
                      </a:lnTo>
                      <a:cubicBezTo>
                        <a:pt x="23097" y="51826"/>
                        <a:pt x="22060" y="53258"/>
                        <a:pt x="20561" y="54543"/>
                      </a:cubicBezTo>
                      <a:cubicBezTo>
                        <a:pt x="20487" y="52555"/>
                        <a:pt x="21477" y="50729"/>
                        <a:pt x="23244" y="49799"/>
                      </a:cubicBezTo>
                      <a:close/>
                      <a:moveTo>
                        <a:pt x="51960" y="47972"/>
                      </a:moveTo>
                      <a:cubicBezTo>
                        <a:pt x="52274" y="50241"/>
                        <a:pt x="52823" y="52462"/>
                        <a:pt x="53592" y="54623"/>
                      </a:cubicBezTo>
                      <a:cubicBezTo>
                        <a:pt x="51331" y="54094"/>
                        <a:pt x="49116" y="53445"/>
                        <a:pt x="46888" y="52783"/>
                      </a:cubicBezTo>
                      <a:cubicBezTo>
                        <a:pt x="47203" y="52555"/>
                        <a:pt x="47511" y="52321"/>
                        <a:pt x="47812" y="52080"/>
                      </a:cubicBezTo>
                      <a:cubicBezTo>
                        <a:pt x="49003" y="51144"/>
                        <a:pt x="50107" y="50100"/>
                        <a:pt x="51117" y="48969"/>
                      </a:cubicBezTo>
                      <a:cubicBezTo>
                        <a:pt x="51197" y="50435"/>
                        <a:pt x="51646" y="51913"/>
                        <a:pt x="52167" y="53278"/>
                      </a:cubicBezTo>
                      <a:cubicBezTo>
                        <a:pt x="50749" y="52877"/>
                        <a:pt x="49331" y="52428"/>
                        <a:pt x="47899" y="52080"/>
                      </a:cubicBezTo>
                      <a:cubicBezTo>
                        <a:pt x="47889" y="52077"/>
                        <a:pt x="47880" y="52075"/>
                        <a:pt x="47871" y="52075"/>
                      </a:cubicBezTo>
                      <a:cubicBezTo>
                        <a:pt x="47850" y="52075"/>
                        <a:pt x="47833" y="52084"/>
                        <a:pt x="47818" y="52094"/>
                      </a:cubicBezTo>
                      <a:cubicBezTo>
                        <a:pt x="47765" y="52134"/>
                        <a:pt x="47765" y="52228"/>
                        <a:pt x="47852" y="52261"/>
                      </a:cubicBezTo>
                      <a:cubicBezTo>
                        <a:pt x="49317" y="52796"/>
                        <a:pt x="50849" y="53198"/>
                        <a:pt x="52361" y="53619"/>
                      </a:cubicBezTo>
                      <a:cubicBezTo>
                        <a:pt x="52371" y="53622"/>
                        <a:pt x="52381" y="53624"/>
                        <a:pt x="52391" y="53624"/>
                      </a:cubicBezTo>
                      <a:cubicBezTo>
                        <a:pt x="52472" y="53624"/>
                        <a:pt x="52558" y="53535"/>
                        <a:pt x="52522" y="53452"/>
                      </a:cubicBezTo>
                      <a:cubicBezTo>
                        <a:pt x="51927" y="51913"/>
                        <a:pt x="51646" y="50374"/>
                        <a:pt x="51318" y="48769"/>
                      </a:cubicBezTo>
                      <a:cubicBezTo>
                        <a:pt x="51318" y="48762"/>
                        <a:pt x="51311" y="48755"/>
                        <a:pt x="51311" y="48749"/>
                      </a:cubicBezTo>
                      <a:cubicBezTo>
                        <a:pt x="51532" y="48494"/>
                        <a:pt x="51746" y="48233"/>
                        <a:pt x="51960" y="47972"/>
                      </a:cubicBezTo>
                      <a:close/>
                      <a:moveTo>
                        <a:pt x="59193" y="47932"/>
                      </a:moveTo>
                      <a:cubicBezTo>
                        <a:pt x="57741" y="50401"/>
                        <a:pt x="55954" y="52656"/>
                        <a:pt x="53914" y="54636"/>
                      </a:cubicBezTo>
                      <a:cubicBezTo>
                        <a:pt x="53519" y="53559"/>
                        <a:pt x="53178" y="52462"/>
                        <a:pt x="52897" y="51344"/>
                      </a:cubicBezTo>
                      <a:cubicBezTo>
                        <a:pt x="52770" y="50823"/>
                        <a:pt x="52656" y="50294"/>
                        <a:pt x="52549" y="49759"/>
                      </a:cubicBezTo>
                      <a:cubicBezTo>
                        <a:pt x="52489" y="49444"/>
                        <a:pt x="52147" y="48314"/>
                        <a:pt x="52368" y="48079"/>
                      </a:cubicBezTo>
                      <a:cubicBezTo>
                        <a:pt x="52468" y="47968"/>
                        <a:pt x="52699" y="47936"/>
                        <a:pt x="52959" y="47936"/>
                      </a:cubicBezTo>
                      <a:cubicBezTo>
                        <a:pt x="53305" y="47936"/>
                        <a:pt x="53703" y="47992"/>
                        <a:pt x="53914" y="47992"/>
                      </a:cubicBezTo>
                      <a:cubicBezTo>
                        <a:pt x="54522" y="47986"/>
                        <a:pt x="55131" y="47986"/>
                        <a:pt x="55740" y="47986"/>
                      </a:cubicBezTo>
                      <a:cubicBezTo>
                        <a:pt x="56891" y="47972"/>
                        <a:pt x="58042" y="47959"/>
                        <a:pt x="59193" y="47932"/>
                      </a:cubicBezTo>
                      <a:close/>
                      <a:moveTo>
                        <a:pt x="43209" y="48160"/>
                      </a:moveTo>
                      <a:cubicBezTo>
                        <a:pt x="43670" y="49846"/>
                        <a:pt x="44426" y="52241"/>
                        <a:pt x="46219" y="52897"/>
                      </a:cubicBezTo>
                      <a:cubicBezTo>
                        <a:pt x="44279" y="54228"/>
                        <a:pt x="42145" y="55292"/>
                        <a:pt x="39870" y="56041"/>
                      </a:cubicBezTo>
                      <a:cubicBezTo>
                        <a:pt x="39897" y="54114"/>
                        <a:pt x="39114" y="52248"/>
                        <a:pt x="37876" y="50789"/>
                      </a:cubicBezTo>
                      <a:cubicBezTo>
                        <a:pt x="39796" y="50180"/>
                        <a:pt x="41589" y="49284"/>
                        <a:pt x="43209" y="48160"/>
                      </a:cubicBezTo>
                      <a:close/>
                      <a:moveTo>
                        <a:pt x="37836" y="51110"/>
                      </a:moveTo>
                      <a:lnTo>
                        <a:pt x="37836" y="51110"/>
                      </a:lnTo>
                      <a:cubicBezTo>
                        <a:pt x="39007" y="52569"/>
                        <a:pt x="39529" y="54235"/>
                        <a:pt x="39629" y="56095"/>
                      </a:cubicBezTo>
                      <a:cubicBezTo>
                        <a:pt x="39582" y="56095"/>
                        <a:pt x="39535" y="56115"/>
                        <a:pt x="39509" y="56162"/>
                      </a:cubicBezTo>
                      <a:cubicBezTo>
                        <a:pt x="37970" y="54810"/>
                        <a:pt x="37642" y="53084"/>
                        <a:pt x="37836" y="51110"/>
                      </a:cubicBezTo>
                      <a:close/>
                      <a:moveTo>
                        <a:pt x="16152" y="52181"/>
                      </a:moveTo>
                      <a:cubicBezTo>
                        <a:pt x="16995" y="52836"/>
                        <a:pt x="17878" y="53439"/>
                        <a:pt x="18801" y="53994"/>
                      </a:cubicBezTo>
                      <a:cubicBezTo>
                        <a:pt x="17717" y="54783"/>
                        <a:pt x="16633" y="55580"/>
                        <a:pt x="15563" y="56389"/>
                      </a:cubicBezTo>
                      <a:cubicBezTo>
                        <a:pt x="15931" y="55051"/>
                        <a:pt x="16245" y="53566"/>
                        <a:pt x="16152" y="52181"/>
                      </a:cubicBezTo>
                      <a:close/>
                      <a:moveTo>
                        <a:pt x="23498" y="49819"/>
                      </a:moveTo>
                      <a:cubicBezTo>
                        <a:pt x="24729" y="50401"/>
                        <a:pt x="26027" y="50856"/>
                        <a:pt x="27385" y="51177"/>
                      </a:cubicBezTo>
                      <a:cubicBezTo>
                        <a:pt x="26074" y="52622"/>
                        <a:pt x="25452" y="54750"/>
                        <a:pt x="26074" y="56637"/>
                      </a:cubicBezTo>
                      <a:cubicBezTo>
                        <a:pt x="24201" y="56195"/>
                        <a:pt x="22414" y="55546"/>
                        <a:pt x="20735" y="54717"/>
                      </a:cubicBezTo>
                      <a:cubicBezTo>
                        <a:pt x="22414" y="53753"/>
                        <a:pt x="23364" y="51699"/>
                        <a:pt x="23498" y="49819"/>
                      </a:cubicBezTo>
                      <a:close/>
                      <a:moveTo>
                        <a:pt x="27438" y="51588"/>
                      </a:moveTo>
                      <a:cubicBezTo>
                        <a:pt x="27616" y="51588"/>
                        <a:pt x="27565" y="52167"/>
                        <a:pt x="27613" y="52589"/>
                      </a:cubicBezTo>
                      <a:cubicBezTo>
                        <a:pt x="27660" y="53051"/>
                        <a:pt x="27693" y="53512"/>
                        <a:pt x="27653" y="53974"/>
                      </a:cubicBezTo>
                      <a:cubicBezTo>
                        <a:pt x="27566" y="55051"/>
                        <a:pt x="27144" y="56041"/>
                        <a:pt x="26268" y="56670"/>
                      </a:cubicBezTo>
                      <a:cubicBezTo>
                        <a:pt x="25927" y="55011"/>
                        <a:pt x="26081" y="53338"/>
                        <a:pt x="27098" y="51906"/>
                      </a:cubicBezTo>
                      <a:cubicBezTo>
                        <a:pt x="27261" y="51679"/>
                        <a:pt x="27368" y="51588"/>
                        <a:pt x="27438" y="51588"/>
                      </a:cubicBezTo>
                      <a:close/>
                      <a:moveTo>
                        <a:pt x="32082" y="52019"/>
                      </a:moveTo>
                      <a:cubicBezTo>
                        <a:pt x="32091" y="52019"/>
                        <a:pt x="32100" y="52019"/>
                        <a:pt x="32109" y="52020"/>
                      </a:cubicBezTo>
                      <a:cubicBezTo>
                        <a:pt x="32330" y="52047"/>
                        <a:pt x="32631" y="53064"/>
                        <a:pt x="32684" y="53231"/>
                      </a:cubicBezTo>
                      <a:cubicBezTo>
                        <a:pt x="32818" y="53659"/>
                        <a:pt x="32885" y="54114"/>
                        <a:pt x="32898" y="54556"/>
                      </a:cubicBezTo>
                      <a:cubicBezTo>
                        <a:pt x="32925" y="55506"/>
                        <a:pt x="32664" y="56403"/>
                        <a:pt x="32176" y="57205"/>
                      </a:cubicBezTo>
                      <a:cubicBezTo>
                        <a:pt x="31835" y="56376"/>
                        <a:pt x="31567" y="55539"/>
                        <a:pt x="31493" y="54636"/>
                      </a:cubicBezTo>
                      <a:cubicBezTo>
                        <a:pt x="31460" y="54287"/>
                        <a:pt x="31525" y="52019"/>
                        <a:pt x="32082" y="52019"/>
                      </a:cubicBezTo>
                      <a:close/>
                      <a:moveTo>
                        <a:pt x="37615" y="50869"/>
                      </a:moveTo>
                      <a:lnTo>
                        <a:pt x="37615" y="50869"/>
                      </a:lnTo>
                      <a:cubicBezTo>
                        <a:pt x="37408" y="52669"/>
                        <a:pt x="37508" y="55212"/>
                        <a:pt x="39281" y="56229"/>
                      </a:cubicBezTo>
                      <a:cubicBezTo>
                        <a:pt x="37100" y="56891"/>
                        <a:pt x="34799" y="57266"/>
                        <a:pt x="32417" y="57313"/>
                      </a:cubicBezTo>
                      <a:cubicBezTo>
                        <a:pt x="33460" y="55560"/>
                        <a:pt x="33367" y="53365"/>
                        <a:pt x="32169" y="51699"/>
                      </a:cubicBezTo>
                      <a:cubicBezTo>
                        <a:pt x="34063" y="51679"/>
                        <a:pt x="35889" y="51385"/>
                        <a:pt x="37615" y="50869"/>
                      </a:cubicBezTo>
                      <a:close/>
                      <a:moveTo>
                        <a:pt x="27653" y="51237"/>
                      </a:moveTo>
                      <a:lnTo>
                        <a:pt x="27653" y="51237"/>
                      </a:lnTo>
                      <a:cubicBezTo>
                        <a:pt x="28449" y="51411"/>
                        <a:pt x="29259" y="51538"/>
                        <a:pt x="30082" y="51619"/>
                      </a:cubicBezTo>
                      <a:cubicBezTo>
                        <a:pt x="30323" y="51693"/>
                        <a:pt x="30589" y="51737"/>
                        <a:pt x="30888" y="51737"/>
                      </a:cubicBezTo>
                      <a:cubicBezTo>
                        <a:pt x="30996" y="51737"/>
                        <a:pt x="31109" y="51732"/>
                        <a:pt x="31226" y="51719"/>
                      </a:cubicBezTo>
                      <a:cubicBezTo>
                        <a:pt x="31293" y="51712"/>
                        <a:pt x="31353" y="51706"/>
                        <a:pt x="31420" y="51699"/>
                      </a:cubicBezTo>
                      <a:cubicBezTo>
                        <a:pt x="31587" y="51699"/>
                        <a:pt x="31754" y="51706"/>
                        <a:pt x="31922" y="51706"/>
                      </a:cubicBezTo>
                      <a:lnTo>
                        <a:pt x="31928" y="51706"/>
                      </a:lnTo>
                      <a:cubicBezTo>
                        <a:pt x="30864" y="53432"/>
                        <a:pt x="31165" y="55553"/>
                        <a:pt x="32009" y="57319"/>
                      </a:cubicBezTo>
                      <a:lnTo>
                        <a:pt x="31922" y="57319"/>
                      </a:lnTo>
                      <a:cubicBezTo>
                        <a:pt x="30095" y="57319"/>
                        <a:pt x="28315" y="57125"/>
                        <a:pt x="26596" y="56750"/>
                      </a:cubicBezTo>
                      <a:cubicBezTo>
                        <a:pt x="28215" y="55439"/>
                        <a:pt x="27987" y="53144"/>
                        <a:pt x="27653" y="51237"/>
                      </a:cubicBezTo>
                      <a:close/>
                      <a:moveTo>
                        <a:pt x="15275" y="51492"/>
                      </a:moveTo>
                      <a:cubicBezTo>
                        <a:pt x="15295" y="51498"/>
                        <a:pt x="15315" y="51505"/>
                        <a:pt x="15335" y="51512"/>
                      </a:cubicBezTo>
                      <a:cubicBezTo>
                        <a:pt x="15543" y="51686"/>
                        <a:pt x="15750" y="51860"/>
                        <a:pt x="15958" y="52027"/>
                      </a:cubicBezTo>
                      <a:cubicBezTo>
                        <a:pt x="15730" y="53619"/>
                        <a:pt x="15616" y="55172"/>
                        <a:pt x="15155" y="56730"/>
                      </a:cubicBezTo>
                      <a:cubicBezTo>
                        <a:pt x="15128" y="56820"/>
                        <a:pt x="15214" y="56922"/>
                        <a:pt x="15304" y="56922"/>
                      </a:cubicBezTo>
                      <a:cubicBezTo>
                        <a:pt x="15328" y="56922"/>
                        <a:pt x="15353" y="56915"/>
                        <a:pt x="15376" y="56898"/>
                      </a:cubicBezTo>
                      <a:cubicBezTo>
                        <a:pt x="16607" y="55974"/>
                        <a:pt x="17844" y="55064"/>
                        <a:pt x="19096" y="54168"/>
                      </a:cubicBezTo>
                      <a:cubicBezTo>
                        <a:pt x="19437" y="54362"/>
                        <a:pt x="19785" y="54549"/>
                        <a:pt x="20133" y="54730"/>
                      </a:cubicBezTo>
                      <a:cubicBezTo>
                        <a:pt x="18199" y="55740"/>
                        <a:pt x="16352" y="56911"/>
                        <a:pt x="14426" y="57928"/>
                      </a:cubicBezTo>
                      <a:cubicBezTo>
                        <a:pt x="14720" y="55787"/>
                        <a:pt x="15054" y="53639"/>
                        <a:pt x="15275" y="51492"/>
                      </a:cubicBezTo>
                      <a:close/>
                      <a:moveTo>
                        <a:pt x="15014" y="51445"/>
                      </a:moveTo>
                      <a:lnTo>
                        <a:pt x="15014" y="51445"/>
                      </a:lnTo>
                      <a:cubicBezTo>
                        <a:pt x="14640" y="53626"/>
                        <a:pt x="14385" y="55834"/>
                        <a:pt x="14084" y="58028"/>
                      </a:cubicBezTo>
                      <a:cubicBezTo>
                        <a:pt x="11963" y="56577"/>
                        <a:pt x="10036" y="54877"/>
                        <a:pt x="8330" y="52970"/>
                      </a:cubicBezTo>
                      <a:lnTo>
                        <a:pt x="8330" y="52970"/>
                      </a:lnTo>
                      <a:cubicBezTo>
                        <a:pt x="8501" y="52996"/>
                        <a:pt x="8669" y="53008"/>
                        <a:pt x="8836" y="53008"/>
                      </a:cubicBezTo>
                      <a:cubicBezTo>
                        <a:pt x="9614" y="53008"/>
                        <a:pt x="10362" y="52757"/>
                        <a:pt x="11127" y="52542"/>
                      </a:cubicBezTo>
                      <a:cubicBezTo>
                        <a:pt x="12425" y="52174"/>
                        <a:pt x="13723" y="51826"/>
                        <a:pt x="15014" y="51445"/>
                      </a:cubicBezTo>
                      <a:close/>
                      <a:moveTo>
                        <a:pt x="45483" y="53720"/>
                      </a:moveTo>
                      <a:cubicBezTo>
                        <a:pt x="45570" y="55312"/>
                        <a:pt x="45657" y="56904"/>
                        <a:pt x="45744" y="58497"/>
                      </a:cubicBezTo>
                      <a:cubicBezTo>
                        <a:pt x="44353" y="57480"/>
                        <a:pt x="42874" y="56550"/>
                        <a:pt x="41302" y="55841"/>
                      </a:cubicBezTo>
                      <a:cubicBezTo>
                        <a:pt x="41295" y="55834"/>
                        <a:pt x="41295" y="55834"/>
                        <a:pt x="41288" y="55834"/>
                      </a:cubicBezTo>
                      <a:cubicBezTo>
                        <a:pt x="42760" y="55258"/>
                        <a:pt x="44159" y="54549"/>
                        <a:pt x="45483" y="53720"/>
                      </a:cubicBezTo>
                      <a:close/>
                      <a:moveTo>
                        <a:pt x="21544" y="55412"/>
                      </a:moveTo>
                      <a:lnTo>
                        <a:pt x="21544" y="55412"/>
                      </a:lnTo>
                      <a:cubicBezTo>
                        <a:pt x="22401" y="55794"/>
                        <a:pt x="23277" y="56122"/>
                        <a:pt x="24174" y="56409"/>
                      </a:cubicBezTo>
                      <a:cubicBezTo>
                        <a:pt x="23210" y="57426"/>
                        <a:pt x="22274" y="58457"/>
                        <a:pt x="21277" y="59440"/>
                      </a:cubicBezTo>
                      <a:cubicBezTo>
                        <a:pt x="21357" y="58744"/>
                        <a:pt x="21431" y="58048"/>
                        <a:pt x="21484" y="57346"/>
                      </a:cubicBezTo>
                      <a:cubicBezTo>
                        <a:pt x="21538" y="56710"/>
                        <a:pt x="21638" y="56048"/>
                        <a:pt x="21544" y="55412"/>
                      </a:cubicBezTo>
                      <a:close/>
                      <a:moveTo>
                        <a:pt x="46922" y="53051"/>
                      </a:moveTo>
                      <a:lnTo>
                        <a:pt x="46922" y="53051"/>
                      </a:lnTo>
                      <a:cubicBezTo>
                        <a:pt x="49103" y="53820"/>
                        <a:pt x="51358" y="54409"/>
                        <a:pt x="53606" y="54931"/>
                      </a:cubicBezTo>
                      <a:cubicBezTo>
                        <a:pt x="51605" y="56817"/>
                        <a:pt x="49364" y="58443"/>
                        <a:pt x="46929" y="59761"/>
                      </a:cubicBezTo>
                      <a:cubicBezTo>
                        <a:pt x="46935" y="57540"/>
                        <a:pt x="46982" y="55305"/>
                        <a:pt x="46929" y="53084"/>
                      </a:cubicBezTo>
                      <a:cubicBezTo>
                        <a:pt x="46929" y="53071"/>
                        <a:pt x="46929" y="53057"/>
                        <a:pt x="46922" y="53051"/>
                      </a:cubicBezTo>
                      <a:close/>
                      <a:moveTo>
                        <a:pt x="46574" y="53004"/>
                      </a:moveTo>
                      <a:cubicBezTo>
                        <a:pt x="46601" y="53010"/>
                        <a:pt x="46628" y="53017"/>
                        <a:pt x="46654" y="53017"/>
                      </a:cubicBezTo>
                      <a:cubicBezTo>
                        <a:pt x="46648" y="53037"/>
                        <a:pt x="46641" y="53057"/>
                        <a:pt x="46641" y="53084"/>
                      </a:cubicBezTo>
                      <a:cubicBezTo>
                        <a:pt x="46574" y="55332"/>
                        <a:pt x="46614" y="57587"/>
                        <a:pt x="46614" y="59835"/>
                      </a:cubicBezTo>
                      <a:cubicBezTo>
                        <a:pt x="44306" y="58798"/>
                        <a:pt x="42192" y="57493"/>
                        <a:pt x="39970" y="56309"/>
                      </a:cubicBezTo>
                      <a:cubicBezTo>
                        <a:pt x="40365" y="56182"/>
                        <a:pt x="40760" y="56041"/>
                        <a:pt x="41148" y="55887"/>
                      </a:cubicBezTo>
                      <a:lnTo>
                        <a:pt x="41148" y="55887"/>
                      </a:lnTo>
                      <a:cubicBezTo>
                        <a:pt x="41121" y="55934"/>
                        <a:pt x="41121" y="56001"/>
                        <a:pt x="41188" y="56035"/>
                      </a:cubicBezTo>
                      <a:cubicBezTo>
                        <a:pt x="42800" y="56904"/>
                        <a:pt x="44359" y="57814"/>
                        <a:pt x="45831" y="58905"/>
                      </a:cubicBezTo>
                      <a:cubicBezTo>
                        <a:pt x="45852" y="58919"/>
                        <a:pt x="45876" y="58926"/>
                        <a:pt x="45899" y="58926"/>
                      </a:cubicBezTo>
                      <a:cubicBezTo>
                        <a:pt x="45974" y="58926"/>
                        <a:pt x="46051" y="58861"/>
                        <a:pt x="46045" y="58784"/>
                      </a:cubicBezTo>
                      <a:cubicBezTo>
                        <a:pt x="45952" y="57038"/>
                        <a:pt x="45858" y="55292"/>
                        <a:pt x="45758" y="53546"/>
                      </a:cubicBezTo>
                      <a:cubicBezTo>
                        <a:pt x="46039" y="53372"/>
                        <a:pt x="46306" y="53191"/>
                        <a:pt x="46574" y="53004"/>
                      </a:cubicBezTo>
                      <a:close/>
                      <a:moveTo>
                        <a:pt x="38157" y="56837"/>
                      </a:moveTo>
                      <a:lnTo>
                        <a:pt x="38157" y="56837"/>
                      </a:lnTo>
                      <a:cubicBezTo>
                        <a:pt x="37769" y="58069"/>
                        <a:pt x="37595" y="59387"/>
                        <a:pt x="37502" y="60678"/>
                      </a:cubicBezTo>
                      <a:cubicBezTo>
                        <a:pt x="36237" y="59681"/>
                        <a:pt x="35113" y="58524"/>
                        <a:pt x="33862" y="57533"/>
                      </a:cubicBezTo>
                      <a:cubicBezTo>
                        <a:pt x="35334" y="57420"/>
                        <a:pt x="36766" y="57185"/>
                        <a:pt x="38157" y="56837"/>
                      </a:cubicBezTo>
                      <a:close/>
                      <a:moveTo>
                        <a:pt x="20554" y="54944"/>
                      </a:moveTo>
                      <a:cubicBezTo>
                        <a:pt x="20835" y="55085"/>
                        <a:pt x="21123" y="55218"/>
                        <a:pt x="21411" y="55352"/>
                      </a:cubicBezTo>
                      <a:cubicBezTo>
                        <a:pt x="21237" y="55988"/>
                        <a:pt x="21270" y="56690"/>
                        <a:pt x="21217" y="57346"/>
                      </a:cubicBezTo>
                      <a:cubicBezTo>
                        <a:pt x="21150" y="58176"/>
                        <a:pt x="21063" y="58992"/>
                        <a:pt x="20956" y="59815"/>
                      </a:cubicBezTo>
                      <a:cubicBezTo>
                        <a:pt x="20947" y="59901"/>
                        <a:pt x="21023" y="59950"/>
                        <a:pt x="21099" y="59950"/>
                      </a:cubicBezTo>
                      <a:cubicBezTo>
                        <a:pt x="21135" y="59950"/>
                        <a:pt x="21171" y="59939"/>
                        <a:pt x="21196" y="59915"/>
                      </a:cubicBezTo>
                      <a:cubicBezTo>
                        <a:pt x="22320" y="58845"/>
                        <a:pt x="23445" y="57741"/>
                        <a:pt x="24421" y="56530"/>
                      </a:cubicBezTo>
                      <a:cubicBezTo>
                        <a:pt x="24428" y="56516"/>
                        <a:pt x="24435" y="56503"/>
                        <a:pt x="24441" y="56490"/>
                      </a:cubicBezTo>
                      <a:cubicBezTo>
                        <a:pt x="24903" y="56630"/>
                        <a:pt x="25378" y="56764"/>
                        <a:pt x="25853" y="56878"/>
                      </a:cubicBezTo>
                      <a:cubicBezTo>
                        <a:pt x="25846" y="56878"/>
                        <a:pt x="25840" y="56884"/>
                        <a:pt x="25833" y="56891"/>
                      </a:cubicBezTo>
                      <a:cubicBezTo>
                        <a:pt x="24053" y="58309"/>
                        <a:pt x="22508" y="59969"/>
                        <a:pt x="20594" y="61206"/>
                      </a:cubicBezTo>
                      <a:cubicBezTo>
                        <a:pt x="20748" y="59139"/>
                        <a:pt x="20835" y="56998"/>
                        <a:pt x="20554" y="54944"/>
                      </a:cubicBezTo>
                      <a:close/>
                      <a:moveTo>
                        <a:pt x="27512" y="57226"/>
                      </a:moveTo>
                      <a:cubicBezTo>
                        <a:pt x="28596" y="57413"/>
                        <a:pt x="29707" y="57533"/>
                        <a:pt x="30838" y="57580"/>
                      </a:cubicBezTo>
                      <a:cubicBezTo>
                        <a:pt x="30162" y="58871"/>
                        <a:pt x="29366" y="60076"/>
                        <a:pt x="28456" y="61213"/>
                      </a:cubicBezTo>
                      <a:cubicBezTo>
                        <a:pt x="28181" y="59875"/>
                        <a:pt x="27914" y="58524"/>
                        <a:pt x="27512" y="57226"/>
                      </a:cubicBezTo>
                      <a:close/>
                      <a:moveTo>
                        <a:pt x="20320" y="54971"/>
                      </a:moveTo>
                      <a:lnTo>
                        <a:pt x="20320" y="54971"/>
                      </a:lnTo>
                      <a:cubicBezTo>
                        <a:pt x="20313" y="57098"/>
                        <a:pt x="20400" y="59193"/>
                        <a:pt x="20246" y="61320"/>
                      </a:cubicBezTo>
                      <a:cubicBezTo>
                        <a:pt x="18199" y="60504"/>
                        <a:pt x="16265" y="59480"/>
                        <a:pt x="14452" y="58283"/>
                      </a:cubicBezTo>
                      <a:cubicBezTo>
                        <a:pt x="16426" y="57272"/>
                        <a:pt x="18500" y="56249"/>
                        <a:pt x="20320" y="54971"/>
                      </a:cubicBezTo>
                      <a:close/>
                      <a:moveTo>
                        <a:pt x="39428" y="56483"/>
                      </a:moveTo>
                      <a:lnTo>
                        <a:pt x="39428" y="56483"/>
                      </a:lnTo>
                      <a:cubicBezTo>
                        <a:pt x="38980" y="58497"/>
                        <a:pt x="38539" y="60517"/>
                        <a:pt x="38097" y="62531"/>
                      </a:cubicBezTo>
                      <a:cubicBezTo>
                        <a:pt x="36150" y="60946"/>
                        <a:pt x="34310" y="59246"/>
                        <a:pt x="32410" y="57600"/>
                      </a:cubicBezTo>
                      <a:cubicBezTo>
                        <a:pt x="32818" y="57587"/>
                        <a:pt x="33226" y="57573"/>
                        <a:pt x="33628" y="57547"/>
                      </a:cubicBezTo>
                      <a:cubicBezTo>
                        <a:pt x="34678" y="58912"/>
                        <a:pt x="36197" y="60036"/>
                        <a:pt x="37555" y="61079"/>
                      </a:cubicBezTo>
                      <a:cubicBezTo>
                        <a:pt x="37577" y="61095"/>
                        <a:pt x="37600" y="61102"/>
                        <a:pt x="37623" y="61102"/>
                      </a:cubicBezTo>
                      <a:cubicBezTo>
                        <a:pt x="37696" y="61102"/>
                        <a:pt x="37764" y="61029"/>
                        <a:pt x="37769" y="60952"/>
                      </a:cubicBezTo>
                      <a:cubicBezTo>
                        <a:pt x="37863" y="59520"/>
                        <a:pt x="38157" y="58162"/>
                        <a:pt x="38445" y="56764"/>
                      </a:cubicBezTo>
                      <a:cubicBezTo>
                        <a:pt x="38773" y="56677"/>
                        <a:pt x="39101" y="56583"/>
                        <a:pt x="39428" y="56483"/>
                      </a:cubicBezTo>
                      <a:close/>
                      <a:moveTo>
                        <a:pt x="39770" y="56383"/>
                      </a:moveTo>
                      <a:cubicBezTo>
                        <a:pt x="41730" y="57915"/>
                        <a:pt x="44085" y="59052"/>
                        <a:pt x="46353" y="60069"/>
                      </a:cubicBezTo>
                      <a:cubicBezTo>
                        <a:pt x="43851" y="61354"/>
                        <a:pt x="41155" y="62324"/>
                        <a:pt x="38318" y="62906"/>
                      </a:cubicBezTo>
                      <a:cubicBezTo>
                        <a:pt x="38324" y="62892"/>
                        <a:pt x="38338" y="62872"/>
                        <a:pt x="38338" y="62852"/>
                      </a:cubicBezTo>
                      <a:cubicBezTo>
                        <a:pt x="38820" y="60698"/>
                        <a:pt x="39295" y="58544"/>
                        <a:pt x="39770" y="56383"/>
                      </a:cubicBezTo>
                      <a:close/>
                      <a:moveTo>
                        <a:pt x="26034" y="57118"/>
                      </a:moveTo>
                      <a:cubicBezTo>
                        <a:pt x="26255" y="58176"/>
                        <a:pt x="26643" y="59206"/>
                        <a:pt x="26910" y="60250"/>
                      </a:cubicBezTo>
                      <a:cubicBezTo>
                        <a:pt x="27158" y="61247"/>
                        <a:pt x="27379" y="62243"/>
                        <a:pt x="27566" y="63254"/>
                      </a:cubicBezTo>
                      <a:cubicBezTo>
                        <a:pt x="25197" y="62926"/>
                        <a:pt x="22916" y="62337"/>
                        <a:pt x="20741" y="61514"/>
                      </a:cubicBezTo>
                      <a:cubicBezTo>
                        <a:pt x="22655" y="60297"/>
                        <a:pt x="24435" y="58711"/>
                        <a:pt x="26034" y="57118"/>
                      </a:cubicBezTo>
                      <a:close/>
                      <a:moveTo>
                        <a:pt x="26281" y="56978"/>
                      </a:moveTo>
                      <a:cubicBezTo>
                        <a:pt x="26602" y="57052"/>
                        <a:pt x="26924" y="57118"/>
                        <a:pt x="27251" y="57179"/>
                      </a:cubicBezTo>
                      <a:cubicBezTo>
                        <a:pt x="27532" y="58657"/>
                        <a:pt x="27927" y="60116"/>
                        <a:pt x="28228" y="61588"/>
                      </a:cubicBezTo>
                      <a:cubicBezTo>
                        <a:pt x="28241" y="61656"/>
                        <a:pt x="28311" y="61700"/>
                        <a:pt x="28378" y="61700"/>
                      </a:cubicBezTo>
                      <a:cubicBezTo>
                        <a:pt x="28415" y="61700"/>
                        <a:pt x="28452" y="61686"/>
                        <a:pt x="28476" y="61655"/>
                      </a:cubicBezTo>
                      <a:cubicBezTo>
                        <a:pt x="29506" y="60417"/>
                        <a:pt x="30389" y="59086"/>
                        <a:pt x="31139" y="57660"/>
                      </a:cubicBezTo>
                      <a:cubicBezTo>
                        <a:pt x="31152" y="57634"/>
                        <a:pt x="31152" y="57614"/>
                        <a:pt x="31159" y="57594"/>
                      </a:cubicBezTo>
                      <a:cubicBezTo>
                        <a:pt x="31413" y="57600"/>
                        <a:pt x="31667" y="57600"/>
                        <a:pt x="31922" y="57600"/>
                      </a:cubicBezTo>
                      <a:lnTo>
                        <a:pt x="31948" y="57600"/>
                      </a:lnTo>
                      <a:cubicBezTo>
                        <a:pt x="30811" y="59654"/>
                        <a:pt x="29506" y="61548"/>
                        <a:pt x="27900" y="63260"/>
                      </a:cubicBezTo>
                      <a:cubicBezTo>
                        <a:pt x="27526" y="61193"/>
                        <a:pt x="27118" y="58912"/>
                        <a:pt x="26214" y="57018"/>
                      </a:cubicBezTo>
                      <a:cubicBezTo>
                        <a:pt x="26221" y="57011"/>
                        <a:pt x="26228" y="57011"/>
                        <a:pt x="26235" y="57011"/>
                      </a:cubicBezTo>
                      <a:cubicBezTo>
                        <a:pt x="26248" y="56998"/>
                        <a:pt x="26268" y="56991"/>
                        <a:pt x="26281" y="56978"/>
                      </a:cubicBezTo>
                      <a:close/>
                      <a:moveTo>
                        <a:pt x="32229" y="57741"/>
                      </a:moveTo>
                      <a:cubicBezTo>
                        <a:pt x="34042" y="59601"/>
                        <a:pt x="36070" y="61287"/>
                        <a:pt x="38084" y="62919"/>
                      </a:cubicBezTo>
                      <a:cubicBezTo>
                        <a:pt x="38090" y="62933"/>
                        <a:pt x="38104" y="62939"/>
                        <a:pt x="38117" y="62946"/>
                      </a:cubicBezTo>
                      <a:cubicBezTo>
                        <a:pt x="36110" y="63341"/>
                        <a:pt x="34042" y="63555"/>
                        <a:pt x="31922" y="63555"/>
                      </a:cubicBezTo>
                      <a:cubicBezTo>
                        <a:pt x="30690" y="63555"/>
                        <a:pt x="29473" y="63481"/>
                        <a:pt x="28275" y="63341"/>
                      </a:cubicBezTo>
                      <a:cubicBezTo>
                        <a:pt x="29834" y="61668"/>
                        <a:pt x="31212" y="59795"/>
                        <a:pt x="32229" y="57741"/>
                      </a:cubicBezTo>
                      <a:close/>
                      <a:moveTo>
                        <a:pt x="31922" y="1"/>
                      </a:moveTo>
                      <a:cubicBezTo>
                        <a:pt x="30035" y="1"/>
                        <a:pt x="28188" y="168"/>
                        <a:pt x="26395" y="482"/>
                      </a:cubicBezTo>
                      <a:cubicBezTo>
                        <a:pt x="26370" y="472"/>
                        <a:pt x="26343" y="467"/>
                        <a:pt x="26317" y="467"/>
                      </a:cubicBezTo>
                      <a:cubicBezTo>
                        <a:pt x="26272" y="467"/>
                        <a:pt x="26228" y="482"/>
                        <a:pt x="26194" y="516"/>
                      </a:cubicBezTo>
                      <a:cubicBezTo>
                        <a:pt x="11321" y="3226"/>
                        <a:pt x="1" y="16279"/>
                        <a:pt x="1" y="31922"/>
                      </a:cubicBezTo>
                      <a:cubicBezTo>
                        <a:pt x="1" y="45417"/>
                        <a:pt x="8417" y="56978"/>
                        <a:pt x="20273" y="61641"/>
                      </a:cubicBezTo>
                      <a:cubicBezTo>
                        <a:pt x="20308" y="61676"/>
                        <a:pt x="20353" y="61696"/>
                        <a:pt x="20400" y="61696"/>
                      </a:cubicBezTo>
                      <a:cubicBezTo>
                        <a:pt x="20407" y="61696"/>
                        <a:pt x="20414" y="61696"/>
                        <a:pt x="20420" y="61695"/>
                      </a:cubicBezTo>
                      <a:cubicBezTo>
                        <a:pt x="22709" y="62585"/>
                        <a:pt x="25117" y="63214"/>
                        <a:pt x="27626" y="63548"/>
                      </a:cubicBezTo>
                      <a:cubicBezTo>
                        <a:pt x="27633" y="63582"/>
                        <a:pt x="27640" y="63615"/>
                        <a:pt x="27646" y="63649"/>
                      </a:cubicBezTo>
                      <a:cubicBezTo>
                        <a:pt x="27659" y="63728"/>
                        <a:pt x="27731" y="63771"/>
                        <a:pt x="27801" y="63771"/>
                      </a:cubicBezTo>
                      <a:cubicBezTo>
                        <a:pt x="27844" y="63771"/>
                        <a:pt x="27886" y="63755"/>
                        <a:pt x="27914" y="63722"/>
                      </a:cubicBezTo>
                      <a:cubicBezTo>
                        <a:pt x="27954" y="63682"/>
                        <a:pt x="27994" y="63642"/>
                        <a:pt x="28028" y="63602"/>
                      </a:cubicBezTo>
                      <a:cubicBezTo>
                        <a:pt x="29306" y="63756"/>
                        <a:pt x="30603" y="63843"/>
                        <a:pt x="31922" y="63843"/>
                      </a:cubicBezTo>
                      <a:cubicBezTo>
                        <a:pt x="37247" y="63843"/>
                        <a:pt x="42272" y="62531"/>
                        <a:pt x="46688" y="60216"/>
                      </a:cubicBezTo>
                      <a:cubicBezTo>
                        <a:pt x="46714" y="60228"/>
                        <a:pt x="46741" y="60233"/>
                        <a:pt x="46766" y="60233"/>
                      </a:cubicBezTo>
                      <a:cubicBezTo>
                        <a:pt x="46847" y="60233"/>
                        <a:pt x="46917" y="60180"/>
                        <a:pt x="46922" y="60089"/>
                      </a:cubicBezTo>
                      <a:cubicBezTo>
                        <a:pt x="56978" y="54710"/>
                        <a:pt x="63843" y="44105"/>
                        <a:pt x="63843" y="31922"/>
                      </a:cubicBezTo>
                      <a:cubicBezTo>
                        <a:pt x="63843" y="21638"/>
                        <a:pt x="58952" y="12479"/>
                        <a:pt x="51385" y="6638"/>
                      </a:cubicBezTo>
                      <a:cubicBezTo>
                        <a:pt x="51365" y="6618"/>
                        <a:pt x="51344" y="6604"/>
                        <a:pt x="51324" y="6591"/>
                      </a:cubicBezTo>
                      <a:cubicBezTo>
                        <a:pt x="45938" y="2463"/>
                        <a:pt x="39214" y="1"/>
                        <a:pt x="31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4"/>
                <p:cNvSpPr/>
                <p:nvPr/>
              </p:nvSpPr>
              <p:spPr>
                <a:xfrm>
                  <a:off x="8707436" y="1250232"/>
                  <a:ext cx="158813" cy="148033"/>
                </a:xfrm>
                <a:custGeom>
                  <a:avLst/>
                  <a:gdLst/>
                  <a:ahLst/>
                  <a:cxnLst/>
                  <a:rect l="l" t="t" r="r" b="b"/>
                  <a:pathLst>
                    <a:path w="6217" h="5795" extrusionOk="0">
                      <a:moveTo>
                        <a:pt x="1051" y="0"/>
                      </a:moveTo>
                      <a:cubicBezTo>
                        <a:pt x="704" y="0"/>
                        <a:pt x="356" y="3"/>
                        <a:pt x="8" y="7"/>
                      </a:cubicBezTo>
                      <a:lnTo>
                        <a:pt x="1" y="7"/>
                      </a:lnTo>
                      <a:cubicBezTo>
                        <a:pt x="135" y="268"/>
                        <a:pt x="255" y="536"/>
                        <a:pt x="376" y="803"/>
                      </a:cubicBezTo>
                      <a:cubicBezTo>
                        <a:pt x="396" y="790"/>
                        <a:pt x="416" y="776"/>
                        <a:pt x="442" y="776"/>
                      </a:cubicBezTo>
                      <a:cubicBezTo>
                        <a:pt x="2028" y="663"/>
                        <a:pt x="3621" y="629"/>
                        <a:pt x="5213" y="556"/>
                      </a:cubicBezTo>
                      <a:cubicBezTo>
                        <a:pt x="5216" y="556"/>
                        <a:pt x="5218" y="555"/>
                        <a:pt x="5221" y="555"/>
                      </a:cubicBezTo>
                      <a:cubicBezTo>
                        <a:pt x="5335" y="555"/>
                        <a:pt x="5372" y="698"/>
                        <a:pt x="5307" y="776"/>
                      </a:cubicBezTo>
                      <a:cubicBezTo>
                        <a:pt x="4149" y="2101"/>
                        <a:pt x="3005" y="3433"/>
                        <a:pt x="1827" y="4737"/>
                      </a:cubicBezTo>
                      <a:cubicBezTo>
                        <a:pt x="1814" y="4757"/>
                        <a:pt x="1787" y="4764"/>
                        <a:pt x="1767" y="4771"/>
                      </a:cubicBezTo>
                      <a:cubicBezTo>
                        <a:pt x="1854" y="5105"/>
                        <a:pt x="1934" y="5447"/>
                        <a:pt x="2008" y="5794"/>
                      </a:cubicBezTo>
                      <a:cubicBezTo>
                        <a:pt x="3460" y="3955"/>
                        <a:pt x="4858" y="2074"/>
                        <a:pt x="6216" y="161"/>
                      </a:cubicBezTo>
                      <a:cubicBezTo>
                        <a:pt x="4496" y="55"/>
                        <a:pt x="2776"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4"/>
                <p:cNvSpPr/>
                <p:nvPr/>
              </p:nvSpPr>
              <p:spPr>
                <a:xfrm>
                  <a:off x="8713261" y="1056244"/>
                  <a:ext cx="158277" cy="190080"/>
                </a:xfrm>
                <a:custGeom>
                  <a:avLst/>
                  <a:gdLst/>
                  <a:ahLst/>
                  <a:cxnLst/>
                  <a:rect l="l" t="t" r="r" b="b"/>
                  <a:pathLst>
                    <a:path w="6196" h="7441" extrusionOk="0">
                      <a:moveTo>
                        <a:pt x="2081" y="1"/>
                      </a:moveTo>
                      <a:cubicBezTo>
                        <a:pt x="1472" y="2449"/>
                        <a:pt x="776" y="4878"/>
                        <a:pt x="0" y="7280"/>
                      </a:cubicBezTo>
                      <a:cubicBezTo>
                        <a:pt x="304" y="7277"/>
                        <a:pt x="607" y="7275"/>
                        <a:pt x="910" y="7275"/>
                      </a:cubicBezTo>
                      <a:cubicBezTo>
                        <a:pt x="2673" y="7275"/>
                        <a:pt x="4432" y="7326"/>
                        <a:pt x="6196" y="7440"/>
                      </a:cubicBezTo>
                      <a:cubicBezTo>
                        <a:pt x="5159" y="4764"/>
                        <a:pt x="3767" y="2269"/>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4"/>
                <p:cNvSpPr/>
                <p:nvPr/>
              </p:nvSpPr>
              <p:spPr>
                <a:xfrm>
                  <a:off x="8635144" y="1760392"/>
                  <a:ext cx="179990" cy="179837"/>
                </a:xfrm>
                <a:custGeom>
                  <a:avLst/>
                  <a:gdLst/>
                  <a:ahLst/>
                  <a:cxnLst/>
                  <a:rect l="l" t="t" r="r" b="b"/>
                  <a:pathLst>
                    <a:path w="7046" h="7040" extrusionOk="0">
                      <a:moveTo>
                        <a:pt x="3895" y="1"/>
                      </a:moveTo>
                      <a:cubicBezTo>
                        <a:pt x="3761" y="362"/>
                        <a:pt x="3627" y="723"/>
                        <a:pt x="3473" y="1078"/>
                      </a:cubicBezTo>
                      <a:cubicBezTo>
                        <a:pt x="3487" y="1085"/>
                        <a:pt x="3493" y="1091"/>
                        <a:pt x="3500" y="1105"/>
                      </a:cubicBezTo>
                      <a:cubicBezTo>
                        <a:pt x="4363" y="2724"/>
                        <a:pt x="5126" y="4410"/>
                        <a:pt x="5935" y="6063"/>
                      </a:cubicBezTo>
                      <a:cubicBezTo>
                        <a:pt x="5975" y="6143"/>
                        <a:pt x="5929" y="6250"/>
                        <a:pt x="5828" y="6250"/>
                      </a:cubicBezTo>
                      <a:cubicBezTo>
                        <a:pt x="4791" y="6250"/>
                        <a:pt x="3732" y="6296"/>
                        <a:pt x="2680" y="6296"/>
                      </a:cubicBezTo>
                      <a:cubicBezTo>
                        <a:pt x="1989" y="6296"/>
                        <a:pt x="1300" y="6276"/>
                        <a:pt x="623" y="6210"/>
                      </a:cubicBezTo>
                      <a:cubicBezTo>
                        <a:pt x="416" y="6491"/>
                        <a:pt x="208" y="6765"/>
                        <a:pt x="1" y="7039"/>
                      </a:cubicBezTo>
                      <a:cubicBezTo>
                        <a:pt x="2349" y="7039"/>
                        <a:pt x="4698" y="7006"/>
                        <a:pt x="7046" y="6952"/>
                      </a:cubicBezTo>
                      <a:cubicBezTo>
                        <a:pt x="6343" y="5561"/>
                        <a:pt x="5728" y="4116"/>
                        <a:pt x="5086" y="2697"/>
                      </a:cubicBezTo>
                      <a:cubicBezTo>
                        <a:pt x="4778" y="2021"/>
                        <a:pt x="4470" y="1339"/>
                        <a:pt x="4169" y="663"/>
                      </a:cubicBezTo>
                      <a:cubicBezTo>
                        <a:pt x="4075" y="469"/>
                        <a:pt x="3942" y="235"/>
                        <a:pt x="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4"/>
                <p:cNvSpPr/>
                <p:nvPr/>
              </p:nvSpPr>
              <p:spPr>
                <a:xfrm>
                  <a:off x="8654124" y="1794928"/>
                  <a:ext cx="125809" cy="120496"/>
                </a:xfrm>
                <a:custGeom>
                  <a:avLst/>
                  <a:gdLst/>
                  <a:ahLst/>
                  <a:cxnLst/>
                  <a:rect l="l" t="t" r="r" b="b"/>
                  <a:pathLst>
                    <a:path w="4925" h="4717" extrusionOk="0">
                      <a:moveTo>
                        <a:pt x="2616" y="0"/>
                      </a:moveTo>
                      <a:cubicBezTo>
                        <a:pt x="1907" y="1653"/>
                        <a:pt x="1031" y="3225"/>
                        <a:pt x="0" y="4677"/>
                      </a:cubicBezTo>
                      <a:cubicBezTo>
                        <a:pt x="371" y="4647"/>
                        <a:pt x="744" y="4638"/>
                        <a:pt x="1116" y="4638"/>
                      </a:cubicBezTo>
                      <a:cubicBezTo>
                        <a:pt x="1563" y="4638"/>
                        <a:pt x="2011" y="4650"/>
                        <a:pt x="2456" y="4650"/>
                      </a:cubicBezTo>
                      <a:cubicBezTo>
                        <a:pt x="2664" y="4650"/>
                        <a:pt x="3288" y="4716"/>
                        <a:pt x="3844" y="4716"/>
                      </a:cubicBezTo>
                      <a:cubicBezTo>
                        <a:pt x="4307" y="4716"/>
                        <a:pt x="4723" y="4670"/>
                        <a:pt x="4811" y="4503"/>
                      </a:cubicBezTo>
                      <a:cubicBezTo>
                        <a:pt x="4925" y="4302"/>
                        <a:pt x="3807" y="2442"/>
                        <a:pt x="3680" y="2188"/>
                      </a:cubicBezTo>
                      <a:cubicBezTo>
                        <a:pt x="3326" y="1459"/>
                        <a:pt x="2958" y="736"/>
                        <a:pt x="2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4"/>
                <p:cNvSpPr/>
                <p:nvPr/>
              </p:nvSpPr>
              <p:spPr>
                <a:xfrm>
                  <a:off x="8719749" y="1271409"/>
                  <a:ext cx="113164" cy="94542"/>
                </a:xfrm>
                <a:custGeom>
                  <a:avLst/>
                  <a:gdLst/>
                  <a:ahLst/>
                  <a:cxnLst/>
                  <a:rect l="l" t="t" r="r" b="b"/>
                  <a:pathLst>
                    <a:path w="4430" h="3701" extrusionOk="0">
                      <a:moveTo>
                        <a:pt x="4430" y="1"/>
                      </a:moveTo>
                      <a:cubicBezTo>
                        <a:pt x="2958" y="75"/>
                        <a:pt x="1479" y="175"/>
                        <a:pt x="1" y="215"/>
                      </a:cubicBezTo>
                      <a:cubicBezTo>
                        <a:pt x="489" y="1339"/>
                        <a:pt x="897" y="2503"/>
                        <a:pt x="1225" y="3701"/>
                      </a:cubicBezTo>
                      <a:cubicBezTo>
                        <a:pt x="2275" y="2456"/>
                        <a:pt x="3359" y="1232"/>
                        <a:pt x="4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44"/>
                <p:cNvSpPr/>
                <p:nvPr/>
              </p:nvSpPr>
              <p:spPr>
                <a:xfrm>
                  <a:off x="8634301" y="1946359"/>
                  <a:ext cx="179990" cy="171279"/>
                </a:xfrm>
                <a:custGeom>
                  <a:avLst/>
                  <a:gdLst/>
                  <a:ahLst/>
                  <a:cxnLst/>
                  <a:rect l="l" t="t" r="r" b="b"/>
                  <a:pathLst>
                    <a:path w="7046" h="6705" extrusionOk="0">
                      <a:moveTo>
                        <a:pt x="7046" y="0"/>
                      </a:moveTo>
                      <a:lnTo>
                        <a:pt x="7046" y="0"/>
                      </a:lnTo>
                      <a:cubicBezTo>
                        <a:pt x="5895" y="27"/>
                        <a:pt x="4744" y="40"/>
                        <a:pt x="3593" y="54"/>
                      </a:cubicBezTo>
                      <a:cubicBezTo>
                        <a:pt x="2984" y="54"/>
                        <a:pt x="2375" y="54"/>
                        <a:pt x="1767" y="60"/>
                      </a:cubicBezTo>
                      <a:cubicBezTo>
                        <a:pt x="1556" y="60"/>
                        <a:pt x="1158" y="4"/>
                        <a:pt x="812" y="4"/>
                      </a:cubicBezTo>
                      <a:cubicBezTo>
                        <a:pt x="552" y="4"/>
                        <a:pt x="321" y="36"/>
                        <a:pt x="221" y="147"/>
                      </a:cubicBezTo>
                      <a:cubicBezTo>
                        <a:pt x="0" y="382"/>
                        <a:pt x="342" y="1512"/>
                        <a:pt x="402" y="1827"/>
                      </a:cubicBezTo>
                      <a:cubicBezTo>
                        <a:pt x="509" y="2362"/>
                        <a:pt x="623" y="2891"/>
                        <a:pt x="750" y="3412"/>
                      </a:cubicBezTo>
                      <a:cubicBezTo>
                        <a:pt x="1031" y="4530"/>
                        <a:pt x="1372" y="5627"/>
                        <a:pt x="1767" y="6704"/>
                      </a:cubicBezTo>
                      <a:cubicBezTo>
                        <a:pt x="3807" y="4724"/>
                        <a:pt x="5594" y="2469"/>
                        <a:pt x="7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4"/>
                <p:cNvSpPr/>
                <p:nvPr/>
              </p:nvSpPr>
              <p:spPr>
                <a:xfrm>
                  <a:off x="8616011" y="1408330"/>
                  <a:ext cx="150435" cy="146143"/>
                </a:xfrm>
                <a:custGeom>
                  <a:avLst/>
                  <a:gdLst/>
                  <a:ahLst/>
                  <a:cxnLst/>
                  <a:rect l="l" t="t" r="r" b="b"/>
                  <a:pathLst>
                    <a:path w="5889" h="5721" extrusionOk="0">
                      <a:moveTo>
                        <a:pt x="5380" y="0"/>
                      </a:moveTo>
                      <a:cubicBezTo>
                        <a:pt x="4422" y="1279"/>
                        <a:pt x="2775" y="1903"/>
                        <a:pt x="1178" y="1903"/>
                      </a:cubicBezTo>
                      <a:cubicBezTo>
                        <a:pt x="778" y="1903"/>
                        <a:pt x="382" y="1864"/>
                        <a:pt x="0" y="1787"/>
                      </a:cubicBezTo>
                      <a:lnTo>
                        <a:pt x="0" y="1787"/>
                      </a:lnTo>
                      <a:cubicBezTo>
                        <a:pt x="181" y="2850"/>
                        <a:pt x="275" y="3941"/>
                        <a:pt x="275" y="5052"/>
                      </a:cubicBezTo>
                      <a:cubicBezTo>
                        <a:pt x="275" y="5272"/>
                        <a:pt x="268" y="5500"/>
                        <a:pt x="261" y="5721"/>
                      </a:cubicBezTo>
                      <a:cubicBezTo>
                        <a:pt x="1220" y="5261"/>
                        <a:pt x="2663" y="4767"/>
                        <a:pt x="3974" y="4767"/>
                      </a:cubicBezTo>
                      <a:cubicBezTo>
                        <a:pt x="4684" y="4767"/>
                        <a:pt x="5354" y="4912"/>
                        <a:pt x="5888" y="5286"/>
                      </a:cubicBezTo>
                      <a:cubicBezTo>
                        <a:pt x="5888" y="5212"/>
                        <a:pt x="5888" y="5132"/>
                        <a:pt x="5888" y="5052"/>
                      </a:cubicBezTo>
                      <a:cubicBezTo>
                        <a:pt x="5888" y="3319"/>
                        <a:pt x="5714" y="1633"/>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4"/>
                <p:cNvSpPr/>
                <p:nvPr/>
              </p:nvSpPr>
              <p:spPr>
                <a:xfrm>
                  <a:off x="8631721" y="1537103"/>
                  <a:ext cx="134546" cy="39160"/>
                </a:xfrm>
                <a:custGeom>
                  <a:avLst/>
                  <a:gdLst/>
                  <a:ahLst/>
                  <a:cxnLst/>
                  <a:rect l="l" t="t" r="r" b="b"/>
                  <a:pathLst>
                    <a:path w="5267" h="1533" extrusionOk="0">
                      <a:moveTo>
                        <a:pt x="3366" y="1"/>
                      </a:moveTo>
                      <a:cubicBezTo>
                        <a:pt x="2194" y="1"/>
                        <a:pt x="893" y="419"/>
                        <a:pt x="1" y="820"/>
                      </a:cubicBezTo>
                      <a:cubicBezTo>
                        <a:pt x="782" y="1319"/>
                        <a:pt x="1591" y="1533"/>
                        <a:pt x="2404" y="1533"/>
                      </a:cubicBezTo>
                      <a:cubicBezTo>
                        <a:pt x="3360" y="1533"/>
                        <a:pt x="4324" y="1237"/>
                        <a:pt x="5260" y="760"/>
                      </a:cubicBezTo>
                      <a:cubicBezTo>
                        <a:pt x="5260" y="700"/>
                        <a:pt x="5266" y="646"/>
                        <a:pt x="5266" y="586"/>
                      </a:cubicBezTo>
                      <a:cubicBezTo>
                        <a:pt x="4768" y="161"/>
                        <a:pt x="4091"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4"/>
                <p:cNvSpPr/>
                <p:nvPr/>
              </p:nvSpPr>
              <p:spPr>
                <a:xfrm>
                  <a:off x="8595830" y="900879"/>
                  <a:ext cx="166323" cy="178636"/>
                </a:xfrm>
                <a:custGeom>
                  <a:avLst/>
                  <a:gdLst/>
                  <a:ahLst/>
                  <a:cxnLst/>
                  <a:rect l="l" t="t" r="r" b="b"/>
                  <a:pathLst>
                    <a:path w="6511" h="6993" extrusionOk="0">
                      <a:moveTo>
                        <a:pt x="750" y="1"/>
                      </a:moveTo>
                      <a:cubicBezTo>
                        <a:pt x="402" y="2322"/>
                        <a:pt x="155" y="4657"/>
                        <a:pt x="1" y="6992"/>
                      </a:cubicBezTo>
                      <a:cubicBezTo>
                        <a:pt x="2162" y="6618"/>
                        <a:pt x="4330" y="6243"/>
                        <a:pt x="6491" y="5862"/>
                      </a:cubicBezTo>
                      <a:lnTo>
                        <a:pt x="6511" y="5862"/>
                      </a:lnTo>
                      <a:cubicBezTo>
                        <a:pt x="4852" y="3667"/>
                        <a:pt x="2918" y="1700"/>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4"/>
                <p:cNvSpPr/>
                <p:nvPr/>
              </p:nvSpPr>
              <p:spPr>
                <a:xfrm>
                  <a:off x="8599432" y="1560272"/>
                  <a:ext cx="166502" cy="175034"/>
                </a:xfrm>
                <a:custGeom>
                  <a:avLst/>
                  <a:gdLst/>
                  <a:ahLst/>
                  <a:cxnLst/>
                  <a:rect l="l" t="t" r="r" b="b"/>
                  <a:pathLst>
                    <a:path w="6518" h="6852" extrusionOk="0">
                      <a:moveTo>
                        <a:pt x="904" y="0"/>
                      </a:moveTo>
                      <a:cubicBezTo>
                        <a:pt x="823" y="1760"/>
                        <a:pt x="516" y="3459"/>
                        <a:pt x="0" y="5072"/>
                      </a:cubicBezTo>
                      <a:lnTo>
                        <a:pt x="14" y="5072"/>
                      </a:lnTo>
                      <a:cubicBezTo>
                        <a:pt x="347" y="5049"/>
                        <a:pt x="718" y="5031"/>
                        <a:pt x="1105" y="5031"/>
                      </a:cubicBezTo>
                      <a:cubicBezTo>
                        <a:pt x="2744" y="5031"/>
                        <a:pt x="4682" y="5342"/>
                        <a:pt x="5326" y="6851"/>
                      </a:cubicBezTo>
                      <a:cubicBezTo>
                        <a:pt x="6022" y="4690"/>
                        <a:pt x="6437" y="2402"/>
                        <a:pt x="6517" y="27"/>
                      </a:cubicBezTo>
                      <a:lnTo>
                        <a:pt x="6517" y="27"/>
                      </a:lnTo>
                      <a:cubicBezTo>
                        <a:pt x="5789" y="662"/>
                        <a:pt x="4843" y="943"/>
                        <a:pt x="3881" y="943"/>
                      </a:cubicBezTo>
                      <a:cubicBezTo>
                        <a:pt x="2818" y="943"/>
                        <a:pt x="1736" y="600"/>
                        <a:pt x="910" y="14"/>
                      </a:cubicBezTo>
                      <a:lnTo>
                        <a:pt x="9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4"/>
                <p:cNvSpPr/>
                <p:nvPr/>
              </p:nvSpPr>
              <p:spPr>
                <a:xfrm>
                  <a:off x="8594987" y="1059667"/>
                  <a:ext cx="162211" cy="183924"/>
                </a:xfrm>
                <a:custGeom>
                  <a:avLst/>
                  <a:gdLst/>
                  <a:ahLst/>
                  <a:cxnLst/>
                  <a:rect l="l" t="t" r="r" b="b"/>
                  <a:pathLst>
                    <a:path w="6350" h="7200" extrusionOk="0">
                      <a:moveTo>
                        <a:pt x="6350" y="0"/>
                      </a:moveTo>
                      <a:lnTo>
                        <a:pt x="6350" y="0"/>
                      </a:lnTo>
                      <a:cubicBezTo>
                        <a:pt x="4236" y="368"/>
                        <a:pt x="2121" y="736"/>
                        <a:pt x="0" y="1104"/>
                      </a:cubicBezTo>
                      <a:cubicBezTo>
                        <a:pt x="215" y="1332"/>
                        <a:pt x="422" y="1559"/>
                        <a:pt x="629" y="1793"/>
                      </a:cubicBezTo>
                      <a:cubicBezTo>
                        <a:pt x="643" y="1787"/>
                        <a:pt x="649" y="1780"/>
                        <a:pt x="663" y="1773"/>
                      </a:cubicBezTo>
                      <a:cubicBezTo>
                        <a:pt x="2175" y="1379"/>
                        <a:pt x="3707" y="1084"/>
                        <a:pt x="5246" y="850"/>
                      </a:cubicBezTo>
                      <a:cubicBezTo>
                        <a:pt x="5258" y="848"/>
                        <a:pt x="5269" y="847"/>
                        <a:pt x="5281" y="847"/>
                      </a:cubicBezTo>
                      <a:cubicBezTo>
                        <a:pt x="5380" y="847"/>
                        <a:pt x="5463" y="923"/>
                        <a:pt x="5433" y="1037"/>
                      </a:cubicBezTo>
                      <a:cubicBezTo>
                        <a:pt x="4952" y="2877"/>
                        <a:pt x="4476" y="4731"/>
                        <a:pt x="3981" y="6571"/>
                      </a:cubicBezTo>
                      <a:cubicBezTo>
                        <a:pt x="3975" y="6584"/>
                        <a:pt x="3968" y="6597"/>
                        <a:pt x="3961" y="6604"/>
                      </a:cubicBezTo>
                      <a:cubicBezTo>
                        <a:pt x="4068" y="6805"/>
                        <a:pt x="4175" y="7005"/>
                        <a:pt x="4276" y="7199"/>
                      </a:cubicBezTo>
                      <a:cubicBezTo>
                        <a:pt x="5052" y="4824"/>
                        <a:pt x="5741" y="2422"/>
                        <a:pt x="6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4"/>
                <p:cNvSpPr/>
                <p:nvPr/>
              </p:nvSpPr>
              <p:spPr>
                <a:xfrm>
                  <a:off x="8577029" y="1251586"/>
                  <a:ext cx="174370" cy="192814"/>
                </a:xfrm>
                <a:custGeom>
                  <a:avLst/>
                  <a:gdLst/>
                  <a:ahLst/>
                  <a:cxnLst/>
                  <a:rect l="l" t="t" r="r" b="b"/>
                  <a:pathLst>
                    <a:path w="6826" h="7548" extrusionOk="0">
                      <a:moveTo>
                        <a:pt x="4818" y="1"/>
                      </a:moveTo>
                      <a:cubicBezTo>
                        <a:pt x="3380" y="1272"/>
                        <a:pt x="1941" y="2610"/>
                        <a:pt x="1" y="2951"/>
                      </a:cubicBezTo>
                      <a:cubicBezTo>
                        <a:pt x="309" y="3627"/>
                        <a:pt x="583" y="4316"/>
                        <a:pt x="817" y="5026"/>
                      </a:cubicBezTo>
                      <a:cubicBezTo>
                        <a:pt x="931" y="5253"/>
                        <a:pt x="1025" y="5487"/>
                        <a:pt x="1092" y="5741"/>
                      </a:cubicBezTo>
                      <a:cubicBezTo>
                        <a:pt x="1145" y="5949"/>
                        <a:pt x="1178" y="6150"/>
                        <a:pt x="1199" y="6350"/>
                      </a:cubicBezTo>
                      <a:cubicBezTo>
                        <a:pt x="1299" y="6745"/>
                        <a:pt x="1386" y="7140"/>
                        <a:pt x="1460" y="7548"/>
                      </a:cubicBezTo>
                      <a:cubicBezTo>
                        <a:pt x="3059" y="6464"/>
                        <a:pt x="4858" y="5862"/>
                        <a:pt x="6785" y="5748"/>
                      </a:cubicBezTo>
                      <a:cubicBezTo>
                        <a:pt x="6799" y="5748"/>
                        <a:pt x="6812" y="5755"/>
                        <a:pt x="6825" y="5762"/>
                      </a:cubicBezTo>
                      <a:cubicBezTo>
                        <a:pt x="6384" y="3741"/>
                        <a:pt x="5708" y="1814"/>
                        <a:pt x="4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4"/>
                <p:cNvSpPr/>
                <p:nvPr/>
              </p:nvSpPr>
              <p:spPr>
                <a:xfrm>
                  <a:off x="8606610" y="1695201"/>
                  <a:ext cx="125298" cy="56173"/>
                </a:xfrm>
                <a:custGeom>
                  <a:avLst/>
                  <a:gdLst/>
                  <a:ahLst/>
                  <a:cxnLst/>
                  <a:rect l="l" t="t" r="r" b="b"/>
                  <a:pathLst>
                    <a:path w="4905" h="2199" extrusionOk="0">
                      <a:moveTo>
                        <a:pt x="912" y="1"/>
                      </a:moveTo>
                      <a:cubicBezTo>
                        <a:pt x="606" y="1"/>
                        <a:pt x="300" y="13"/>
                        <a:pt x="0" y="30"/>
                      </a:cubicBezTo>
                      <a:cubicBezTo>
                        <a:pt x="636" y="753"/>
                        <a:pt x="1399" y="1322"/>
                        <a:pt x="2289" y="1690"/>
                      </a:cubicBezTo>
                      <a:cubicBezTo>
                        <a:pt x="3132" y="2044"/>
                        <a:pt x="3961" y="2078"/>
                        <a:pt x="4838" y="2198"/>
                      </a:cubicBezTo>
                      <a:cubicBezTo>
                        <a:pt x="4858" y="2131"/>
                        <a:pt x="4885" y="2058"/>
                        <a:pt x="4905" y="1991"/>
                      </a:cubicBezTo>
                      <a:cubicBezTo>
                        <a:pt x="4210" y="348"/>
                        <a:pt x="2563"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4"/>
                <p:cNvSpPr/>
                <p:nvPr/>
              </p:nvSpPr>
              <p:spPr>
                <a:xfrm>
                  <a:off x="8516360" y="1695635"/>
                  <a:ext cx="211972" cy="238437"/>
                </a:xfrm>
                <a:custGeom>
                  <a:avLst/>
                  <a:gdLst/>
                  <a:ahLst/>
                  <a:cxnLst/>
                  <a:rect l="l" t="t" r="r" b="b"/>
                  <a:pathLst>
                    <a:path w="8298" h="9334" extrusionOk="0">
                      <a:moveTo>
                        <a:pt x="3179" y="0"/>
                      </a:moveTo>
                      <a:cubicBezTo>
                        <a:pt x="2470" y="2154"/>
                        <a:pt x="1392" y="4142"/>
                        <a:pt x="34" y="5901"/>
                      </a:cubicBezTo>
                      <a:cubicBezTo>
                        <a:pt x="21" y="5921"/>
                        <a:pt x="14" y="5948"/>
                        <a:pt x="1" y="5968"/>
                      </a:cubicBezTo>
                      <a:cubicBezTo>
                        <a:pt x="1038" y="6497"/>
                        <a:pt x="2242" y="6724"/>
                        <a:pt x="3172" y="7453"/>
                      </a:cubicBezTo>
                      <a:cubicBezTo>
                        <a:pt x="3794" y="7942"/>
                        <a:pt x="4223" y="8598"/>
                        <a:pt x="4470" y="9334"/>
                      </a:cubicBezTo>
                      <a:cubicBezTo>
                        <a:pt x="6089" y="7246"/>
                        <a:pt x="7387" y="4904"/>
                        <a:pt x="8297" y="2375"/>
                      </a:cubicBezTo>
                      <a:lnTo>
                        <a:pt x="8297" y="2375"/>
                      </a:lnTo>
                      <a:cubicBezTo>
                        <a:pt x="8103" y="2408"/>
                        <a:pt x="7907" y="2424"/>
                        <a:pt x="7710" y="2424"/>
                      </a:cubicBezTo>
                      <a:cubicBezTo>
                        <a:pt x="5992" y="2424"/>
                        <a:pt x="4187" y="1236"/>
                        <a:pt x="3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4"/>
                <p:cNvSpPr/>
                <p:nvPr/>
              </p:nvSpPr>
              <p:spPr>
                <a:xfrm>
                  <a:off x="8615679" y="1089733"/>
                  <a:ext cx="109230" cy="129079"/>
                </a:xfrm>
                <a:custGeom>
                  <a:avLst/>
                  <a:gdLst/>
                  <a:ahLst/>
                  <a:cxnLst/>
                  <a:rect l="l" t="t" r="r" b="b"/>
                  <a:pathLst>
                    <a:path w="4276" h="5053" extrusionOk="0">
                      <a:moveTo>
                        <a:pt x="4275" y="1"/>
                      </a:moveTo>
                      <a:cubicBezTo>
                        <a:pt x="2837" y="228"/>
                        <a:pt x="1418" y="516"/>
                        <a:pt x="0" y="831"/>
                      </a:cubicBezTo>
                      <a:cubicBezTo>
                        <a:pt x="1117" y="2128"/>
                        <a:pt x="2108" y="3540"/>
                        <a:pt x="2944" y="5052"/>
                      </a:cubicBezTo>
                      <a:cubicBezTo>
                        <a:pt x="3379" y="3366"/>
                        <a:pt x="3827" y="1687"/>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4"/>
                <p:cNvSpPr/>
                <p:nvPr/>
              </p:nvSpPr>
              <p:spPr>
                <a:xfrm>
                  <a:off x="8580299" y="1247218"/>
                  <a:ext cx="114365" cy="72088"/>
                </a:xfrm>
                <a:custGeom>
                  <a:avLst/>
                  <a:gdLst/>
                  <a:ahLst/>
                  <a:cxnLst/>
                  <a:rect l="l" t="t" r="r" b="b"/>
                  <a:pathLst>
                    <a:path w="4477" h="2822" extrusionOk="0">
                      <a:moveTo>
                        <a:pt x="4328" y="1"/>
                      </a:moveTo>
                      <a:cubicBezTo>
                        <a:pt x="2644" y="1"/>
                        <a:pt x="968" y="1521"/>
                        <a:pt x="0" y="2821"/>
                      </a:cubicBezTo>
                      <a:cubicBezTo>
                        <a:pt x="1807" y="2433"/>
                        <a:pt x="3078" y="1155"/>
                        <a:pt x="4476" y="5"/>
                      </a:cubicBezTo>
                      <a:cubicBezTo>
                        <a:pt x="4427" y="2"/>
                        <a:pt x="4377" y="1"/>
                        <a:pt x="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4"/>
                <p:cNvSpPr/>
                <p:nvPr/>
              </p:nvSpPr>
              <p:spPr>
                <a:xfrm>
                  <a:off x="8621145" y="1405239"/>
                  <a:ext cx="128875" cy="44959"/>
                </a:xfrm>
                <a:custGeom>
                  <a:avLst/>
                  <a:gdLst/>
                  <a:ahLst/>
                  <a:cxnLst/>
                  <a:rect l="l" t="t" r="r" b="b"/>
                  <a:pathLst>
                    <a:path w="5045" h="1760" extrusionOk="0">
                      <a:moveTo>
                        <a:pt x="5045" y="1"/>
                      </a:moveTo>
                      <a:lnTo>
                        <a:pt x="5045" y="1"/>
                      </a:lnTo>
                      <a:cubicBezTo>
                        <a:pt x="3218" y="108"/>
                        <a:pt x="1519" y="677"/>
                        <a:pt x="0" y="1673"/>
                      </a:cubicBezTo>
                      <a:cubicBezTo>
                        <a:pt x="323" y="1731"/>
                        <a:pt x="639" y="1759"/>
                        <a:pt x="947" y="1759"/>
                      </a:cubicBezTo>
                      <a:cubicBezTo>
                        <a:pt x="2489" y="1759"/>
                        <a:pt x="3846" y="1066"/>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4"/>
                <p:cNvSpPr/>
                <p:nvPr/>
              </p:nvSpPr>
              <p:spPr>
                <a:xfrm>
                  <a:off x="8486115" y="1092134"/>
                  <a:ext cx="209214" cy="225639"/>
                </a:xfrm>
                <a:custGeom>
                  <a:avLst/>
                  <a:gdLst/>
                  <a:ahLst/>
                  <a:cxnLst/>
                  <a:rect l="l" t="t" r="r" b="b"/>
                  <a:pathLst>
                    <a:path w="8190" h="8833" extrusionOk="0">
                      <a:moveTo>
                        <a:pt x="4028" y="1"/>
                      </a:moveTo>
                      <a:cubicBezTo>
                        <a:pt x="3573" y="1968"/>
                        <a:pt x="1988" y="3506"/>
                        <a:pt x="1" y="3908"/>
                      </a:cubicBezTo>
                      <a:cubicBezTo>
                        <a:pt x="1365" y="5366"/>
                        <a:pt x="2516" y="7019"/>
                        <a:pt x="3393" y="8832"/>
                      </a:cubicBezTo>
                      <a:cubicBezTo>
                        <a:pt x="4281" y="7607"/>
                        <a:pt x="6071" y="5827"/>
                        <a:pt x="7733" y="5827"/>
                      </a:cubicBezTo>
                      <a:cubicBezTo>
                        <a:pt x="7887" y="5827"/>
                        <a:pt x="8039" y="5843"/>
                        <a:pt x="8190" y="5875"/>
                      </a:cubicBezTo>
                      <a:cubicBezTo>
                        <a:pt x="7086" y="3721"/>
                        <a:pt x="5674" y="1747"/>
                        <a:pt x="4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44"/>
                <p:cNvSpPr/>
                <p:nvPr/>
              </p:nvSpPr>
              <p:spPr>
                <a:xfrm>
                  <a:off x="8499960" y="1947381"/>
                  <a:ext cx="171279" cy="169900"/>
                </a:xfrm>
                <a:custGeom>
                  <a:avLst/>
                  <a:gdLst/>
                  <a:ahLst/>
                  <a:cxnLst/>
                  <a:rect l="l" t="t" r="r" b="b"/>
                  <a:pathLst>
                    <a:path w="6705" h="6651" extrusionOk="0">
                      <a:moveTo>
                        <a:pt x="5072" y="0"/>
                      </a:moveTo>
                      <a:cubicBezTo>
                        <a:pt x="4858" y="261"/>
                        <a:pt x="4644" y="522"/>
                        <a:pt x="4423" y="777"/>
                      </a:cubicBezTo>
                      <a:cubicBezTo>
                        <a:pt x="4423" y="783"/>
                        <a:pt x="4430" y="790"/>
                        <a:pt x="4430" y="797"/>
                      </a:cubicBezTo>
                      <a:cubicBezTo>
                        <a:pt x="4758" y="2402"/>
                        <a:pt x="5039" y="3941"/>
                        <a:pt x="5634" y="5480"/>
                      </a:cubicBezTo>
                      <a:cubicBezTo>
                        <a:pt x="5670" y="5563"/>
                        <a:pt x="5584" y="5652"/>
                        <a:pt x="5503" y="5652"/>
                      </a:cubicBezTo>
                      <a:cubicBezTo>
                        <a:pt x="5493" y="5652"/>
                        <a:pt x="5483" y="5650"/>
                        <a:pt x="5473" y="5647"/>
                      </a:cubicBezTo>
                      <a:cubicBezTo>
                        <a:pt x="3961" y="5219"/>
                        <a:pt x="2429" y="4824"/>
                        <a:pt x="964" y="4289"/>
                      </a:cubicBezTo>
                      <a:cubicBezTo>
                        <a:pt x="877" y="4256"/>
                        <a:pt x="877" y="4162"/>
                        <a:pt x="930" y="4122"/>
                      </a:cubicBezTo>
                      <a:lnTo>
                        <a:pt x="924" y="4108"/>
                      </a:lnTo>
                      <a:cubicBezTo>
                        <a:pt x="623" y="4349"/>
                        <a:pt x="315" y="4583"/>
                        <a:pt x="0" y="4811"/>
                      </a:cubicBezTo>
                      <a:cubicBezTo>
                        <a:pt x="2228" y="5473"/>
                        <a:pt x="4443" y="6122"/>
                        <a:pt x="6704" y="6651"/>
                      </a:cubicBezTo>
                      <a:cubicBezTo>
                        <a:pt x="5935" y="4490"/>
                        <a:pt x="5386" y="2269"/>
                        <a:pt x="5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4"/>
                <p:cNvSpPr/>
                <p:nvPr/>
              </p:nvSpPr>
              <p:spPr>
                <a:xfrm>
                  <a:off x="8516871" y="1855598"/>
                  <a:ext cx="108898" cy="85474"/>
                </a:xfrm>
                <a:custGeom>
                  <a:avLst/>
                  <a:gdLst/>
                  <a:ahLst/>
                  <a:cxnLst/>
                  <a:rect l="l" t="t" r="r" b="b"/>
                  <a:pathLst>
                    <a:path w="4263" h="3346" extrusionOk="0">
                      <a:moveTo>
                        <a:pt x="1" y="1"/>
                      </a:moveTo>
                      <a:lnTo>
                        <a:pt x="1" y="1"/>
                      </a:lnTo>
                      <a:cubicBezTo>
                        <a:pt x="730" y="1907"/>
                        <a:pt x="2322" y="2878"/>
                        <a:pt x="4236" y="3346"/>
                      </a:cubicBezTo>
                      <a:cubicBezTo>
                        <a:pt x="4249" y="3332"/>
                        <a:pt x="4256" y="3326"/>
                        <a:pt x="4263" y="3312"/>
                      </a:cubicBezTo>
                      <a:cubicBezTo>
                        <a:pt x="3922" y="2262"/>
                        <a:pt x="3266" y="1446"/>
                        <a:pt x="2262" y="937"/>
                      </a:cubicBezTo>
                      <a:cubicBezTo>
                        <a:pt x="1533" y="569"/>
                        <a:pt x="744" y="3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4"/>
                <p:cNvSpPr/>
                <p:nvPr/>
              </p:nvSpPr>
              <p:spPr>
                <a:xfrm>
                  <a:off x="8523538" y="1972849"/>
                  <a:ext cx="111300" cy="110099"/>
                </a:xfrm>
                <a:custGeom>
                  <a:avLst/>
                  <a:gdLst/>
                  <a:ahLst/>
                  <a:cxnLst/>
                  <a:rect l="l" t="t" r="r" b="b"/>
                  <a:pathLst>
                    <a:path w="4357" h="4310" extrusionOk="0">
                      <a:moveTo>
                        <a:pt x="3306" y="0"/>
                      </a:moveTo>
                      <a:cubicBezTo>
                        <a:pt x="2296" y="1131"/>
                        <a:pt x="1192" y="2175"/>
                        <a:pt x="1" y="3111"/>
                      </a:cubicBezTo>
                      <a:lnTo>
                        <a:pt x="7" y="3125"/>
                      </a:lnTo>
                      <a:cubicBezTo>
                        <a:pt x="22" y="3115"/>
                        <a:pt x="39" y="3106"/>
                        <a:pt x="60" y="3106"/>
                      </a:cubicBezTo>
                      <a:cubicBezTo>
                        <a:pt x="69" y="3106"/>
                        <a:pt x="78" y="3108"/>
                        <a:pt x="88" y="3111"/>
                      </a:cubicBezTo>
                      <a:cubicBezTo>
                        <a:pt x="1520" y="3459"/>
                        <a:pt x="2938" y="3908"/>
                        <a:pt x="4356" y="4309"/>
                      </a:cubicBezTo>
                      <a:cubicBezTo>
                        <a:pt x="3835" y="2944"/>
                        <a:pt x="3386" y="1466"/>
                        <a:pt x="3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4"/>
                <p:cNvSpPr/>
                <p:nvPr/>
              </p:nvSpPr>
              <p:spPr>
                <a:xfrm>
                  <a:off x="8488005" y="1440619"/>
                  <a:ext cx="127699" cy="180169"/>
                </a:xfrm>
                <a:custGeom>
                  <a:avLst/>
                  <a:gdLst/>
                  <a:ahLst/>
                  <a:cxnLst/>
                  <a:rect l="l" t="t" r="r" b="b"/>
                  <a:pathLst>
                    <a:path w="4999" h="7053" extrusionOk="0">
                      <a:moveTo>
                        <a:pt x="4630" y="1"/>
                      </a:moveTo>
                      <a:cubicBezTo>
                        <a:pt x="4456" y="817"/>
                        <a:pt x="4008" y="1566"/>
                        <a:pt x="3332" y="2142"/>
                      </a:cubicBezTo>
                      <a:cubicBezTo>
                        <a:pt x="2382" y="2958"/>
                        <a:pt x="1204" y="3339"/>
                        <a:pt x="0" y="3574"/>
                      </a:cubicBezTo>
                      <a:cubicBezTo>
                        <a:pt x="1184" y="3574"/>
                        <a:pt x="2349" y="3855"/>
                        <a:pt x="3305" y="4624"/>
                      </a:cubicBezTo>
                      <a:cubicBezTo>
                        <a:pt x="4081" y="5239"/>
                        <a:pt x="4603" y="6116"/>
                        <a:pt x="4724" y="7053"/>
                      </a:cubicBezTo>
                      <a:cubicBezTo>
                        <a:pt x="4904" y="5989"/>
                        <a:pt x="4998" y="4898"/>
                        <a:pt x="4998" y="3788"/>
                      </a:cubicBezTo>
                      <a:cubicBezTo>
                        <a:pt x="4998" y="2496"/>
                        <a:pt x="4871" y="1225"/>
                        <a:pt x="4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4"/>
                <p:cNvSpPr/>
                <p:nvPr/>
              </p:nvSpPr>
              <p:spPr>
                <a:xfrm>
                  <a:off x="8500803" y="2077099"/>
                  <a:ext cx="170768" cy="171458"/>
                </a:xfrm>
                <a:custGeom>
                  <a:avLst/>
                  <a:gdLst/>
                  <a:ahLst/>
                  <a:cxnLst/>
                  <a:rect l="l" t="t" r="r" b="b"/>
                  <a:pathLst>
                    <a:path w="6685" h="6712" extrusionOk="0">
                      <a:moveTo>
                        <a:pt x="1" y="1"/>
                      </a:moveTo>
                      <a:cubicBezTo>
                        <a:pt x="8" y="7"/>
                        <a:pt x="8" y="21"/>
                        <a:pt x="8" y="34"/>
                      </a:cubicBezTo>
                      <a:cubicBezTo>
                        <a:pt x="61" y="2255"/>
                        <a:pt x="14" y="4490"/>
                        <a:pt x="8" y="6711"/>
                      </a:cubicBezTo>
                      <a:cubicBezTo>
                        <a:pt x="2443" y="5393"/>
                        <a:pt x="4684" y="3767"/>
                        <a:pt x="6685" y="1881"/>
                      </a:cubicBezTo>
                      <a:cubicBezTo>
                        <a:pt x="4437" y="1359"/>
                        <a:pt x="2182" y="7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4"/>
                <p:cNvSpPr/>
                <p:nvPr/>
              </p:nvSpPr>
              <p:spPr>
                <a:xfrm>
                  <a:off x="8398776" y="1336523"/>
                  <a:ext cx="216392" cy="193503"/>
                </a:xfrm>
                <a:custGeom>
                  <a:avLst/>
                  <a:gdLst/>
                  <a:ahLst/>
                  <a:cxnLst/>
                  <a:rect l="l" t="t" r="r" b="b"/>
                  <a:pathLst>
                    <a:path w="8471" h="7575" extrusionOk="0">
                      <a:moveTo>
                        <a:pt x="4249" y="1"/>
                      </a:moveTo>
                      <a:cubicBezTo>
                        <a:pt x="2745" y="1"/>
                        <a:pt x="1340" y="674"/>
                        <a:pt x="7" y="1312"/>
                      </a:cubicBezTo>
                      <a:lnTo>
                        <a:pt x="1" y="1312"/>
                      </a:lnTo>
                      <a:cubicBezTo>
                        <a:pt x="128" y="1520"/>
                        <a:pt x="241" y="1741"/>
                        <a:pt x="355" y="1955"/>
                      </a:cubicBezTo>
                      <a:cubicBezTo>
                        <a:pt x="598" y="1821"/>
                        <a:pt x="860" y="1762"/>
                        <a:pt x="1129" y="1762"/>
                      </a:cubicBezTo>
                      <a:cubicBezTo>
                        <a:pt x="2314" y="1762"/>
                        <a:pt x="3632" y="2911"/>
                        <a:pt x="4008" y="3908"/>
                      </a:cubicBezTo>
                      <a:cubicBezTo>
                        <a:pt x="4464" y="5119"/>
                        <a:pt x="3224" y="7031"/>
                        <a:pt x="1888" y="7031"/>
                      </a:cubicBezTo>
                      <a:cubicBezTo>
                        <a:pt x="1850" y="7031"/>
                        <a:pt x="1812" y="7029"/>
                        <a:pt x="1774" y="7026"/>
                      </a:cubicBezTo>
                      <a:lnTo>
                        <a:pt x="1774" y="7026"/>
                      </a:lnTo>
                      <a:cubicBezTo>
                        <a:pt x="1787" y="7214"/>
                        <a:pt x="1794" y="7394"/>
                        <a:pt x="1800" y="7575"/>
                      </a:cubicBezTo>
                      <a:cubicBezTo>
                        <a:pt x="4363" y="7227"/>
                        <a:pt x="8471" y="6217"/>
                        <a:pt x="7822" y="2791"/>
                      </a:cubicBezTo>
                      <a:cubicBezTo>
                        <a:pt x="7755" y="2557"/>
                        <a:pt x="7688" y="2323"/>
                        <a:pt x="7615" y="2082"/>
                      </a:cubicBezTo>
                      <a:cubicBezTo>
                        <a:pt x="7106" y="831"/>
                        <a:pt x="5915" y="88"/>
                        <a:pt x="4517" y="8"/>
                      </a:cubicBezTo>
                      <a:cubicBezTo>
                        <a:pt x="4427" y="3"/>
                        <a:pt x="4338" y="1"/>
                        <a:pt x="4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4"/>
                <p:cNvSpPr/>
                <p:nvPr/>
              </p:nvSpPr>
              <p:spPr>
                <a:xfrm>
                  <a:off x="8416888" y="1540296"/>
                  <a:ext cx="192814" cy="162798"/>
                </a:xfrm>
                <a:custGeom>
                  <a:avLst/>
                  <a:gdLst/>
                  <a:ahLst/>
                  <a:cxnLst/>
                  <a:rect l="l" t="t" r="r" b="b"/>
                  <a:pathLst>
                    <a:path w="7548" h="6373" extrusionOk="0">
                      <a:moveTo>
                        <a:pt x="2812" y="0"/>
                      </a:moveTo>
                      <a:cubicBezTo>
                        <a:pt x="2261" y="0"/>
                        <a:pt x="1705" y="64"/>
                        <a:pt x="1165" y="167"/>
                      </a:cubicBezTo>
                      <a:cubicBezTo>
                        <a:pt x="1156" y="169"/>
                        <a:pt x="1147" y="170"/>
                        <a:pt x="1138" y="170"/>
                      </a:cubicBezTo>
                      <a:cubicBezTo>
                        <a:pt x="1121" y="170"/>
                        <a:pt x="1105" y="167"/>
                        <a:pt x="1091" y="167"/>
                      </a:cubicBezTo>
                      <a:cubicBezTo>
                        <a:pt x="1085" y="287"/>
                        <a:pt x="1085" y="407"/>
                        <a:pt x="1078" y="535"/>
                      </a:cubicBezTo>
                      <a:cubicBezTo>
                        <a:pt x="1098" y="521"/>
                        <a:pt x="1118" y="515"/>
                        <a:pt x="1145" y="508"/>
                      </a:cubicBezTo>
                      <a:cubicBezTo>
                        <a:pt x="1210" y="501"/>
                        <a:pt x="1275" y="498"/>
                        <a:pt x="1337" y="498"/>
                      </a:cubicBezTo>
                      <a:cubicBezTo>
                        <a:pt x="2582" y="498"/>
                        <a:pt x="3342" y="1726"/>
                        <a:pt x="3132" y="2916"/>
                      </a:cubicBezTo>
                      <a:cubicBezTo>
                        <a:pt x="3018" y="3539"/>
                        <a:pt x="2684" y="4208"/>
                        <a:pt x="2182" y="4602"/>
                      </a:cubicBezTo>
                      <a:cubicBezTo>
                        <a:pt x="1866" y="4849"/>
                        <a:pt x="1521" y="4938"/>
                        <a:pt x="1167" y="4938"/>
                      </a:cubicBezTo>
                      <a:cubicBezTo>
                        <a:pt x="847" y="4938"/>
                        <a:pt x="519" y="4865"/>
                        <a:pt x="195" y="4770"/>
                      </a:cubicBezTo>
                      <a:cubicBezTo>
                        <a:pt x="168" y="4763"/>
                        <a:pt x="155" y="4750"/>
                        <a:pt x="141" y="4730"/>
                      </a:cubicBezTo>
                      <a:cubicBezTo>
                        <a:pt x="94" y="4843"/>
                        <a:pt x="48" y="4957"/>
                        <a:pt x="1" y="5064"/>
                      </a:cubicBezTo>
                      <a:cubicBezTo>
                        <a:pt x="752" y="5889"/>
                        <a:pt x="2210" y="6373"/>
                        <a:pt x="3619" y="6373"/>
                      </a:cubicBezTo>
                      <a:cubicBezTo>
                        <a:pt x="5171" y="6373"/>
                        <a:pt x="6665" y="5786"/>
                        <a:pt x="7093" y="4422"/>
                      </a:cubicBezTo>
                      <a:cubicBezTo>
                        <a:pt x="7548" y="2963"/>
                        <a:pt x="6805" y="1525"/>
                        <a:pt x="5561" y="729"/>
                      </a:cubicBezTo>
                      <a:cubicBezTo>
                        <a:pt x="4726" y="197"/>
                        <a:pt x="3776"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4"/>
                <p:cNvSpPr/>
                <p:nvPr/>
              </p:nvSpPr>
              <p:spPr>
                <a:xfrm>
                  <a:off x="8576697" y="900726"/>
                  <a:ext cx="30271" cy="179479"/>
                </a:xfrm>
                <a:custGeom>
                  <a:avLst/>
                  <a:gdLst/>
                  <a:ahLst/>
                  <a:cxnLst/>
                  <a:rect l="l" t="t" r="r" b="b"/>
                  <a:pathLst>
                    <a:path w="1185" h="7026" extrusionOk="0">
                      <a:moveTo>
                        <a:pt x="1185" y="0"/>
                      </a:moveTo>
                      <a:lnTo>
                        <a:pt x="1185" y="0"/>
                      </a:lnTo>
                      <a:cubicBezTo>
                        <a:pt x="904" y="120"/>
                        <a:pt x="623" y="248"/>
                        <a:pt x="335" y="375"/>
                      </a:cubicBezTo>
                      <a:lnTo>
                        <a:pt x="402" y="522"/>
                      </a:lnTo>
                      <a:cubicBezTo>
                        <a:pt x="426" y="508"/>
                        <a:pt x="451" y="501"/>
                        <a:pt x="474" y="501"/>
                      </a:cubicBezTo>
                      <a:cubicBezTo>
                        <a:pt x="558" y="501"/>
                        <a:pt x="625" y="586"/>
                        <a:pt x="609" y="676"/>
                      </a:cubicBezTo>
                      <a:cubicBezTo>
                        <a:pt x="302" y="2636"/>
                        <a:pt x="268" y="4597"/>
                        <a:pt x="14" y="6550"/>
                      </a:cubicBezTo>
                      <a:cubicBezTo>
                        <a:pt x="14" y="6570"/>
                        <a:pt x="7" y="6584"/>
                        <a:pt x="1" y="6597"/>
                      </a:cubicBezTo>
                      <a:cubicBezTo>
                        <a:pt x="148" y="6737"/>
                        <a:pt x="288" y="6885"/>
                        <a:pt x="435" y="7025"/>
                      </a:cubicBezTo>
                      <a:cubicBezTo>
                        <a:pt x="583" y="4677"/>
                        <a:pt x="837" y="2335"/>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4"/>
                <p:cNvSpPr/>
                <p:nvPr/>
              </p:nvSpPr>
              <p:spPr>
                <a:xfrm>
                  <a:off x="8455869" y="910280"/>
                  <a:ext cx="131097" cy="76609"/>
                </a:xfrm>
                <a:custGeom>
                  <a:avLst/>
                  <a:gdLst/>
                  <a:ahLst/>
                  <a:cxnLst/>
                  <a:rect l="l" t="t" r="r" b="b"/>
                  <a:pathLst>
                    <a:path w="5132" h="2999" extrusionOk="0">
                      <a:moveTo>
                        <a:pt x="5065" y="1"/>
                      </a:moveTo>
                      <a:cubicBezTo>
                        <a:pt x="3339" y="770"/>
                        <a:pt x="1660" y="1633"/>
                        <a:pt x="0" y="2550"/>
                      </a:cubicBezTo>
                      <a:cubicBezTo>
                        <a:pt x="241" y="2697"/>
                        <a:pt x="482" y="2844"/>
                        <a:pt x="716" y="2998"/>
                      </a:cubicBezTo>
                      <a:cubicBezTo>
                        <a:pt x="2121" y="1954"/>
                        <a:pt x="3620" y="1024"/>
                        <a:pt x="5132" y="148"/>
                      </a:cubicBezTo>
                      <a:lnTo>
                        <a:pt x="5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4"/>
                <p:cNvSpPr/>
                <p:nvPr/>
              </p:nvSpPr>
              <p:spPr>
                <a:xfrm>
                  <a:off x="8413643" y="1856977"/>
                  <a:ext cx="207681" cy="204258"/>
                </a:xfrm>
                <a:custGeom>
                  <a:avLst/>
                  <a:gdLst/>
                  <a:ahLst/>
                  <a:cxnLst/>
                  <a:rect l="l" t="t" r="r" b="b"/>
                  <a:pathLst>
                    <a:path w="8130" h="7996" extrusionOk="0">
                      <a:moveTo>
                        <a:pt x="3794" y="0"/>
                      </a:moveTo>
                      <a:cubicBezTo>
                        <a:pt x="3774" y="27"/>
                        <a:pt x="3754" y="54"/>
                        <a:pt x="3734" y="80"/>
                      </a:cubicBezTo>
                      <a:cubicBezTo>
                        <a:pt x="3607" y="234"/>
                        <a:pt x="3466" y="361"/>
                        <a:pt x="3319" y="482"/>
                      </a:cubicBezTo>
                      <a:cubicBezTo>
                        <a:pt x="2329" y="1613"/>
                        <a:pt x="1218" y="2629"/>
                        <a:pt x="1" y="3513"/>
                      </a:cubicBezTo>
                      <a:cubicBezTo>
                        <a:pt x="1379" y="4556"/>
                        <a:pt x="3453" y="6095"/>
                        <a:pt x="3373" y="7995"/>
                      </a:cubicBezTo>
                      <a:cubicBezTo>
                        <a:pt x="5146" y="6697"/>
                        <a:pt x="6745" y="5179"/>
                        <a:pt x="8130" y="3472"/>
                      </a:cubicBezTo>
                      <a:cubicBezTo>
                        <a:pt x="6183" y="3372"/>
                        <a:pt x="4470" y="1760"/>
                        <a:pt x="3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4"/>
                <p:cNvSpPr/>
                <p:nvPr/>
              </p:nvSpPr>
              <p:spPr>
                <a:xfrm>
                  <a:off x="8479779" y="924125"/>
                  <a:ext cx="104454" cy="140165"/>
                </a:xfrm>
                <a:custGeom>
                  <a:avLst/>
                  <a:gdLst/>
                  <a:ahLst/>
                  <a:cxnLst/>
                  <a:rect l="l" t="t" r="r" b="b"/>
                  <a:pathLst>
                    <a:path w="4089" h="5487" extrusionOk="0">
                      <a:moveTo>
                        <a:pt x="4089" y="1"/>
                      </a:moveTo>
                      <a:lnTo>
                        <a:pt x="4089" y="1"/>
                      </a:lnTo>
                      <a:cubicBezTo>
                        <a:pt x="2691" y="817"/>
                        <a:pt x="1346" y="1707"/>
                        <a:pt x="1" y="2603"/>
                      </a:cubicBezTo>
                      <a:cubicBezTo>
                        <a:pt x="1286" y="3453"/>
                        <a:pt x="2490" y="4423"/>
                        <a:pt x="3594" y="5487"/>
                      </a:cubicBezTo>
                      <a:cubicBezTo>
                        <a:pt x="3507" y="3681"/>
                        <a:pt x="3801" y="1787"/>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4"/>
                <p:cNvSpPr/>
                <p:nvPr/>
              </p:nvSpPr>
              <p:spPr>
                <a:xfrm>
                  <a:off x="8462358" y="1673232"/>
                  <a:ext cx="134546" cy="151124"/>
                </a:xfrm>
                <a:custGeom>
                  <a:avLst/>
                  <a:gdLst/>
                  <a:ahLst/>
                  <a:cxnLst/>
                  <a:rect l="l" t="t" r="r" b="b"/>
                  <a:pathLst>
                    <a:path w="5267" h="5916" extrusionOk="0">
                      <a:moveTo>
                        <a:pt x="5266" y="1"/>
                      </a:moveTo>
                      <a:lnTo>
                        <a:pt x="5266" y="1"/>
                      </a:lnTo>
                      <a:cubicBezTo>
                        <a:pt x="4550" y="1064"/>
                        <a:pt x="3212" y="1366"/>
                        <a:pt x="1921" y="1366"/>
                      </a:cubicBezTo>
                      <a:cubicBezTo>
                        <a:pt x="1285" y="1366"/>
                        <a:pt x="623" y="1325"/>
                        <a:pt x="1" y="1165"/>
                      </a:cubicBezTo>
                      <a:lnTo>
                        <a:pt x="1" y="1165"/>
                      </a:lnTo>
                      <a:cubicBezTo>
                        <a:pt x="830" y="1787"/>
                        <a:pt x="1573" y="2523"/>
                        <a:pt x="2028" y="3433"/>
                      </a:cubicBezTo>
                      <a:cubicBezTo>
                        <a:pt x="2396" y="4182"/>
                        <a:pt x="2570" y="5086"/>
                        <a:pt x="2429" y="5915"/>
                      </a:cubicBezTo>
                      <a:cubicBezTo>
                        <a:pt x="3687" y="4142"/>
                        <a:pt x="4657" y="2148"/>
                        <a:pt x="5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4"/>
                <p:cNvSpPr/>
                <p:nvPr/>
              </p:nvSpPr>
              <p:spPr>
                <a:xfrm>
                  <a:off x="8414154" y="1190227"/>
                  <a:ext cx="168035" cy="167703"/>
                </a:xfrm>
                <a:custGeom>
                  <a:avLst/>
                  <a:gdLst/>
                  <a:ahLst/>
                  <a:cxnLst/>
                  <a:rect l="l" t="t" r="r" b="b"/>
                  <a:pathLst>
                    <a:path w="6578" h="6565" extrusionOk="0">
                      <a:moveTo>
                        <a:pt x="2356" y="1"/>
                      </a:moveTo>
                      <a:lnTo>
                        <a:pt x="2356" y="1"/>
                      </a:lnTo>
                      <a:cubicBezTo>
                        <a:pt x="3232" y="2202"/>
                        <a:pt x="1566" y="4651"/>
                        <a:pt x="1" y="6397"/>
                      </a:cubicBezTo>
                      <a:cubicBezTo>
                        <a:pt x="1166" y="5868"/>
                        <a:pt x="2388" y="5409"/>
                        <a:pt x="3656" y="5409"/>
                      </a:cubicBezTo>
                      <a:cubicBezTo>
                        <a:pt x="3961" y="5409"/>
                        <a:pt x="4268" y="5436"/>
                        <a:pt x="4577" y="5494"/>
                      </a:cubicBezTo>
                      <a:cubicBezTo>
                        <a:pt x="5367" y="5648"/>
                        <a:pt x="6056" y="6023"/>
                        <a:pt x="6578" y="6564"/>
                      </a:cubicBezTo>
                      <a:cubicBezTo>
                        <a:pt x="5621" y="4096"/>
                        <a:pt x="4176" y="1868"/>
                        <a:pt x="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4"/>
                <p:cNvSpPr/>
                <p:nvPr/>
              </p:nvSpPr>
              <p:spPr>
                <a:xfrm>
                  <a:off x="8489870" y="1089069"/>
                  <a:ext cx="93520" cy="95564"/>
                </a:xfrm>
                <a:custGeom>
                  <a:avLst/>
                  <a:gdLst/>
                  <a:ahLst/>
                  <a:cxnLst/>
                  <a:rect l="l" t="t" r="r" b="b"/>
                  <a:pathLst>
                    <a:path w="3661" h="3741" extrusionOk="0">
                      <a:moveTo>
                        <a:pt x="3660" y="0"/>
                      </a:moveTo>
                      <a:lnTo>
                        <a:pt x="3660" y="0"/>
                      </a:lnTo>
                      <a:cubicBezTo>
                        <a:pt x="2055" y="910"/>
                        <a:pt x="763" y="2027"/>
                        <a:pt x="1" y="3740"/>
                      </a:cubicBezTo>
                      <a:cubicBezTo>
                        <a:pt x="1841" y="3279"/>
                        <a:pt x="3226" y="1840"/>
                        <a:pt x="3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4"/>
                <p:cNvSpPr/>
                <p:nvPr/>
              </p:nvSpPr>
              <p:spPr>
                <a:xfrm>
                  <a:off x="8411268" y="784496"/>
                  <a:ext cx="193478" cy="186325"/>
                </a:xfrm>
                <a:custGeom>
                  <a:avLst/>
                  <a:gdLst/>
                  <a:ahLst/>
                  <a:cxnLst/>
                  <a:rect l="l" t="t" r="r" b="b"/>
                  <a:pathLst>
                    <a:path w="7574" h="7294" extrusionOk="0">
                      <a:moveTo>
                        <a:pt x="0" y="0"/>
                      </a:moveTo>
                      <a:cubicBezTo>
                        <a:pt x="729" y="2382"/>
                        <a:pt x="1258" y="4818"/>
                        <a:pt x="1566" y="7293"/>
                      </a:cubicBezTo>
                      <a:cubicBezTo>
                        <a:pt x="3486" y="6122"/>
                        <a:pt x="5506" y="5132"/>
                        <a:pt x="7574" y="4249"/>
                      </a:cubicBezTo>
                      <a:cubicBezTo>
                        <a:pt x="5272" y="2509"/>
                        <a:pt x="2730" y="107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4"/>
                <p:cNvSpPr/>
                <p:nvPr/>
              </p:nvSpPr>
              <p:spPr>
                <a:xfrm>
                  <a:off x="8380665" y="980017"/>
                  <a:ext cx="201346" cy="207349"/>
                </a:xfrm>
                <a:custGeom>
                  <a:avLst/>
                  <a:gdLst/>
                  <a:ahLst/>
                  <a:cxnLst/>
                  <a:rect l="l" t="t" r="r" b="b"/>
                  <a:pathLst>
                    <a:path w="7882" h="8117" extrusionOk="0">
                      <a:moveTo>
                        <a:pt x="2683" y="0"/>
                      </a:moveTo>
                      <a:cubicBezTo>
                        <a:pt x="2469" y="1017"/>
                        <a:pt x="2449" y="2141"/>
                        <a:pt x="1901" y="3051"/>
                      </a:cubicBezTo>
                      <a:cubicBezTo>
                        <a:pt x="1439" y="3828"/>
                        <a:pt x="703" y="4390"/>
                        <a:pt x="0" y="4931"/>
                      </a:cubicBezTo>
                      <a:cubicBezTo>
                        <a:pt x="743" y="5386"/>
                        <a:pt x="1459" y="5895"/>
                        <a:pt x="2135" y="6444"/>
                      </a:cubicBezTo>
                      <a:cubicBezTo>
                        <a:pt x="2402" y="6577"/>
                        <a:pt x="2650" y="6765"/>
                        <a:pt x="2864" y="6999"/>
                      </a:cubicBezTo>
                      <a:cubicBezTo>
                        <a:pt x="2964" y="7099"/>
                        <a:pt x="3051" y="7200"/>
                        <a:pt x="3132" y="7307"/>
                      </a:cubicBezTo>
                      <a:cubicBezTo>
                        <a:pt x="3413" y="7568"/>
                        <a:pt x="3694" y="7842"/>
                        <a:pt x="3961" y="8116"/>
                      </a:cubicBezTo>
                      <a:cubicBezTo>
                        <a:pt x="4677" y="6383"/>
                        <a:pt x="6076" y="4751"/>
                        <a:pt x="7882" y="4102"/>
                      </a:cubicBezTo>
                      <a:cubicBezTo>
                        <a:pt x="6336" y="2516"/>
                        <a:pt x="4590" y="1138"/>
                        <a:pt x="2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4"/>
                <p:cNvSpPr/>
                <p:nvPr/>
              </p:nvSpPr>
              <p:spPr>
                <a:xfrm>
                  <a:off x="8312128" y="1674944"/>
                  <a:ext cx="217081" cy="203517"/>
                </a:xfrm>
                <a:custGeom>
                  <a:avLst/>
                  <a:gdLst/>
                  <a:ahLst/>
                  <a:cxnLst/>
                  <a:rect l="l" t="t" r="r" b="b"/>
                  <a:pathLst>
                    <a:path w="8498" h="7967" extrusionOk="0">
                      <a:moveTo>
                        <a:pt x="4008" y="1"/>
                      </a:moveTo>
                      <a:cubicBezTo>
                        <a:pt x="3948" y="128"/>
                        <a:pt x="3881" y="261"/>
                        <a:pt x="3814" y="389"/>
                      </a:cubicBezTo>
                      <a:cubicBezTo>
                        <a:pt x="3841" y="389"/>
                        <a:pt x="3874" y="402"/>
                        <a:pt x="3894" y="422"/>
                      </a:cubicBezTo>
                      <a:cubicBezTo>
                        <a:pt x="5072" y="1600"/>
                        <a:pt x="4784" y="3968"/>
                        <a:pt x="3627" y="5065"/>
                      </a:cubicBezTo>
                      <a:cubicBezTo>
                        <a:pt x="3205" y="5469"/>
                        <a:pt x="2617" y="5687"/>
                        <a:pt x="2046" y="5687"/>
                      </a:cubicBezTo>
                      <a:cubicBezTo>
                        <a:pt x="1346" y="5687"/>
                        <a:pt x="672" y="5361"/>
                        <a:pt x="355" y="4651"/>
                      </a:cubicBezTo>
                      <a:cubicBezTo>
                        <a:pt x="355" y="4644"/>
                        <a:pt x="355" y="4644"/>
                        <a:pt x="355" y="4637"/>
                      </a:cubicBezTo>
                      <a:cubicBezTo>
                        <a:pt x="235" y="4731"/>
                        <a:pt x="121" y="4818"/>
                        <a:pt x="0" y="4905"/>
                      </a:cubicBezTo>
                      <a:lnTo>
                        <a:pt x="34" y="4952"/>
                      </a:lnTo>
                      <a:cubicBezTo>
                        <a:pt x="59" y="4933"/>
                        <a:pt x="88" y="4921"/>
                        <a:pt x="119" y="4921"/>
                      </a:cubicBezTo>
                      <a:cubicBezTo>
                        <a:pt x="153" y="4921"/>
                        <a:pt x="189" y="4936"/>
                        <a:pt x="221" y="4972"/>
                      </a:cubicBezTo>
                      <a:cubicBezTo>
                        <a:pt x="1205" y="6009"/>
                        <a:pt x="2222" y="7099"/>
                        <a:pt x="3567" y="7648"/>
                      </a:cubicBezTo>
                      <a:cubicBezTo>
                        <a:pt x="4061" y="7850"/>
                        <a:pt x="4616" y="7966"/>
                        <a:pt x="5165" y="7966"/>
                      </a:cubicBezTo>
                      <a:cubicBezTo>
                        <a:pt x="5999" y="7966"/>
                        <a:pt x="6818" y="7698"/>
                        <a:pt x="7387" y="7052"/>
                      </a:cubicBezTo>
                      <a:cubicBezTo>
                        <a:pt x="7427" y="7006"/>
                        <a:pt x="7461" y="6965"/>
                        <a:pt x="7501" y="6919"/>
                      </a:cubicBezTo>
                      <a:cubicBezTo>
                        <a:pt x="8498" y="5621"/>
                        <a:pt x="7976" y="3774"/>
                        <a:pt x="7019" y="2610"/>
                      </a:cubicBezTo>
                      <a:cubicBezTo>
                        <a:pt x="6203" y="1620"/>
                        <a:pt x="5085" y="977"/>
                        <a:pt x="4028" y="275"/>
                      </a:cubicBezTo>
                      <a:cubicBezTo>
                        <a:pt x="3921" y="208"/>
                        <a:pt x="3948" y="74"/>
                        <a:pt x="4022" y="14"/>
                      </a:cubicBezTo>
                      <a:cubicBezTo>
                        <a:pt x="4015" y="7"/>
                        <a:pt x="4015" y="1"/>
                        <a:pt x="4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4"/>
                <p:cNvSpPr/>
                <p:nvPr/>
              </p:nvSpPr>
              <p:spPr>
                <a:xfrm>
                  <a:off x="8323240" y="2075898"/>
                  <a:ext cx="170768" cy="174523"/>
                </a:xfrm>
                <a:custGeom>
                  <a:avLst/>
                  <a:gdLst/>
                  <a:ahLst/>
                  <a:cxnLst/>
                  <a:rect l="l" t="t" r="r" b="b"/>
                  <a:pathLst>
                    <a:path w="6685" h="6832" extrusionOk="0">
                      <a:moveTo>
                        <a:pt x="6604" y="1"/>
                      </a:moveTo>
                      <a:cubicBezTo>
                        <a:pt x="6336" y="188"/>
                        <a:pt x="6069" y="369"/>
                        <a:pt x="5788" y="543"/>
                      </a:cubicBezTo>
                      <a:cubicBezTo>
                        <a:pt x="5888" y="2289"/>
                        <a:pt x="5982" y="4035"/>
                        <a:pt x="6075" y="5781"/>
                      </a:cubicBezTo>
                      <a:cubicBezTo>
                        <a:pt x="6081" y="5858"/>
                        <a:pt x="6004" y="5923"/>
                        <a:pt x="5929" y="5923"/>
                      </a:cubicBezTo>
                      <a:cubicBezTo>
                        <a:pt x="5906" y="5923"/>
                        <a:pt x="5882" y="5916"/>
                        <a:pt x="5861" y="5902"/>
                      </a:cubicBezTo>
                      <a:cubicBezTo>
                        <a:pt x="4389" y="4811"/>
                        <a:pt x="2830" y="3901"/>
                        <a:pt x="1218" y="3032"/>
                      </a:cubicBezTo>
                      <a:cubicBezTo>
                        <a:pt x="1151" y="2998"/>
                        <a:pt x="1151" y="2931"/>
                        <a:pt x="1178" y="2884"/>
                      </a:cubicBezTo>
                      <a:lnTo>
                        <a:pt x="1178" y="2884"/>
                      </a:lnTo>
                      <a:cubicBezTo>
                        <a:pt x="790" y="3038"/>
                        <a:pt x="395" y="3179"/>
                        <a:pt x="0" y="3306"/>
                      </a:cubicBezTo>
                      <a:cubicBezTo>
                        <a:pt x="2222" y="4490"/>
                        <a:pt x="4336" y="5795"/>
                        <a:pt x="6644" y="6832"/>
                      </a:cubicBezTo>
                      <a:cubicBezTo>
                        <a:pt x="6644" y="4584"/>
                        <a:pt x="6604" y="2329"/>
                        <a:pt x="6671" y="81"/>
                      </a:cubicBezTo>
                      <a:cubicBezTo>
                        <a:pt x="6671" y="54"/>
                        <a:pt x="6678" y="34"/>
                        <a:pt x="6684" y="14"/>
                      </a:cubicBezTo>
                      <a:cubicBezTo>
                        <a:pt x="6658" y="14"/>
                        <a:pt x="6631" y="7"/>
                        <a:pt x="6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4"/>
                <p:cNvSpPr/>
                <p:nvPr/>
              </p:nvSpPr>
              <p:spPr>
                <a:xfrm>
                  <a:off x="8414154" y="1955760"/>
                  <a:ext cx="79164" cy="112986"/>
                </a:xfrm>
                <a:custGeom>
                  <a:avLst/>
                  <a:gdLst/>
                  <a:ahLst/>
                  <a:cxnLst/>
                  <a:rect l="l" t="t" r="r" b="b"/>
                  <a:pathLst>
                    <a:path w="3099" h="4423" extrusionOk="0">
                      <a:moveTo>
                        <a:pt x="1" y="0"/>
                      </a:moveTo>
                      <a:lnTo>
                        <a:pt x="1" y="0"/>
                      </a:lnTo>
                      <a:cubicBezTo>
                        <a:pt x="255" y="950"/>
                        <a:pt x="543" y="1914"/>
                        <a:pt x="1071" y="2757"/>
                      </a:cubicBezTo>
                      <a:cubicBezTo>
                        <a:pt x="1560" y="3540"/>
                        <a:pt x="2182" y="4021"/>
                        <a:pt x="2945" y="4423"/>
                      </a:cubicBezTo>
                      <a:cubicBezTo>
                        <a:pt x="2998" y="4389"/>
                        <a:pt x="3045" y="4356"/>
                        <a:pt x="3099" y="4316"/>
                      </a:cubicBezTo>
                      <a:cubicBezTo>
                        <a:pt x="3018" y="2395"/>
                        <a:pt x="1446" y="109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4"/>
                <p:cNvSpPr/>
                <p:nvPr/>
              </p:nvSpPr>
              <p:spPr>
                <a:xfrm>
                  <a:off x="8410910" y="1389121"/>
                  <a:ext cx="98808" cy="123817"/>
                </a:xfrm>
                <a:custGeom>
                  <a:avLst/>
                  <a:gdLst/>
                  <a:ahLst/>
                  <a:cxnLst/>
                  <a:rect l="l" t="t" r="r" b="b"/>
                  <a:pathLst>
                    <a:path w="3868" h="4847" extrusionOk="0">
                      <a:moveTo>
                        <a:pt x="619" y="1"/>
                      </a:moveTo>
                      <a:cubicBezTo>
                        <a:pt x="406" y="1"/>
                        <a:pt x="198" y="41"/>
                        <a:pt x="1" y="130"/>
                      </a:cubicBezTo>
                      <a:cubicBezTo>
                        <a:pt x="717" y="1575"/>
                        <a:pt x="1165" y="3167"/>
                        <a:pt x="1292" y="4847"/>
                      </a:cubicBezTo>
                      <a:cubicBezTo>
                        <a:pt x="2483" y="4378"/>
                        <a:pt x="3868" y="3107"/>
                        <a:pt x="3145" y="1716"/>
                      </a:cubicBezTo>
                      <a:cubicBezTo>
                        <a:pt x="2715" y="888"/>
                        <a:pt x="1620"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4"/>
                <p:cNvSpPr/>
                <p:nvPr/>
              </p:nvSpPr>
              <p:spPr>
                <a:xfrm>
                  <a:off x="8422201" y="1560272"/>
                  <a:ext cx="74004" cy="99881"/>
                </a:xfrm>
                <a:custGeom>
                  <a:avLst/>
                  <a:gdLst/>
                  <a:ahLst/>
                  <a:cxnLst/>
                  <a:rect l="l" t="t" r="r" b="b"/>
                  <a:pathLst>
                    <a:path w="2897" h="3910" extrusionOk="0">
                      <a:moveTo>
                        <a:pt x="857" y="0"/>
                      </a:moveTo>
                      <a:cubicBezTo>
                        <a:pt x="763" y="1332"/>
                        <a:pt x="462" y="2603"/>
                        <a:pt x="0" y="3794"/>
                      </a:cubicBezTo>
                      <a:cubicBezTo>
                        <a:pt x="7" y="3790"/>
                        <a:pt x="14" y="3789"/>
                        <a:pt x="20" y="3789"/>
                      </a:cubicBezTo>
                      <a:cubicBezTo>
                        <a:pt x="27" y="3789"/>
                        <a:pt x="34" y="3790"/>
                        <a:pt x="40" y="3794"/>
                      </a:cubicBezTo>
                      <a:cubicBezTo>
                        <a:pt x="327" y="3857"/>
                        <a:pt x="605" y="3909"/>
                        <a:pt x="874" y="3909"/>
                      </a:cubicBezTo>
                      <a:cubicBezTo>
                        <a:pt x="1203" y="3909"/>
                        <a:pt x="1519" y="3831"/>
                        <a:pt x="1820" y="3600"/>
                      </a:cubicBezTo>
                      <a:cubicBezTo>
                        <a:pt x="2222" y="3292"/>
                        <a:pt x="2469" y="2783"/>
                        <a:pt x="2603" y="2308"/>
                      </a:cubicBezTo>
                      <a:cubicBezTo>
                        <a:pt x="2896" y="1230"/>
                        <a:pt x="2271" y="11"/>
                        <a:pt x="1109" y="11"/>
                      </a:cubicBezTo>
                      <a:cubicBezTo>
                        <a:pt x="1053" y="11"/>
                        <a:pt x="996" y="14"/>
                        <a:pt x="937" y="20"/>
                      </a:cubicBezTo>
                      <a:cubicBezTo>
                        <a:pt x="931" y="21"/>
                        <a:pt x="925" y="22"/>
                        <a:pt x="919" y="22"/>
                      </a:cubicBezTo>
                      <a:cubicBezTo>
                        <a:pt x="894" y="22"/>
                        <a:pt x="873" y="11"/>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4"/>
                <p:cNvSpPr/>
                <p:nvPr/>
              </p:nvSpPr>
              <p:spPr>
                <a:xfrm>
                  <a:off x="8356908" y="2094188"/>
                  <a:ext cx="113854" cy="122054"/>
                </a:xfrm>
                <a:custGeom>
                  <a:avLst/>
                  <a:gdLst/>
                  <a:ahLst/>
                  <a:cxnLst/>
                  <a:rect l="l" t="t" r="r" b="b"/>
                  <a:pathLst>
                    <a:path w="4457" h="4778" extrusionOk="0">
                      <a:moveTo>
                        <a:pt x="4195" y="1"/>
                      </a:moveTo>
                      <a:cubicBezTo>
                        <a:pt x="2871" y="830"/>
                        <a:pt x="1472" y="1539"/>
                        <a:pt x="0" y="2115"/>
                      </a:cubicBezTo>
                      <a:cubicBezTo>
                        <a:pt x="7" y="2115"/>
                        <a:pt x="7" y="2115"/>
                        <a:pt x="14" y="2122"/>
                      </a:cubicBezTo>
                      <a:cubicBezTo>
                        <a:pt x="1586" y="2831"/>
                        <a:pt x="3065" y="3761"/>
                        <a:pt x="4456" y="4778"/>
                      </a:cubicBezTo>
                      <a:cubicBezTo>
                        <a:pt x="4369" y="3185"/>
                        <a:pt x="4282" y="1593"/>
                        <a:pt x="4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4"/>
                <p:cNvSpPr/>
                <p:nvPr/>
              </p:nvSpPr>
              <p:spPr>
                <a:xfrm>
                  <a:off x="8289060" y="1144732"/>
                  <a:ext cx="211947" cy="218333"/>
                </a:xfrm>
                <a:custGeom>
                  <a:avLst/>
                  <a:gdLst/>
                  <a:ahLst/>
                  <a:cxnLst/>
                  <a:rect l="l" t="t" r="r" b="b"/>
                  <a:pathLst>
                    <a:path w="8297" h="8547" extrusionOk="0">
                      <a:moveTo>
                        <a:pt x="4404" y="0"/>
                      </a:moveTo>
                      <a:cubicBezTo>
                        <a:pt x="3745" y="0"/>
                        <a:pt x="3063" y="230"/>
                        <a:pt x="2476" y="651"/>
                      </a:cubicBezTo>
                      <a:cubicBezTo>
                        <a:pt x="1184" y="1561"/>
                        <a:pt x="629" y="3087"/>
                        <a:pt x="0" y="4465"/>
                      </a:cubicBezTo>
                      <a:cubicBezTo>
                        <a:pt x="154" y="4559"/>
                        <a:pt x="301" y="4652"/>
                        <a:pt x="449" y="4753"/>
                      </a:cubicBezTo>
                      <a:cubicBezTo>
                        <a:pt x="648" y="3744"/>
                        <a:pt x="1547" y="3217"/>
                        <a:pt x="2468" y="3217"/>
                      </a:cubicBezTo>
                      <a:cubicBezTo>
                        <a:pt x="2971" y="3217"/>
                        <a:pt x="3481" y="3374"/>
                        <a:pt x="3887" y="3695"/>
                      </a:cubicBezTo>
                      <a:cubicBezTo>
                        <a:pt x="5426" y="4913"/>
                        <a:pt x="5085" y="7001"/>
                        <a:pt x="4035" y="8399"/>
                      </a:cubicBezTo>
                      <a:lnTo>
                        <a:pt x="4122" y="8546"/>
                      </a:lnTo>
                      <a:cubicBezTo>
                        <a:pt x="5921" y="6666"/>
                        <a:pt x="8297" y="3896"/>
                        <a:pt x="6570" y="1193"/>
                      </a:cubicBezTo>
                      <a:cubicBezTo>
                        <a:pt x="6517" y="1106"/>
                        <a:pt x="6457" y="1026"/>
                        <a:pt x="6396" y="946"/>
                      </a:cubicBezTo>
                      <a:cubicBezTo>
                        <a:pt x="6162" y="738"/>
                        <a:pt x="5928" y="531"/>
                        <a:pt x="5687" y="337"/>
                      </a:cubicBezTo>
                      <a:cubicBezTo>
                        <a:pt x="5296" y="108"/>
                        <a:pt x="4855" y="0"/>
                        <a:pt x="4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4"/>
                <p:cNvSpPr/>
                <p:nvPr/>
              </p:nvSpPr>
              <p:spPr>
                <a:xfrm>
                  <a:off x="8329396" y="1825685"/>
                  <a:ext cx="148876" cy="155058"/>
                </a:xfrm>
                <a:custGeom>
                  <a:avLst/>
                  <a:gdLst/>
                  <a:ahLst/>
                  <a:cxnLst/>
                  <a:rect l="l" t="t" r="r" b="b"/>
                  <a:pathLst>
                    <a:path w="5828" h="6070" extrusionOk="0">
                      <a:moveTo>
                        <a:pt x="0" y="1"/>
                      </a:moveTo>
                      <a:cubicBezTo>
                        <a:pt x="823" y="1807"/>
                        <a:pt x="1746" y="4557"/>
                        <a:pt x="596" y="6069"/>
                      </a:cubicBezTo>
                      <a:cubicBezTo>
                        <a:pt x="2549" y="5059"/>
                        <a:pt x="4316" y="3734"/>
                        <a:pt x="5828" y="2155"/>
                      </a:cubicBezTo>
                      <a:lnTo>
                        <a:pt x="5828" y="2155"/>
                      </a:lnTo>
                      <a:cubicBezTo>
                        <a:pt x="5401" y="2314"/>
                        <a:pt x="4939" y="2387"/>
                        <a:pt x="4479" y="2387"/>
                      </a:cubicBezTo>
                      <a:cubicBezTo>
                        <a:pt x="4124" y="2387"/>
                        <a:pt x="3770" y="2344"/>
                        <a:pt x="3433" y="2262"/>
                      </a:cubicBezTo>
                      <a:cubicBezTo>
                        <a:pt x="2068" y="1928"/>
                        <a:pt x="977" y="9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4"/>
                <p:cNvSpPr/>
                <p:nvPr/>
              </p:nvSpPr>
              <p:spPr>
                <a:xfrm>
                  <a:off x="8376399" y="975394"/>
                  <a:ext cx="68205" cy="120470"/>
                </a:xfrm>
                <a:custGeom>
                  <a:avLst/>
                  <a:gdLst/>
                  <a:ahLst/>
                  <a:cxnLst/>
                  <a:rect l="l" t="t" r="r" b="b"/>
                  <a:pathLst>
                    <a:path w="2670" h="4716" extrusionOk="0">
                      <a:moveTo>
                        <a:pt x="2549" y="1"/>
                      </a:moveTo>
                      <a:cubicBezTo>
                        <a:pt x="1853" y="563"/>
                        <a:pt x="1238" y="1192"/>
                        <a:pt x="816" y="1995"/>
                      </a:cubicBezTo>
                      <a:cubicBezTo>
                        <a:pt x="609" y="2403"/>
                        <a:pt x="435" y="2824"/>
                        <a:pt x="328" y="3273"/>
                      </a:cubicBezTo>
                      <a:cubicBezTo>
                        <a:pt x="248" y="3587"/>
                        <a:pt x="0" y="4330"/>
                        <a:pt x="154" y="4624"/>
                      </a:cubicBezTo>
                      <a:cubicBezTo>
                        <a:pt x="190" y="4689"/>
                        <a:pt x="230" y="4715"/>
                        <a:pt x="274" y="4715"/>
                      </a:cubicBezTo>
                      <a:cubicBezTo>
                        <a:pt x="391" y="4715"/>
                        <a:pt x="531" y="4525"/>
                        <a:pt x="683" y="4403"/>
                      </a:cubicBezTo>
                      <a:cubicBezTo>
                        <a:pt x="836" y="4276"/>
                        <a:pt x="984" y="4136"/>
                        <a:pt x="1131" y="4002"/>
                      </a:cubicBezTo>
                      <a:cubicBezTo>
                        <a:pt x="1472" y="3667"/>
                        <a:pt x="1787" y="3286"/>
                        <a:pt x="2001" y="2851"/>
                      </a:cubicBezTo>
                      <a:cubicBezTo>
                        <a:pt x="2436" y="1981"/>
                        <a:pt x="2328" y="971"/>
                        <a:pt x="2670" y="74"/>
                      </a:cubicBezTo>
                      <a:cubicBezTo>
                        <a:pt x="2630" y="48"/>
                        <a:pt x="2589" y="28"/>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4"/>
                <p:cNvSpPr/>
                <p:nvPr/>
              </p:nvSpPr>
              <p:spPr>
                <a:xfrm>
                  <a:off x="8288192" y="787740"/>
                  <a:ext cx="154190" cy="179658"/>
                </a:xfrm>
                <a:custGeom>
                  <a:avLst/>
                  <a:gdLst/>
                  <a:ahLst/>
                  <a:cxnLst/>
                  <a:rect l="l" t="t" r="r" b="b"/>
                  <a:pathLst>
                    <a:path w="6036" h="7033" extrusionOk="0">
                      <a:moveTo>
                        <a:pt x="4517" y="1"/>
                      </a:moveTo>
                      <a:cubicBezTo>
                        <a:pt x="3072" y="1580"/>
                        <a:pt x="1573" y="3098"/>
                        <a:pt x="1" y="4543"/>
                      </a:cubicBezTo>
                      <a:cubicBezTo>
                        <a:pt x="322" y="4630"/>
                        <a:pt x="636" y="4724"/>
                        <a:pt x="951" y="4818"/>
                      </a:cubicBezTo>
                      <a:cubicBezTo>
                        <a:pt x="951" y="4811"/>
                        <a:pt x="958" y="4804"/>
                        <a:pt x="958" y="4798"/>
                      </a:cubicBezTo>
                      <a:cubicBezTo>
                        <a:pt x="1821" y="3493"/>
                        <a:pt x="3072" y="2362"/>
                        <a:pt x="4109" y="1198"/>
                      </a:cubicBezTo>
                      <a:cubicBezTo>
                        <a:pt x="4133" y="1171"/>
                        <a:pt x="4168" y="1159"/>
                        <a:pt x="4204" y="1159"/>
                      </a:cubicBezTo>
                      <a:cubicBezTo>
                        <a:pt x="4266" y="1159"/>
                        <a:pt x="4330" y="1197"/>
                        <a:pt x="4343" y="1265"/>
                      </a:cubicBezTo>
                      <a:cubicBezTo>
                        <a:pt x="4711" y="3078"/>
                        <a:pt x="5079" y="4898"/>
                        <a:pt x="5447" y="6711"/>
                      </a:cubicBezTo>
                      <a:cubicBezTo>
                        <a:pt x="5641" y="6818"/>
                        <a:pt x="5842" y="6925"/>
                        <a:pt x="6036" y="7032"/>
                      </a:cubicBezTo>
                      <a:cubicBezTo>
                        <a:pt x="5715" y="4651"/>
                        <a:pt x="5219" y="2302"/>
                        <a:pt x="4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4"/>
                <p:cNvSpPr/>
                <p:nvPr/>
              </p:nvSpPr>
              <p:spPr>
                <a:xfrm>
                  <a:off x="8269748" y="1952158"/>
                  <a:ext cx="213147" cy="201371"/>
                </a:xfrm>
                <a:custGeom>
                  <a:avLst/>
                  <a:gdLst/>
                  <a:ahLst/>
                  <a:cxnLst/>
                  <a:rect l="l" t="t" r="r" b="b"/>
                  <a:pathLst>
                    <a:path w="8344" h="7883" extrusionOk="0">
                      <a:moveTo>
                        <a:pt x="5333" y="1"/>
                      </a:moveTo>
                      <a:cubicBezTo>
                        <a:pt x="3713" y="1125"/>
                        <a:pt x="1920" y="2021"/>
                        <a:pt x="0" y="2630"/>
                      </a:cubicBezTo>
                      <a:cubicBezTo>
                        <a:pt x="1238" y="4089"/>
                        <a:pt x="2021" y="5955"/>
                        <a:pt x="1994" y="7882"/>
                      </a:cubicBezTo>
                      <a:cubicBezTo>
                        <a:pt x="4269" y="7133"/>
                        <a:pt x="6403" y="6069"/>
                        <a:pt x="8343" y="4738"/>
                      </a:cubicBezTo>
                      <a:cubicBezTo>
                        <a:pt x="6550" y="4082"/>
                        <a:pt x="5794" y="1687"/>
                        <a:pt x="5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4"/>
                <p:cNvSpPr/>
                <p:nvPr/>
              </p:nvSpPr>
              <p:spPr>
                <a:xfrm>
                  <a:off x="8316572" y="828765"/>
                  <a:ext cx="102410" cy="125988"/>
                </a:xfrm>
                <a:custGeom>
                  <a:avLst/>
                  <a:gdLst/>
                  <a:ahLst/>
                  <a:cxnLst/>
                  <a:rect l="l" t="t" r="r" b="b"/>
                  <a:pathLst>
                    <a:path w="4009" h="4932" extrusionOk="0">
                      <a:moveTo>
                        <a:pt x="3018" y="0"/>
                      </a:moveTo>
                      <a:cubicBezTo>
                        <a:pt x="2048" y="1098"/>
                        <a:pt x="1111" y="2335"/>
                        <a:pt x="0" y="3265"/>
                      </a:cubicBezTo>
                      <a:cubicBezTo>
                        <a:pt x="1392" y="3707"/>
                        <a:pt x="2730" y="4269"/>
                        <a:pt x="4008" y="4931"/>
                      </a:cubicBezTo>
                      <a:cubicBezTo>
                        <a:pt x="3680" y="3285"/>
                        <a:pt x="3346" y="1639"/>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4"/>
                <p:cNvSpPr/>
                <p:nvPr/>
              </p:nvSpPr>
              <p:spPr>
                <a:xfrm>
                  <a:off x="8325104" y="1689811"/>
                  <a:ext cx="103943" cy="123433"/>
                </a:xfrm>
                <a:custGeom>
                  <a:avLst/>
                  <a:gdLst/>
                  <a:ahLst/>
                  <a:cxnLst/>
                  <a:rect l="l" t="t" r="r" b="b"/>
                  <a:pathLst>
                    <a:path w="4069" h="4832" extrusionOk="0">
                      <a:moveTo>
                        <a:pt x="3212" y="1"/>
                      </a:moveTo>
                      <a:cubicBezTo>
                        <a:pt x="2410" y="1519"/>
                        <a:pt x="1312" y="2858"/>
                        <a:pt x="1" y="3935"/>
                      </a:cubicBezTo>
                      <a:cubicBezTo>
                        <a:pt x="8" y="3941"/>
                        <a:pt x="14" y="3955"/>
                        <a:pt x="28" y="3968"/>
                      </a:cubicBezTo>
                      <a:cubicBezTo>
                        <a:pt x="381" y="4572"/>
                        <a:pt x="921" y="4832"/>
                        <a:pt x="1479" y="4832"/>
                      </a:cubicBezTo>
                      <a:cubicBezTo>
                        <a:pt x="2176" y="4832"/>
                        <a:pt x="2899" y="4425"/>
                        <a:pt x="3320" y="3774"/>
                      </a:cubicBezTo>
                      <a:cubicBezTo>
                        <a:pt x="4069" y="2617"/>
                        <a:pt x="3948" y="110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4"/>
                <p:cNvSpPr/>
                <p:nvPr/>
              </p:nvSpPr>
              <p:spPr>
                <a:xfrm>
                  <a:off x="8281014" y="2162214"/>
                  <a:ext cx="205305" cy="166656"/>
                </a:xfrm>
                <a:custGeom>
                  <a:avLst/>
                  <a:gdLst/>
                  <a:ahLst/>
                  <a:cxnLst/>
                  <a:rect l="l" t="t" r="r" b="b"/>
                  <a:pathLst>
                    <a:path w="8037" h="6524" extrusionOk="0">
                      <a:moveTo>
                        <a:pt x="1453" y="1"/>
                      </a:moveTo>
                      <a:cubicBezTo>
                        <a:pt x="978" y="2162"/>
                        <a:pt x="503" y="4316"/>
                        <a:pt x="21" y="6470"/>
                      </a:cubicBezTo>
                      <a:cubicBezTo>
                        <a:pt x="21" y="6490"/>
                        <a:pt x="7" y="6510"/>
                        <a:pt x="1" y="6524"/>
                      </a:cubicBezTo>
                      <a:cubicBezTo>
                        <a:pt x="2838" y="5942"/>
                        <a:pt x="5534" y="4972"/>
                        <a:pt x="8036" y="3687"/>
                      </a:cubicBezTo>
                      <a:cubicBezTo>
                        <a:pt x="5768" y="2670"/>
                        <a:pt x="3413" y="1533"/>
                        <a:pt x="1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4"/>
                <p:cNvSpPr/>
                <p:nvPr/>
              </p:nvSpPr>
              <p:spPr>
                <a:xfrm>
                  <a:off x="7821102" y="1242313"/>
                  <a:ext cx="588633" cy="586666"/>
                </a:xfrm>
                <a:custGeom>
                  <a:avLst/>
                  <a:gdLst/>
                  <a:ahLst/>
                  <a:cxnLst/>
                  <a:rect l="l" t="t" r="r" b="b"/>
                  <a:pathLst>
                    <a:path w="23043" h="22966" extrusionOk="0">
                      <a:moveTo>
                        <a:pt x="11328" y="431"/>
                      </a:moveTo>
                      <a:lnTo>
                        <a:pt x="11328" y="431"/>
                      </a:lnTo>
                      <a:cubicBezTo>
                        <a:pt x="13074" y="3789"/>
                        <a:pt x="12291" y="7596"/>
                        <a:pt x="11582" y="11149"/>
                      </a:cubicBezTo>
                      <a:cubicBezTo>
                        <a:pt x="11562" y="11122"/>
                        <a:pt x="11542" y="11096"/>
                        <a:pt x="11528" y="11076"/>
                      </a:cubicBezTo>
                      <a:cubicBezTo>
                        <a:pt x="10277" y="7590"/>
                        <a:pt x="10110" y="3950"/>
                        <a:pt x="11328" y="431"/>
                      </a:cubicBezTo>
                      <a:close/>
                      <a:moveTo>
                        <a:pt x="3265" y="4131"/>
                      </a:moveTo>
                      <a:lnTo>
                        <a:pt x="3265" y="4131"/>
                      </a:lnTo>
                      <a:cubicBezTo>
                        <a:pt x="6912" y="5121"/>
                        <a:pt x="9173" y="8266"/>
                        <a:pt x="11294" y="11189"/>
                      </a:cubicBezTo>
                      <a:cubicBezTo>
                        <a:pt x="11234" y="11176"/>
                        <a:pt x="11174" y="11163"/>
                        <a:pt x="11113" y="11149"/>
                      </a:cubicBezTo>
                      <a:cubicBezTo>
                        <a:pt x="7755" y="9704"/>
                        <a:pt x="5005" y="7376"/>
                        <a:pt x="3265" y="4131"/>
                      </a:cubicBezTo>
                      <a:close/>
                      <a:moveTo>
                        <a:pt x="18875" y="3227"/>
                      </a:moveTo>
                      <a:lnTo>
                        <a:pt x="18875" y="3227"/>
                      </a:lnTo>
                      <a:cubicBezTo>
                        <a:pt x="17898" y="6820"/>
                        <a:pt x="14827" y="9068"/>
                        <a:pt x="11943" y="11163"/>
                      </a:cubicBezTo>
                      <a:cubicBezTo>
                        <a:pt x="11903" y="11183"/>
                        <a:pt x="11863" y="11196"/>
                        <a:pt x="11823" y="11216"/>
                      </a:cubicBezTo>
                      <a:cubicBezTo>
                        <a:pt x="11829" y="11169"/>
                        <a:pt x="11843" y="11122"/>
                        <a:pt x="11849" y="11076"/>
                      </a:cubicBezTo>
                      <a:cubicBezTo>
                        <a:pt x="13301" y="7717"/>
                        <a:pt x="15623" y="4967"/>
                        <a:pt x="18875" y="3227"/>
                      </a:cubicBezTo>
                      <a:close/>
                      <a:moveTo>
                        <a:pt x="17389" y="10462"/>
                      </a:moveTo>
                      <a:cubicBezTo>
                        <a:pt x="19130" y="10462"/>
                        <a:pt x="20870" y="10756"/>
                        <a:pt x="22574" y="11383"/>
                      </a:cubicBezTo>
                      <a:cubicBezTo>
                        <a:pt x="21133" y="12101"/>
                        <a:pt x="19620" y="12359"/>
                        <a:pt x="18085" y="12359"/>
                      </a:cubicBezTo>
                      <a:cubicBezTo>
                        <a:pt x="16043" y="12359"/>
                        <a:pt x="13961" y="11903"/>
                        <a:pt x="11956" y="11464"/>
                      </a:cubicBezTo>
                      <a:cubicBezTo>
                        <a:pt x="12030" y="11417"/>
                        <a:pt x="12097" y="11370"/>
                        <a:pt x="12164" y="11316"/>
                      </a:cubicBezTo>
                      <a:cubicBezTo>
                        <a:pt x="13885" y="10760"/>
                        <a:pt x="15638" y="10462"/>
                        <a:pt x="17389" y="10462"/>
                      </a:cubicBezTo>
                      <a:close/>
                      <a:moveTo>
                        <a:pt x="5192" y="10617"/>
                      </a:moveTo>
                      <a:cubicBezTo>
                        <a:pt x="7205" y="10617"/>
                        <a:pt x="9259" y="11040"/>
                        <a:pt x="11234" y="11437"/>
                      </a:cubicBezTo>
                      <a:cubicBezTo>
                        <a:pt x="9322" y="12134"/>
                        <a:pt x="7364" y="12507"/>
                        <a:pt x="5405" y="12507"/>
                      </a:cubicBezTo>
                      <a:cubicBezTo>
                        <a:pt x="3752" y="12507"/>
                        <a:pt x="2098" y="12241"/>
                        <a:pt x="469" y="11678"/>
                      </a:cubicBezTo>
                      <a:cubicBezTo>
                        <a:pt x="1974" y="10892"/>
                        <a:pt x="3569" y="10617"/>
                        <a:pt x="5192" y="10617"/>
                      </a:cubicBezTo>
                      <a:close/>
                      <a:moveTo>
                        <a:pt x="11803" y="11691"/>
                      </a:moveTo>
                      <a:lnTo>
                        <a:pt x="11803" y="11691"/>
                      </a:lnTo>
                      <a:cubicBezTo>
                        <a:pt x="11849" y="11704"/>
                        <a:pt x="11896" y="11718"/>
                        <a:pt x="11950" y="11725"/>
                      </a:cubicBezTo>
                      <a:cubicBezTo>
                        <a:pt x="15295" y="13237"/>
                        <a:pt x="18025" y="15612"/>
                        <a:pt x="19711" y="18904"/>
                      </a:cubicBezTo>
                      <a:cubicBezTo>
                        <a:pt x="16085" y="17846"/>
                        <a:pt x="13877" y="14655"/>
                        <a:pt x="11803" y="11691"/>
                      </a:cubicBezTo>
                      <a:close/>
                      <a:moveTo>
                        <a:pt x="11307" y="11765"/>
                      </a:moveTo>
                      <a:lnTo>
                        <a:pt x="11307" y="11765"/>
                      </a:lnTo>
                      <a:cubicBezTo>
                        <a:pt x="11301" y="11812"/>
                        <a:pt x="11287" y="11858"/>
                        <a:pt x="11281" y="11912"/>
                      </a:cubicBezTo>
                      <a:cubicBezTo>
                        <a:pt x="9769" y="15257"/>
                        <a:pt x="7393" y="17987"/>
                        <a:pt x="4102" y="19673"/>
                      </a:cubicBezTo>
                      <a:cubicBezTo>
                        <a:pt x="5152" y="16047"/>
                        <a:pt x="8350" y="13839"/>
                        <a:pt x="11307" y="11765"/>
                      </a:cubicBezTo>
                      <a:close/>
                      <a:moveTo>
                        <a:pt x="11562" y="11798"/>
                      </a:moveTo>
                      <a:cubicBezTo>
                        <a:pt x="11575" y="11812"/>
                        <a:pt x="11582" y="11825"/>
                        <a:pt x="11595" y="11838"/>
                      </a:cubicBezTo>
                      <a:cubicBezTo>
                        <a:pt x="12793" y="15364"/>
                        <a:pt x="12907" y="19017"/>
                        <a:pt x="11622" y="22537"/>
                      </a:cubicBezTo>
                      <a:cubicBezTo>
                        <a:pt x="9929" y="19138"/>
                        <a:pt x="10792" y="15337"/>
                        <a:pt x="11562" y="11798"/>
                      </a:cubicBezTo>
                      <a:close/>
                      <a:moveTo>
                        <a:pt x="11314" y="0"/>
                      </a:moveTo>
                      <a:cubicBezTo>
                        <a:pt x="11261" y="0"/>
                        <a:pt x="11207" y="35"/>
                        <a:pt x="11187" y="90"/>
                      </a:cubicBezTo>
                      <a:cubicBezTo>
                        <a:pt x="9976" y="3368"/>
                        <a:pt x="9856" y="7108"/>
                        <a:pt x="11047" y="10413"/>
                      </a:cubicBezTo>
                      <a:cubicBezTo>
                        <a:pt x="8952" y="7563"/>
                        <a:pt x="6651" y="4673"/>
                        <a:pt x="3051" y="3816"/>
                      </a:cubicBezTo>
                      <a:cubicBezTo>
                        <a:pt x="3040" y="3814"/>
                        <a:pt x="3030" y="3812"/>
                        <a:pt x="3020" y="3812"/>
                      </a:cubicBezTo>
                      <a:cubicBezTo>
                        <a:pt x="2926" y="3812"/>
                        <a:pt x="2875" y="3919"/>
                        <a:pt x="2917" y="4004"/>
                      </a:cubicBezTo>
                      <a:cubicBezTo>
                        <a:pt x="4450" y="6988"/>
                        <a:pt x="6959" y="9523"/>
                        <a:pt x="10016" y="10935"/>
                      </a:cubicBezTo>
                      <a:cubicBezTo>
                        <a:pt x="8421" y="10631"/>
                        <a:pt x="6793" y="10370"/>
                        <a:pt x="5189" y="10370"/>
                      </a:cubicBezTo>
                      <a:cubicBezTo>
                        <a:pt x="3435" y="10370"/>
                        <a:pt x="1712" y="10682"/>
                        <a:pt x="94" y="11591"/>
                      </a:cubicBezTo>
                      <a:cubicBezTo>
                        <a:pt x="0" y="11651"/>
                        <a:pt x="34" y="11785"/>
                        <a:pt x="127" y="11818"/>
                      </a:cubicBezTo>
                      <a:cubicBezTo>
                        <a:pt x="1860" y="12454"/>
                        <a:pt x="3722" y="12790"/>
                        <a:pt x="5580" y="12790"/>
                      </a:cubicBezTo>
                      <a:cubicBezTo>
                        <a:pt x="7338" y="12790"/>
                        <a:pt x="9093" y="12489"/>
                        <a:pt x="10732" y="11858"/>
                      </a:cubicBezTo>
                      <a:lnTo>
                        <a:pt x="10732" y="11858"/>
                      </a:lnTo>
                      <a:cubicBezTo>
                        <a:pt x="7775" y="13939"/>
                        <a:pt x="4724" y="16214"/>
                        <a:pt x="3781" y="19887"/>
                      </a:cubicBezTo>
                      <a:cubicBezTo>
                        <a:pt x="3759" y="19973"/>
                        <a:pt x="3832" y="20033"/>
                        <a:pt x="3910" y="20033"/>
                      </a:cubicBezTo>
                      <a:cubicBezTo>
                        <a:pt x="3929" y="20033"/>
                        <a:pt x="3949" y="20029"/>
                        <a:pt x="3968" y="20021"/>
                      </a:cubicBezTo>
                      <a:cubicBezTo>
                        <a:pt x="6992" y="18536"/>
                        <a:pt x="9581" y="16060"/>
                        <a:pt x="11047" y="13002"/>
                      </a:cubicBezTo>
                      <a:lnTo>
                        <a:pt x="11047" y="13002"/>
                      </a:lnTo>
                      <a:cubicBezTo>
                        <a:pt x="10351" y="16328"/>
                        <a:pt x="9856" y="19793"/>
                        <a:pt x="11528" y="22905"/>
                      </a:cubicBezTo>
                      <a:cubicBezTo>
                        <a:pt x="11554" y="22947"/>
                        <a:pt x="11593" y="22966"/>
                        <a:pt x="11631" y="22966"/>
                      </a:cubicBezTo>
                      <a:cubicBezTo>
                        <a:pt x="11684" y="22966"/>
                        <a:pt x="11736" y="22932"/>
                        <a:pt x="11756" y="22878"/>
                      </a:cubicBezTo>
                      <a:cubicBezTo>
                        <a:pt x="13027" y="19599"/>
                        <a:pt x="13214" y="15846"/>
                        <a:pt x="12064" y="12507"/>
                      </a:cubicBezTo>
                      <a:lnTo>
                        <a:pt x="12064" y="12507"/>
                      </a:lnTo>
                      <a:cubicBezTo>
                        <a:pt x="14097" y="15391"/>
                        <a:pt x="16346" y="18301"/>
                        <a:pt x="19925" y="19218"/>
                      </a:cubicBezTo>
                      <a:cubicBezTo>
                        <a:pt x="19935" y="19221"/>
                        <a:pt x="19945" y="19222"/>
                        <a:pt x="19955" y="19222"/>
                      </a:cubicBezTo>
                      <a:cubicBezTo>
                        <a:pt x="20044" y="19222"/>
                        <a:pt x="20095" y="19116"/>
                        <a:pt x="20059" y="19037"/>
                      </a:cubicBezTo>
                      <a:cubicBezTo>
                        <a:pt x="18573" y="16013"/>
                        <a:pt x="16098" y="13417"/>
                        <a:pt x="13040" y="11959"/>
                      </a:cubicBezTo>
                      <a:lnTo>
                        <a:pt x="13040" y="11959"/>
                      </a:lnTo>
                      <a:cubicBezTo>
                        <a:pt x="14708" y="12304"/>
                        <a:pt x="16410" y="12603"/>
                        <a:pt x="18086" y="12603"/>
                      </a:cubicBezTo>
                      <a:cubicBezTo>
                        <a:pt x="19752" y="12603"/>
                        <a:pt x="21391" y="12308"/>
                        <a:pt x="22942" y="11470"/>
                      </a:cubicBezTo>
                      <a:cubicBezTo>
                        <a:pt x="23043" y="11417"/>
                        <a:pt x="23009" y="11283"/>
                        <a:pt x="22916" y="11243"/>
                      </a:cubicBezTo>
                      <a:cubicBezTo>
                        <a:pt x="21111" y="10544"/>
                        <a:pt x="19163" y="10174"/>
                        <a:pt x="17219" y="10174"/>
                      </a:cubicBezTo>
                      <a:cubicBezTo>
                        <a:pt x="15718" y="10174"/>
                        <a:pt x="14221" y="10394"/>
                        <a:pt x="12793" y="10855"/>
                      </a:cubicBezTo>
                      <a:cubicBezTo>
                        <a:pt x="15576" y="8807"/>
                        <a:pt x="18353" y="6526"/>
                        <a:pt x="19189" y="3013"/>
                      </a:cubicBezTo>
                      <a:cubicBezTo>
                        <a:pt x="19210" y="2925"/>
                        <a:pt x="19137" y="2864"/>
                        <a:pt x="19063" y="2864"/>
                      </a:cubicBezTo>
                      <a:cubicBezTo>
                        <a:pt x="19042" y="2864"/>
                        <a:pt x="19021" y="2869"/>
                        <a:pt x="19002" y="2880"/>
                      </a:cubicBezTo>
                      <a:cubicBezTo>
                        <a:pt x="16018" y="4412"/>
                        <a:pt x="13475" y="6921"/>
                        <a:pt x="12064" y="9978"/>
                      </a:cubicBezTo>
                      <a:cubicBezTo>
                        <a:pt x="12706" y="6640"/>
                        <a:pt x="13147" y="3154"/>
                        <a:pt x="11415" y="56"/>
                      </a:cubicBezTo>
                      <a:cubicBezTo>
                        <a:pt x="11390" y="17"/>
                        <a:pt x="11352" y="0"/>
                        <a:pt x="11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4"/>
                <p:cNvSpPr/>
                <p:nvPr/>
              </p:nvSpPr>
              <p:spPr>
                <a:xfrm>
                  <a:off x="8278459" y="1065976"/>
                  <a:ext cx="136078" cy="139833"/>
                </a:xfrm>
                <a:custGeom>
                  <a:avLst/>
                  <a:gdLst/>
                  <a:ahLst/>
                  <a:cxnLst/>
                  <a:rect l="l" t="t" r="r" b="b"/>
                  <a:pathLst>
                    <a:path w="5327" h="5474" extrusionOk="0">
                      <a:moveTo>
                        <a:pt x="0" y="1"/>
                      </a:moveTo>
                      <a:lnTo>
                        <a:pt x="0" y="1"/>
                      </a:lnTo>
                      <a:cubicBezTo>
                        <a:pt x="683" y="543"/>
                        <a:pt x="1138" y="1359"/>
                        <a:pt x="1312" y="2236"/>
                      </a:cubicBezTo>
                      <a:cubicBezTo>
                        <a:pt x="1539" y="3333"/>
                        <a:pt x="1379" y="4423"/>
                        <a:pt x="1078" y="5474"/>
                      </a:cubicBezTo>
                      <a:cubicBezTo>
                        <a:pt x="1593" y="4524"/>
                        <a:pt x="2275" y="3674"/>
                        <a:pt x="3252" y="3166"/>
                      </a:cubicBezTo>
                      <a:cubicBezTo>
                        <a:pt x="3746" y="2906"/>
                        <a:pt x="4290" y="2770"/>
                        <a:pt x="4825" y="2770"/>
                      </a:cubicBezTo>
                      <a:cubicBezTo>
                        <a:pt x="4994" y="2770"/>
                        <a:pt x="5161" y="2784"/>
                        <a:pt x="5326" y="2811"/>
                      </a:cubicBezTo>
                      <a:cubicBezTo>
                        <a:pt x="3720" y="1613"/>
                        <a:pt x="1927" y="66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4"/>
                <p:cNvSpPr/>
                <p:nvPr/>
              </p:nvSpPr>
              <p:spPr>
                <a:xfrm>
                  <a:off x="8303928" y="1233245"/>
                  <a:ext cx="114876" cy="120061"/>
                </a:xfrm>
                <a:custGeom>
                  <a:avLst/>
                  <a:gdLst/>
                  <a:ahLst/>
                  <a:cxnLst/>
                  <a:rect l="l" t="t" r="r" b="b"/>
                  <a:pathLst>
                    <a:path w="4497" h="4700" extrusionOk="0">
                      <a:moveTo>
                        <a:pt x="1892" y="1"/>
                      </a:moveTo>
                      <a:cubicBezTo>
                        <a:pt x="1113" y="1"/>
                        <a:pt x="360" y="470"/>
                        <a:pt x="27" y="1348"/>
                      </a:cubicBezTo>
                      <a:cubicBezTo>
                        <a:pt x="20" y="1361"/>
                        <a:pt x="14" y="1375"/>
                        <a:pt x="0" y="1381"/>
                      </a:cubicBezTo>
                      <a:cubicBezTo>
                        <a:pt x="1292" y="2278"/>
                        <a:pt x="2402" y="3402"/>
                        <a:pt x="3292" y="4700"/>
                      </a:cubicBezTo>
                      <a:cubicBezTo>
                        <a:pt x="4142" y="3542"/>
                        <a:pt x="4496" y="1957"/>
                        <a:pt x="3486" y="772"/>
                      </a:cubicBezTo>
                      <a:cubicBezTo>
                        <a:pt x="3043" y="250"/>
                        <a:pt x="2461"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4"/>
                <p:cNvSpPr/>
                <p:nvPr/>
              </p:nvSpPr>
              <p:spPr>
                <a:xfrm>
                  <a:off x="8243590" y="910126"/>
                  <a:ext cx="194346" cy="192456"/>
                </a:xfrm>
                <a:custGeom>
                  <a:avLst/>
                  <a:gdLst/>
                  <a:ahLst/>
                  <a:cxnLst/>
                  <a:rect l="l" t="t" r="r" b="b"/>
                  <a:pathLst>
                    <a:path w="7608" h="7534" extrusionOk="0">
                      <a:moveTo>
                        <a:pt x="1553" y="0"/>
                      </a:moveTo>
                      <a:cubicBezTo>
                        <a:pt x="1519" y="1285"/>
                        <a:pt x="1466" y="2616"/>
                        <a:pt x="997" y="3827"/>
                      </a:cubicBezTo>
                      <a:cubicBezTo>
                        <a:pt x="884" y="4135"/>
                        <a:pt x="476" y="5199"/>
                        <a:pt x="1" y="5393"/>
                      </a:cubicBezTo>
                      <a:cubicBezTo>
                        <a:pt x="1827" y="5868"/>
                        <a:pt x="3547" y="6590"/>
                        <a:pt x="5132" y="7534"/>
                      </a:cubicBezTo>
                      <a:cubicBezTo>
                        <a:pt x="5039" y="5567"/>
                        <a:pt x="5922" y="3533"/>
                        <a:pt x="7608" y="2476"/>
                      </a:cubicBezTo>
                      <a:cubicBezTo>
                        <a:pt x="5721" y="1405"/>
                        <a:pt x="3694" y="562"/>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4"/>
                <p:cNvSpPr/>
                <p:nvPr/>
              </p:nvSpPr>
              <p:spPr>
                <a:xfrm>
                  <a:off x="7797677" y="1217407"/>
                  <a:ext cx="639928" cy="639928"/>
                </a:xfrm>
                <a:custGeom>
                  <a:avLst/>
                  <a:gdLst/>
                  <a:ahLst/>
                  <a:cxnLst/>
                  <a:rect l="l" t="t" r="r" b="b"/>
                  <a:pathLst>
                    <a:path w="25051" h="25051" extrusionOk="0">
                      <a:moveTo>
                        <a:pt x="12231" y="975"/>
                      </a:moveTo>
                      <a:cubicBezTo>
                        <a:pt x="12269" y="975"/>
                        <a:pt x="12307" y="992"/>
                        <a:pt x="12332" y="1031"/>
                      </a:cubicBezTo>
                      <a:cubicBezTo>
                        <a:pt x="14064" y="4129"/>
                        <a:pt x="13623" y="7615"/>
                        <a:pt x="12981" y="10953"/>
                      </a:cubicBezTo>
                      <a:cubicBezTo>
                        <a:pt x="14392" y="7896"/>
                        <a:pt x="16935" y="5387"/>
                        <a:pt x="19919" y="3855"/>
                      </a:cubicBezTo>
                      <a:cubicBezTo>
                        <a:pt x="19938" y="3844"/>
                        <a:pt x="19959" y="3839"/>
                        <a:pt x="19980" y="3839"/>
                      </a:cubicBezTo>
                      <a:cubicBezTo>
                        <a:pt x="20054" y="3839"/>
                        <a:pt x="20127" y="3900"/>
                        <a:pt x="20106" y="3988"/>
                      </a:cubicBezTo>
                      <a:cubicBezTo>
                        <a:pt x="19270" y="7501"/>
                        <a:pt x="16493" y="9782"/>
                        <a:pt x="13710" y="11830"/>
                      </a:cubicBezTo>
                      <a:cubicBezTo>
                        <a:pt x="15138" y="11369"/>
                        <a:pt x="16635" y="11149"/>
                        <a:pt x="18136" y="11149"/>
                      </a:cubicBezTo>
                      <a:cubicBezTo>
                        <a:pt x="20080" y="11149"/>
                        <a:pt x="22028" y="11519"/>
                        <a:pt x="23833" y="12218"/>
                      </a:cubicBezTo>
                      <a:cubicBezTo>
                        <a:pt x="23926" y="12258"/>
                        <a:pt x="23960" y="12392"/>
                        <a:pt x="23859" y="12445"/>
                      </a:cubicBezTo>
                      <a:cubicBezTo>
                        <a:pt x="22308" y="13283"/>
                        <a:pt x="20669" y="13578"/>
                        <a:pt x="19003" y="13578"/>
                      </a:cubicBezTo>
                      <a:cubicBezTo>
                        <a:pt x="17327" y="13578"/>
                        <a:pt x="15625" y="13279"/>
                        <a:pt x="13957" y="12934"/>
                      </a:cubicBezTo>
                      <a:lnTo>
                        <a:pt x="13957" y="12934"/>
                      </a:lnTo>
                      <a:cubicBezTo>
                        <a:pt x="17015" y="14392"/>
                        <a:pt x="19490" y="16988"/>
                        <a:pt x="20976" y="20012"/>
                      </a:cubicBezTo>
                      <a:cubicBezTo>
                        <a:pt x="21012" y="20091"/>
                        <a:pt x="20961" y="20197"/>
                        <a:pt x="20872" y="20197"/>
                      </a:cubicBezTo>
                      <a:cubicBezTo>
                        <a:pt x="20862" y="20197"/>
                        <a:pt x="20852" y="20196"/>
                        <a:pt x="20842" y="20193"/>
                      </a:cubicBezTo>
                      <a:cubicBezTo>
                        <a:pt x="17263" y="19276"/>
                        <a:pt x="15014" y="16366"/>
                        <a:pt x="12981" y="13482"/>
                      </a:cubicBezTo>
                      <a:lnTo>
                        <a:pt x="12981" y="13482"/>
                      </a:lnTo>
                      <a:cubicBezTo>
                        <a:pt x="14131" y="16821"/>
                        <a:pt x="13944" y="20574"/>
                        <a:pt x="12673" y="23853"/>
                      </a:cubicBezTo>
                      <a:cubicBezTo>
                        <a:pt x="12653" y="23907"/>
                        <a:pt x="12601" y="23941"/>
                        <a:pt x="12548" y="23941"/>
                      </a:cubicBezTo>
                      <a:cubicBezTo>
                        <a:pt x="12510" y="23941"/>
                        <a:pt x="12471" y="23922"/>
                        <a:pt x="12445" y="23880"/>
                      </a:cubicBezTo>
                      <a:cubicBezTo>
                        <a:pt x="10773" y="20768"/>
                        <a:pt x="11268" y="17303"/>
                        <a:pt x="11964" y="13977"/>
                      </a:cubicBezTo>
                      <a:lnTo>
                        <a:pt x="11964" y="13977"/>
                      </a:lnTo>
                      <a:cubicBezTo>
                        <a:pt x="10498" y="17035"/>
                        <a:pt x="7909" y="19511"/>
                        <a:pt x="4885" y="20996"/>
                      </a:cubicBezTo>
                      <a:cubicBezTo>
                        <a:pt x="4866" y="21004"/>
                        <a:pt x="4846" y="21008"/>
                        <a:pt x="4827" y="21008"/>
                      </a:cubicBezTo>
                      <a:cubicBezTo>
                        <a:pt x="4749" y="21008"/>
                        <a:pt x="4676" y="20948"/>
                        <a:pt x="4698" y="20862"/>
                      </a:cubicBezTo>
                      <a:cubicBezTo>
                        <a:pt x="5641" y="17189"/>
                        <a:pt x="8692" y="14914"/>
                        <a:pt x="11649" y="12833"/>
                      </a:cubicBezTo>
                      <a:lnTo>
                        <a:pt x="11649" y="12833"/>
                      </a:lnTo>
                      <a:cubicBezTo>
                        <a:pt x="10010" y="13464"/>
                        <a:pt x="8255" y="13765"/>
                        <a:pt x="6497" y="13765"/>
                      </a:cubicBezTo>
                      <a:cubicBezTo>
                        <a:pt x="4639" y="13765"/>
                        <a:pt x="2777" y="13429"/>
                        <a:pt x="1044" y="12793"/>
                      </a:cubicBezTo>
                      <a:cubicBezTo>
                        <a:pt x="951" y="12760"/>
                        <a:pt x="917" y="12626"/>
                        <a:pt x="1011" y="12566"/>
                      </a:cubicBezTo>
                      <a:cubicBezTo>
                        <a:pt x="2629" y="11657"/>
                        <a:pt x="4352" y="11345"/>
                        <a:pt x="6106" y="11345"/>
                      </a:cubicBezTo>
                      <a:cubicBezTo>
                        <a:pt x="7710" y="11345"/>
                        <a:pt x="9338" y="11606"/>
                        <a:pt x="10933" y="11910"/>
                      </a:cubicBezTo>
                      <a:cubicBezTo>
                        <a:pt x="7876" y="10498"/>
                        <a:pt x="5367" y="7963"/>
                        <a:pt x="3834" y="4979"/>
                      </a:cubicBezTo>
                      <a:cubicBezTo>
                        <a:pt x="3792" y="4894"/>
                        <a:pt x="3843" y="4787"/>
                        <a:pt x="3937" y="4787"/>
                      </a:cubicBezTo>
                      <a:cubicBezTo>
                        <a:pt x="3947" y="4787"/>
                        <a:pt x="3957" y="4789"/>
                        <a:pt x="3968" y="4791"/>
                      </a:cubicBezTo>
                      <a:cubicBezTo>
                        <a:pt x="7568" y="5648"/>
                        <a:pt x="9869" y="8538"/>
                        <a:pt x="11964" y="11388"/>
                      </a:cubicBezTo>
                      <a:cubicBezTo>
                        <a:pt x="10773" y="8083"/>
                        <a:pt x="10893" y="4343"/>
                        <a:pt x="12104" y="1065"/>
                      </a:cubicBezTo>
                      <a:cubicBezTo>
                        <a:pt x="12124" y="1010"/>
                        <a:pt x="12178" y="975"/>
                        <a:pt x="12231" y="975"/>
                      </a:cubicBezTo>
                      <a:close/>
                      <a:moveTo>
                        <a:pt x="12526" y="1"/>
                      </a:moveTo>
                      <a:cubicBezTo>
                        <a:pt x="5621" y="1"/>
                        <a:pt x="1" y="5621"/>
                        <a:pt x="1" y="12526"/>
                      </a:cubicBezTo>
                      <a:cubicBezTo>
                        <a:pt x="1" y="13643"/>
                        <a:pt x="148" y="14720"/>
                        <a:pt x="422" y="15750"/>
                      </a:cubicBezTo>
                      <a:cubicBezTo>
                        <a:pt x="456" y="15777"/>
                        <a:pt x="469" y="15824"/>
                        <a:pt x="456" y="15864"/>
                      </a:cubicBezTo>
                      <a:cubicBezTo>
                        <a:pt x="523" y="16092"/>
                        <a:pt x="589" y="16312"/>
                        <a:pt x="663" y="16533"/>
                      </a:cubicBezTo>
                      <a:cubicBezTo>
                        <a:pt x="723" y="16580"/>
                        <a:pt x="743" y="16660"/>
                        <a:pt x="730" y="16721"/>
                      </a:cubicBezTo>
                      <a:cubicBezTo>
                        <a:pt x="2456" y="21571"/>
                        <a:pt x="7093" y="25050"/>
                        <a:pt x="12526" y="25050"/>
                      </a:cubicBezTo>
                      <a:cubicBezTo>
                        <a:pt x="19430" y="25050"/>
                        <a:pt x="25050" y="19430"/>
                        <a:pt x="25050" y="12526"/>
                      </a:cubicBezTo>
                      <a:cubicBezTo>
                        <a:pt x="25050" y="5621"/>
                        <a:pt x="19430" y="1"/>
                        <a:pt x="12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4"/>
                <p:cNvSpPr/>
                <p:nvPr/>
              </p:nvSpPr>
              <p:spPr>
                <a:xfrm>
                  <a:off x="8263771" y="2027541"/>
                  <a:ext cx="50783" cy="129053"/>
                </a:xfrm>
                <a:custGeom>
                  <a:avLst/>
                  <a:gdLst/>
                  <a:ahLst/>
                  <a:cxnLst/>
                  <a:rect l="l" t="t" r="r" b="b"/>
                  <a:pathLst>
                    <a:path w="1988" h="5052" extrusionOk="0">
                      <a:moveTo>
                        <a:pt x="194" y="0"/>
                      </a:moveTo>
                      <a:lnTo>
                        <a:pt x="194" y="0"/>
                      </a:lnTo>
                      <a:cubicBezTo>
                        <a:pt x="0" y="1974"/>
                        <a:pt x="328" y="3700"/>
                        <a:pt x="1867" y="5052"/>
                      </a:cubicBezTo>
                      <a:cubicBezTo>
                        <a:pt x="1893" y="5005"/>
                        <a:pt x="1940" y="4985"/>
                        <a:pt x="1987" y="4985"/>
                      </a:cubicBezTo>
                      <a:cubicBezTo>
                        <a:pt x="1887" y="3125"/>
                        <a:pt x="1365" y="1459"/>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4"/>
                <p:cNvSpPr/>
                <p:nvPr/>
              </p:nvSpPr>
              <p:spPr>
                <a:xfrm>
                  <a:off x="8177965" y="1800216"/>
                  <a:ext cx="211947" cy="199174"/>
                </a:xfrm>
                <a:custGeom>
                  <a:avLst/>
                  <a:gdLst/>
                  <a:ahLst/>
                  <a:cxnLst/>
                  <a:rect l="l" t="t" r="r" b="b"/>
                  <a:pathLst>
                    <a:path w="8297" h="7797" extrusionOk="0">
                      <a:moveTo>
                        <a:pt x="5252" y="1"/>
                      </a:moveTo>
                      <a:cubicBezTo>
                        <a:pt x="5179" y="61"/>
                        <a:pt x="5099" y="115"/>
                        <a:pt x="5025" y="168"/>
                      </a:cubicBezTo>
                      <a:cubicBezTo>
                        <a:pt x="5052" y="175"/>
                        <a:pt x="5072" y="195"/>
                        <a:pt x="5085" y="222"/>
                      </a:cubicBezTo>
                      <a:cubicBezTo>
                        <a:pt x="5814" y="1707"/>
                        <a:pt x="5440" y="3661"/>
                        <a:pt x="3767" y="4283"/>
                      </a:cubicBezTo>
                      <a:cubicBezTo>
                        <a:pt x="3498" y="4382"/>
                        <a:pt x="3226" y="4428"/>
                        <a:pt x="2960" y="4428"/>
                      </a:cubicBezTo>
                      <a:cubicBezTo>
                        <a:pt x="1752" y="4428"/>
                        <a:pt x="665" y="3478"/>
                        <a:pt x="495" y="2222"/>
                      </a:cubicBezTo>
                      <a:cubicBezTo>
                        <a:pt x="495" y="2215"/>
                        <a:pt x="502" y="2209"/>
                        <a:pt x="502" y="2195"/>
                      </a:cubicBezTo>
                      <a:lnTo>
                        <a:pt x="502" y="2195"/>
                      </a:lnTo>
                      <a:cubicBezTo>
                        <a:pt x="335" y="2235"/>
                        <a:pt x="168" y="2269"/>
                        <a:pt x="0" y="2296"/>
                      </a:cubicBezTo>
                      <a:cubicBezTo>
                        <a:pt x="7" y="2309"/>
                        <a:pt x="14" y="2322"/>
                        <a:pt x="20" y="2336"/>
                      </a:cubicBezTo>
                      <a:cubicBezTo>
                        <a:pt x="569" y="4414"/>
                        <a:pt x="1573" y="7797"/>
                        <a:pt x="4164" y="7797"/>
                      </a:cubicBezTo>
                      <a:cubicBezTo>
                        <a:pt x="4418" y="7797"/>
                        <a:pt x="4686" y="7764"/>
                        <a:pt x="4971" y="7695"/>
                      </a:cubicBezTo>
                      <a:cubicBezTo>
                        <a:pt x="8297" y="6885"/>
                        <a:pt x="6149" y="2075"/>
                        <a:pt x="5226" y="255"/>
                      </a:cubicBezTo>
                      <a:cubicBezTo>
                        <a:pt x="5186" y="175"/>
                        <a:pt x="5219" y="94"/>
                        <a:pt x="5286" y="48"/>
                      </a:cubicBezTo>
                      <a:lnTo>
                        <a:pt x="5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4"/>
                <p:cNvSpPr/>
                <p:nvPr/>
              </p:nvSpPr>
              <p:spPr>
                <a:xfrm>
                  <a:off x="8130094" y="2164769"/>
                  <a:ext cx="179326" cy="154547"/>
                </a:xfrm>
                <a:custGeom>
                  <a:avLst/>
                  <a:gdLst/>
                  <a:ahLst/>
                  <a:cxnLst/>
                  <a:rect l="l" t="t" r="r" b="b"/>
                  <a:pathLst>
                    <a:path w="7020" h="6050" extrusionOk="0">
                      <a:moveTo>
                        <a:pt x="7019" y="1"/>
                      </a:moveTo>
                      <a:lnTo>
                        <a:pt x="7019" y="1"/>
                      </a:lnTo>
                      <a:cubicBezTo>
                        <a:pt x="6692" y="101"/>
                        <a:pt x="6364" y="195"/>
                        <a:pt x="6036" y="282"/>
                      </a:cubicBezTo>
                      <a:cubicBezTo>
                        <a:pt x="5742" y="1680"/>
                        <a:pt x="5454" y="3038"/>
                        <a:pt x="5360" y="4470"/>
                      </a:cubicBezTo>
                      <a:cubicBezTo>
                        <a:pt x="5355" y="4547"/>
                        <a:pt x="5287" y="4620"/>
                        <a:pt x="5214" y="4620"/>
                      </a:cubicBezTo>
                      <a:cubicBezTo>
                        <a:pt x="5191" y="4620"/>
                        <a:pt x="5168" y="4613"/>
                        <a:pt x="5146" y="4597"/>
                      </a:cubicBezTo>
                      <a:cubicBezTo>
                        <a:pt x="3788" y="3554"/>
                        <a:pt x="2269" y="2430"/>
                        <a:pt x="1219" y="1065"/>
                      </a:cubicBezTo>
                      <a:cubicBezTo>
                        <a:pt x="817" y="1091"/>
                        <a:pt x="409" y="1105"/>
                        <a:pt x="1" y="1118"/>
                      </a:cubicBezTo>
                      <a:cubicBezTo>
                        <a:pt x="1901" y="2764"/>
                        <a:pt x="3741" y="4464"/>
                        <a:pt x="5688" y="6049"/>
                      </a:cubicBezTo>
                      <a:cubicBezTo>
                        <a:pt x="6130" y="4035"/>
                        <a:pt x="6571" y="2015"/>
                        <a:pt x="7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4"/>
                <p:cNvSpPr/>
                <p:nvPr/>
              </p:nvSpPr>
              <p:spPr>
                <a:xfrm>
                  <a:off x="8185833" y="732205"/>
                  <a:ext cx="213480" cy="165276"/>
                </a:xfrm>
                <a:custGeom>
                  <a:avLst/>
                  <a:gdLst/>
                  <a:ahLst/>
                  <a:cxnLst/>
                  <a:rect l="l" t="t" r="r" b="b"/>
                  <a:pathLst>
                    <a:path w="8357" h="6470" extrusionOk="0">
                      <a:moveTo>
                        <a:pt x="0" y="0"/>
                      </a:moveTo>
                      <a:lnTo>
                        <a:pt x="0" y="0"/>
                      </a:lnTo>
                      <a:cubicBezTo>
                        <a:pt x="13" y="13"/>
                        <a:pt x="27" y="27"/>
                        <a:pt x="34" y="40"/>
                      </a:cubicBezTo>
                      <a:cubicBezTo>
                        <a:pt x="1151" y="2262"/>
                        <a:pt x="2409" y="4409"/>
                        <a:pt x="3800" y="6470"/>
                      </a:cubicBezTo>
                      <a:cubicBezTo>
                        <a:pt x="5386" y="5005"/>
                        <a:pt x="6905" y="3473"/>
                        <a:pt x="8357" y="1867"/>
                      </a:cubicBezTo>
                      <a:cubicBezTo>
                        <a:pt x="5721" y="883"/>
                        <a:pt x="2917" y="2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4"/>
                <p:cNvSpPr/>
                <p:nvPr/>
              </p:nvSpPr>
              <p:spPr>
                <a:xfrm>
                  <a:off x="8196077" y="1807573"/>
                  <a:ext cx="117967" cy="99191"/>
                </a:xfrm>
                <a:custGeom>
                  <a:avLst/>
                  <a:gdLst/>
                  <a:ahLst/>
                  <a:cxnLst/>
                  <a:rect l="l" t="t" r="r" b="b"/>
                  <a:pathLst>
                    <a:path w="4618" h="3883" extrusionOk="0">
                      <a:moveTo>
                        <a:pt x="4149" y="0"/>
                      </a:moveTo>
                      <a:cubicBezTo>
                        <a:pt x="2904" y="850"/>
                        <a:pt x="1506" y="1486"/>
                        <a:pt x="1" y="1860"/>
                      </a:cubicBezTo>
                      <a:cubicBezTo>
                        <a:pt x="1" y="1867"/>
                        <a:pt x="7" y="1867"/>
                        <a:pt x="7" y="1874"/>
                      </a:cubicBezTo>
                      <a:cubicBezTo>
                        <a:pt x="232" y="2990"/>
                        <a:pt x="1163" y="3883"/>
                        <a:pt x="2242" y="3883"/>
                      </a:cubicBezTo>
                      <a:cubicBezTo>
                        <a:pt x="2546" y="3883"/>
                        <a:pt x="2863" y="3811"/>
                        <a:pt x="3179" y="3654"/>
                      </a:cubicBezTo>
                      <a:cubicBezTo>
                        <a:pt x="4617" y="2924"/>
                        <a:pt x="4597" y="1365"/>
                        <a:pt x="4155" y="27"/>
                      </a:cubicBezTo>
                      <a:cubicBezTo>
                        <a:pt x="4149" y="14"/>
                        <a:pt x="4149" y="7"/>
                        <a:pt x="4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4"/>
                <p:cNvSpPr/>
                <p:nvPr/>
              </p:nvSpPr>
              <p:spPr>
                <a:xfrm>
                  <a:off x="8126518" y="1509540"/>
                  <a:ext cx="271262" cy="48433"/>
                </a:xfrm>
                <a:custGeom>
                  <a:avLst/>
                  <a:gdLst/>
                  <a:ahLst/>
                  <a:cxnLst/>
                  <a:rect l="l" t="t" r="r" b="b"/>
                  <a:pathLst>
                    <a:path w="10619" h="1896" extrusionOk="0">
                      <a:moveTo>
                        <a:pt x="5433" y="1"/>
                      </a:moveTo>
                      <a:cubicBezTo>
                        <a:pt x="3682" y="1"/>
                        <a:pt x="1929" y="299"/>
                        <a:pt x="208" y="855"/>
                      </a:cubicBezTo>
                      <a:cubicBezTo>
                        <a:pt x="141" y="909"/>
                        <a:pt x="74" y="956"/>
                        <a:pt x="0" y="1003"/>
                      </a:cubicBezTo>
                      <a:cubicBezTo>
                        <a:pt x="2004" y="1442"/>
                        <a:pt x="4084" y="1896"/>
                        <a:pt x="6124" y="1896"/>
                      </a:cubicBezTo>
                      <a:cubicBezTo>
                        <a:pt x="7661" y="1896"/>
                        <a:pt x="9176" y="1638"/>
                        <a:pt x="10618" y="922"/>
                      </a:cubicBezTo>
                      <a:cubicBezTo>
                        <a:pt x="8914" y="295"/>
                        <a:pt x="7174" y="1"/>
                        <a:pt x="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4"/>
                <p:cNvSpPr/>
                <p:nvPr/>
              </p:nvSpPr>
              <p:spPr>
                <a:xfrm>
                  <a:off x="8145498" y="1056397"/>
                  <a:ext cx="188522" cy="199839"/>
                </a:xfrm>
                <a:custGeom>
                  <a:avLst/>
                  <a:gdLst/>
                  <a:ahLst/>
                  <a:cxnLst/>
                  <a:rect l="l" t="t" r="r" b="b"/>
                  <a:pathLst>
                    <a:path w="7380" h="7823" extrusionOk="0">
                      <a:moveTo>
                        <a:pt x="3297" y="1"/>
                      </a:moveTo>
                      <a:cubicBezTo>
                        <a:pt x="796" y="1"/>
                        <a:pt x="237" y="4101"/>
                        <a:pt x="0" y="5969"/>
                      </a:cubicBezTo>
                      <a:lnTo>
                        <a:pt x="0" y="5976"/>
                      </a:lnTo>
                      <a:cubicBezTo>
                        <a:pt x="0" y="5989"/>
                        <a:pt x="7" y="6003"/>
                        <a:pt x="7" y="6009"/>
                      </a:cubicBezTo>
                      <a:cubicBezTo>
                        <a:pt x="7" y="6029"/>
                        <a:pt x="7" y="6050"/>
                        <a:pt x="0" y="6070"/>
                      </a:cubicBezTo>
                      <a:cubicBezTo>
                        <a:pt x="94" y="6076"/>
                        <a:pt x="181" y="6083"/>
                        <a:pt x="268" y="6090"/>
                      </a:cubicBezTo>
                      <a:lnTo>
                        <a:pt x="268" y="6083"/>
                      </a:lnTo>
                      <a:cubicBezTo>
                        <a:pt x="250" y="4761"/>
                        <a:pt x="1425" y="3702"/>
                        <a:pt x="2691" y="3702"/>
                      </a:cubicBezTo>
                      <a:cubicBezTo>
                        <a:pt x="2880" y="3702"/>
                        <a:pt x="3070" y="3725"/>
                        <a:pt x="3258" y="3775"/>
                      </a:cubicBezTo>
                      <a:cubicBezTo>
                        <a:pt x="5065" y="4250"/>
                        <a:pt x="5306" y="6016"/>
                        <a:pt x="5065" y="7595"/>
                      </a:cubicBezTo>
                      <a:cubicBezTo>
                        <a:pt x="5199" y="7669"/>
                        <a:pt x="5326" y="7749"/>
                        <a:pt x="5460" y="7823"/>
                      </a:cubicBezTo>
                      <a:cubicBezTo>
                        <a:pt x="5460" y="7802"/>
                        <a:pt x="5473" y="7789"/>
                        <a:pt x="5473" y="7769"/>
                      </a:cubicBezTo>
                      <a:cubicBezTo>
                        <a:pt x="5386" y="7749"/>
                        <a:pt x="5312" y="7675"/>
                        <a:pt x="5353" y="7568"/>
                      </a:cubicBezTo>
                      <a:cubicBezTo>
                        <a:pt x="6202" y="5300"/>
                        <a:pt x="7380" y="1125"/>
                        <a:pt x="4101" y="128"/>
                      </a:cubicBezTo>
                      <a:cubicBezTo>
                        <a:pt x="3813" y="41"/>
                        <a:pt x="3546" y="1"/>
                        <a:pt x="3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4"/>
                <p:cNvSpPr/>
                <p:nvPr/>
              </p:nvSpPr>
              <p:spPr>
                <a:xfrm>
                  <a:off x="8225479" y="915082"/>
                  <a:ext cx="51294" cy="124430"/>
                </a:xfrm>
                <a:custGeom>
                  <a:avLst/>
                  <a:gdLst/>
                  <a:ahLst/>
                  <a:cxnLst/>
                  <a:rect l="l" t="t" r="r" b="b"/>
                  <a:pathLst>
                    <a:path w="2008" h="4871" extrusionOk="0">
                      <a:moveTo>
                        <a:pt x="2008" y="0"/>
                      </a:moveTo>
                      <a:cubicBezTo>
                        <a:pt x="1499" y="642"/>
                        <a:pt x="1071" y="1325"/>
                        <a:pt x="797" y="2108"/>
                      </a:cubicBezTo>
                      <a:cubicBezTo>
                        <a:pt x="669" y="2482"/>
                        <a:pt x="0" y="4817"/>
                        <a:pt x="710" y="4871"/>
                      </a:cubicBezTo>
                      <a:cubicBezTo>
                        <a:pt x="711" y="4871"/>
                        <a:pt x="712" y="4871"/>
                        <a:pt x="713" y="4871"/>
                      </a:cubicBezTo>
                      <a:cubicBezTo>
                        <a:pt x="949" y="4871"/>
                        <a:pt x="1466" y="3585"/>
                        <a:pt x="1519" y="3432"/>
                      </a:cubicBezTo>
                      <a:cubicBezTo>
                        <a:pt x="1653" y="3071"/>
                        <a:pt x="1740" y="2696"/>
                        <a:pt x="1813" y="2315"/>
                      </a:cubicBezTo>
                      <a:cubicBezTo>
                        <a:pt x="1954" y="1552"/>
                        <a:pt x="1987" y="776"/>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4"/>
                <p:cNvSpPr/>
                <p:nvPr/>
              </p:nvSpPr>
              <p:spPr>
                <a:xfrm>
                  <a:off x="8156942" y="1158066"/>
                  <a:ext cx="116255" cy="88948"/>
                </a:xfrm>
                <a:custGeom>
                  <a:avLst/>
                  <a:gdLst/>
                  <a:ahLst/>
                  <a:cxnLst/>
                  <a:rect l="l" t="t" r="r" b="b"/>
                  <a:pathLst>
                    <a:path w="4551" h="3482" extrusionOk="0">
                      <a:moveTo>
                        <a:pt x="2206" y="0"/>
                      </a:moveTo>
                      <a:cubicBezTo>
                        <a:pt x="1062" y="0"/>
                        <a:pt x="227" y="986"/>
                        <a:pt x="0" y="2130"/>
                      </a:cubicBezTo>
                      <a:cubicBezTo>
                        <a:pt x="1553" y="2317"/>
                        <a:pt x="3018" y="2785"/>
                        <a:pt x="4356" y="3481"/>
                      </a:cubicBezTo>
                      <a:cubicBezTo>
                        <a:pt x="4550" y="2130"/>
                        <a:pt x="4383" y="571"/>
                        <a:pt x="2857" y="102"/>
                      </a:cubicBezTo>
                      <a:cubicBezTo>
                        <a:pt x="2631" y="33"/>
                        <a:pt x="2413"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4"/>
                <p:cNvSpPr/>
                <p:nvPr/>
              </p:nvSpPr>
              <p:spPr>
                <a:xfrm>
                  <a:off x="8167185" y="2173837"/>
                  <a:ext cx="109767" cy="98118"/>
                </a:xfrm>
                <a:custGeom>
                  <a:avLst/>
                  <a:gdLst/>
                  <a:ahLst/>
                  <a:cxnLst/>
                  <a:rect l="l" t="t" r="r" b="b"/>
                  <a:pathLst>
                    <a:path w="4297" h="3841" extrusionOk="0">
                      <a:moveTo>
                        <a:pt x="4296" y="0"/>
                      </a:moveTo>
                      <a:cubicBezTo>
                        <a:pt x="2905" y="348"/>
                        <a:pt x="1473" y="583"/>
                        <a:pt x="1" y="696"/>
                      </a:cubicBezTo>
                      <a:cubicBezTo>
                        <a:pt x="1252" y="1687"/>
                        <a:pt x="2376" y="2844"/>
                        <a:pt x="3641" y="3841"/>
                      </a:cubicBezTo>
                      <a:cubicBezTo>
                        <a:pt x="3734" y="2550"/>
                        <a:pt x="3908" y="1232"/>
                        <a:pt x="4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4"/>
                <p:cNvSpPr/>
                <p:nvPr/>
              </p:nvSpPr>
              <p:spPr>
                <a:xfrm>
                  <a:off x="8106337" y="743982"/>
                  <a:ext cx="168546" cy="156412"/>
                </a:xfrm>
                <a:custGeom>
                  <a:avLst/>
                  <a:gdLst/>
                  <a:ahLst/>
                  <a:cxnLst/>
                  <a:rect l="l" t="t" r="r" b="b"/>
                  <a:pathLst>
                    <a:path w="6598" h="6123" extrusionOk="0">
                      <a:moveTo>
                        <a:pt x="2998" y="1"/>
                      </a:moveTo>
                      <a:cubicBezTo>
                        <a:pt x="1988" y="1787"/>
                        <a:pt x="1025" y="3600"/>
                        <a:pt x="1" y="5380"/>
                      </a:cubicBezTo>
                      <a:lnTo>
                        <a:pt x="610" y="5380"/>
                      </a:lnTo>
                      <a:cubicBezTo>
                        <a:pt x="1265" y="4042"/>
                        <a:pt x="1955" y="2724"/>
                        <a:pt x="2637" y="1399"/>
                      </a:cubicBezTo>
                      <a:cubicBezTo>
                        <a:pt x="2662" y="1348"/>
                        <a:pt x="2709" y="1326"/>
                        <a:pt x="2757" y="1326"/>
                      </a:cubicBezTo>
                      <a:cubicBezTo>
                        <a:pt x="2811" y="1326"/>
                        <a:pt x="2866" y="1353"/>
                        <a:pt x="2898" y="1399"/>
                      </a:cubicBezTo>
                      <a:cubicBezTo>
                        <a:pt x="3868" y="2851"/>
                        <a:pt x="4778" y="4336"/>
                        <a:pt x="5621" y="5868"/>
                      </a:cubicBezTo>
                      <a:cubicBezTo>
                        <a:pt x="5628" y="5882"/>
                        <a:pt x="5628" y="5895"/>
                        <a:pt x="5634" y="5902"/>
                      </a:cubicBezTo>
                      <a:cubicBezTo>
                        <a:pt x="5956" y="5969"/>
                        <a:pt x="6277" y="6042"/>
                        <a:pt x="6598" y="6123"/>
                      </a:cubicBezTo>
                      <a:cubicBezTo>
                        <a:pt x="5273" y="4156"/>
                        <a:pt x="4076" y="2115"/>
                        <a:pt x="2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4"/>
                <p:cNvSpPr/>
                <p:nvPr/>
              </p:nvSpPr>
              <p:spPr>
                <a:xfrm>
                  <a:off x="8123963" y="2021385"/>
                  <a:ext cx="181702" cy="164612"/>
                </a:xfrm>
                <a:custGeom>
                  <a:avLst/>
                  <a:gdLst/>
                  <a:ahLst/>
                  <a:cxnLst/>
                  <a:rect l="l" t="t" r="r" b="b"/>
                  <a:pathLst>
                    <a:path w="7113" h="6444" extrusionOk="0">
                      <a:moveTo>
                        <a:pt x="5446" y="0"/>
                      </a:moveTo>
                      <a:lnTo>
                        <a:pt x="5446" y="0"/>
                      </a:lnTo>
                      <a:cubicBezTo>
                        <a:pt x="3720" y="516"/>
                        <a:pt x="1894" y="810"/>
                        <a:pt x="0" y="830"/>
                      </a:cubicBezTo>
                      <a:cubicBezTo>
                        <a:pt x="1198" y="2496"/>
                        <a:pt x="1291" y="4691"/>
                        <a:pt x="248" y="6444"/>
                      </a:cubicBezTo>
                      <a:cubicBezTo>
                        <a:pt x="2630" y="6397"/>
                        <a:pt x="4931" y="6022"/>
                        <a:pt x="7112" y="5360"/>
                      </a:cubicBezTo>
                      <a:cubicBezTo>
                        <a:pt x="5339" y="4343"/>
                        <a:pt x="5239" y="1800"/>
                        <a:pt x="5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4"/>
                <p:cNvSpPr/>
                <p:nvPr/>
              </p:nvSpPr>
              <p:spPr>
                <a:xfrm>
                  <a:off x="8110961" y="888592"/>
                  <a:ext cx="165302" cy="156744"/>
                </a:xfrm>
                <a:custGeom>
                  <a:avLst/>
                  <a:gdLst/>
                  <a:ahLst/>
                  <a:cxnLst/>
                  <a:rect l="l" t="t" r="r" b="b"/>
                  <a:pathLst>
                    <a:path w="6471" h="6136" extrusionOk="0">
                      <a:moveTo>
                        <a:pt x="262" y="0"/>
                      </a:moveTo>
                      <a:cubicBezTo>
                        <a:pt x="175" y="0"/>
                        <a:pt x="88" y="7"/>
                        <a:pt x="1" y="7"/>
                      </a:cubicBezTo>
                      <a:cubicBezTo>
                        <a:pt x="1225" y="1586"/>
                        <a:pt x="1312" y="3834"/>
                        <a:pt x="496" y="5620"/>
                      </a:cubicBezTo>
                      <a:cubicBezTo>
                        <a:pt x="1961" y="5634"/>
                        <a:pt x="3393" y="5814"/>
                        <a:pt x="4771" y="6135"/>
                      </a:cubicBezTo>
                      <a:cubicBezTo>
                        <a:pt x="4383" y="5654"/>
                        <a:pt x="4778" y="4008"/>
                        <a:pt x="4871" y="3660"/>
                      </a:cubicBezTo>
                      <a:cubicBezTo>
                        <a:pt x="5146" y="2576"/>
                        <a:pt x="5688" y="1566"/>
                        <a:pt x="6470" y="769"/>
                      </a:cubicBezTo>
                      <a:cubicBezTo>
                        <a:pt x="4483" y="268"/>
                        <a:pt x="240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4"/>
                <p:cNvSpPr/>
                <p:nvPr/>
              </p:nvSpPr>
              <p:spPr>
                <a:xfrm>
                  <a:off x="8122584" y="1540960"/>
                  <a:ext cx="202035" cy="184256"/>
                </a:xfrm>
                <a:custGeom>
                  <a:avLst/>
                  <a:gdLst/>
                  <a:ahLst/>
                  <a:cxnLst/>
                  <a:rect l="l" t="t" r="r" b="b"/>
                  <a:pathLst>
                    <a:path w="7909" h="7213" extrusionOk="0">
                      <a:moveTo>
                        <a:pt x="1" y="0"/>
                      </a:moveTo>
                      <a:lnTo>
                        <a:pt x="1" y="0"/>
                      </a:lnTo>
                      <a:cubicBezTo>
                        <a:pt x="2075" y="2964"/>
                        <a:pt x="4283" y="6155"/>
                        <a:pt x="7909" y="7213"/>
                      </a:cubicBezTo>
                      <a:cubicBezTo>
                        <a:pt x="6223" y="3921"/>
                        <a:pt x="3493" y="1546"/>
                        <a:pt x="148" y="34"/>
                      </a:cubicBezTo>
                      <a:cubicBezTo>
                        <a:pt x="94" y="27"/>
                        <a:pt x="47" y="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4"/>
                <p:cNvSpPr/>
                <p:nvPr/>
              </p:nvSpPr>
              <p:spPr>
                <a:xfrm>
                  <a:off x="8123095" y="1324747"/>
                  <a:ext cx="180169" cy="204105"/>
                </a:xfrm>
                <a:custGeom>
                  <a:avLst/>
                  <a:gdLst/>
                  <a:ahLst/>
                  <a:cxnLst/>
                  <a:rect l="l" t="t" r="r" b="b"/>
                  <a:pathLst>
                    <a:path w="7053" h="7990" extrusionOk="0">
                      <a:moveTo>
                        <a:pt x="7053" y="0"/>
                      </a:moveTo>
                      <a:lnTo>
                        <a:pt x="7053" y="0"/>
                      </a:lnTo>
                      <a:cubicBezTo>
                        <a:pt x="3801" y="1740"/>
                        <a:pt x="1479" y="4490"/>
                        <a:pt x="27" y="7849"/>
                      </a:cubicBezTo>
                      <a:cubicBezTo>
                        <a:pt x="21" y="7895"/>
                        <a:pt x="7" y="7942"/>
                        <a:pt x="1" y="7989"/>
                      </a:cubicBezTo>
                      <a:cubicBezTo>
                        <a:pt x="41" y="7969"/>
                        <a:pt x="81" y="7956"/>
                        <a:pt x="121" y="7936"/>
                      </a:cubicBezTo>
                      <a:cubicBezTo>
                        <a:pt x="3005" y="5841"/>
                        <a:pt x="6076" y="3593"/>
                        <a:pt x="7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4"/>
                <p:cNvSpPr/>
                <p:nvPr/>
              </p:nvSpPr>
              <p:spPr>
                <a:xfrm>
                  <a:off x="8130273" y="1898156"/>
                  <a:ext cx="152657" cy="137100"/>
                </a:xfrm>
                <a:custGeom>
                  <a:avLst/>
                  <a:gdLst/>
                  <a:ahLst/>
                  <a:cxnLst/>
                  <a:rect l="l" t="t" r="r" b="b"/>
                  <a:pathLst>
                    <a:path w="5976" h="5367" extrusionOk="0">
                      <a:moveTo>
                        <a:pt x="2041" y="1"/>
                      </a:moveTo>
                      <a:cubicBezTo>
                        <a:pt x="2168" y="2088"/>
                        <a:pt x="1854" y="4497"/>
                        <a:pt x="1" y="5366"/>
                      </a:cubicBezTo>
                      <a:cubicBezTo>
                        <a:pt x="2088" y="5313"/>
                        <a:pt x="4095" y="4931"/>
                        <a:pt x="5975" y="4269"/>
                      </a:cubicBezTo>
                      <a:cubicBezTo>
                        <a:pt x="3908" y="4222"/>
                        <a:pt x="2677" y="2008"/>
                        <a:pt x="2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4"/>
                <p:cNvSpPr/>
                <p:nvPr/>
              </p:nvSpPr>
              <p:spPr>
                <a:xfrm>
                  <a:off x="8129430" y="789273"/>
                  <a:ext cx="110431" cy="103432"/>
                </a:xfrm>
                <a:custGeom>
                  <a:avLst/>
                  <a:gdLst/>
                  <a:ahLst/>
                  <a:cxnLst/>
                  <a:rect l="l" t="t" r="r" b="b"/>
                  <a:pathLst>
                    <a:path w="4323" h="4049" extrusionOk="0">
                      <a:moveTo>
                        <a:pt x="1874" y="1"/>
                      </a:moveTo>
                      <a:cubicBezTo>
                        <a:pt x="1258" y="1205"/>
                        <a:pt x="642" y="2416"/>
                        <a:pt x="0" y="3607"/>
                      </a:cubicBezTo>
                      <a:cubicBezTo>
                        <a:pt x="1472" y="3634"/>
                        <a:pt x="2917" y="3788"/>
                        <a:pt x="4322" y="4049"/>
                      </a:cubicBezTo>
                      <a:cubicBezTo>
                        <a:pt x="3560" y="2670"/>
                        <a:pt x="2743" y="1319"/>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4"/>
                <p:cNvSpPr/>
                <p:nvPr/>
              </p:nvSpPr>
              <p:spPr>
                <a:xfrm>
                  <a:off x="7983644" y="729293"/>
                  <a:ext cx="197591" cy="147344"/>
                </a:xfrm>
                <a:custGeom>
                  <a:avLst/>
                  <a:gdLst/>
                  <a:ahLst/>
                  <a:cxnLst/>
                  <a:rect l="l" t="t" r="r" b="b"/>
                  <a:pathLst>
                    <a:path w="7735" h="5768" extrusionOk="0">
                      <a:moveTo>
                        <a:pt x="5246" y="0"/>
                      </a:moveTo>
                      <a:cubicBezTo>
                        <a:pt x="3459" y="0"/>
                        <a:pt x="1706" y="154"/>
                        <a:pt x="0" y="435"/>
                      </a:cubicBezTo>
                      <a:cubicBezTo>
                        <a:pt x="1773" y="2008"/>
                        <a:pt x="3312" y="3787"/>
                        <a:pt x="4617" y="5768"/>
                      </a:cubicBezTo>
                      <a:cubicBezTo>
                        <a:pt x="5547" y="3854"/>
                        <a:pt x="6617" y="2001"/>
                        <a:pt x="7674" y="154"/>
                      </a:cubicBezTo>
                      <a:cubicBezTo>
                        <a:pt x="7688" y="127"/>
                        <a:pt x="7708" y="114"/>
                        <a:pt x="7734" y="101"/>
                      </a:cubicBezTo>
                      <a:cubicBezTo>
                        <a:pt x="6912" y="34"/>
                        <a:pt x="6082"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4"/>
                <p:cNvSpPr/>
                <p:nvPr/>
              </p:nvSpPr>
              <p:spPr>
                <a:xfrm>
                  <a:off x="8011846" y="1853197"/>
                  <a:ext cx="169568" cy="181702"/>
                </a:xfrm>
                <a:custGeom>
                  <a:avLst/>
                  <a:gdLst/>
                  <a:ahLst/>
                  <a:cxnLst/>
                  <a:rect l="l" t="t" r="r" b="b"/>
                  <a:pathLst>
                    <a:path w="6638" h="7113" extrusionOk="0">
                      <a:moveTo>
                        <a:pt x="783" y="1"/>
                      </a:moveTo>
                      <a:lnTo>
                        <a:pt x="783" y="1"/>
                      </a:lnTo>
                      <a:cubicBezTo>
                        <a:pt x="790" y="14"/>
                        <a:pt x="790" y="28"/>
                        <a:pt x="790" y="41"/>
                      </a:cubicBezTo>
                      <a:cubicBezTo>
                        <a:pt x="716" y="1995"/>
                        <a:pt x="0" y="6598"/>
                        <a:pt x="2723" y="7080"/>
                      </a:cubicBezTo>
                      <a:cubicBezTo>
                        <a:pt x="2937" y="7100"/>
                        <a:pt x="3151" y="7106"/>
                        <a:pt x="3372" y="7113"/>
                      </a:cubicBezTo>
                      <a:cubicBezTo>
                        <a:pt x="4730" y="7026"/>
                        <a:pt x="5821" y="5855"/>
                        <a:pt x="6202" y="4617"/>
                      </a:cubicBezTo>
                      <a:cubicBezTo>
                        <a:pt x="6637" y="3212"/>
                        <a:pt x="6396" y="1707"/>
                        <a:pt x="6189" y="289"/>
                      </a:cubicBezTo>
                      <a:lnTo>
                        <a:pt x="6189" y="282"/>
                      </a:lnTo>
                      <a:cubicBezTo>
                        <a:pt x="6102" y="295"/>
                        <a:pt x="6015" y="309"/>
                        <a:pt x="5928" y="322"/>
                      </a:cubicBezTo>
                      <a:cubicBezTo>
                        <a:pt x="5935" y="329"/>
                        <a:pt x="5941" y="342"/>
                        <a:pt x="5941" y="355"/>
                      </a:cubicBezTo>
                      <a:cubicBezTo>
                        <a:pt x="6157" y="1966"/>
                        <a:pt x="5025" y="3514"/>
                        <a:pt x="3399" y="3514"/>
                      </a:cubicBezTo>
                      <a:cubicBezTo>
                        <a:pt x="3261" y="3514"/>
                        <a:pt x="3121" y="3503"/>
                        <a:pt x="2977" y="3480"/>
                      </a:cubicBezTo>
                      <a:cubicBezTo>
                        <a:pt x="1492" y="3232"/>
                        <a:pt x="422" y="1459"/>
                        <a:pt x="1285" y="121"/>
                      </a:cubicBezTo>
                      <a:cubicBezTo>
                        <a:pt x="1117" y="81"/>
                        <a:pt x="950" y="4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4"/>
                <p:cNvSpPr/>
                <p:nvPr/>
              </p:nvSpPr>
              <p:spPr>
                <a:xfrm>
                  <a:off x="8044135" y="1039333"/>
                  <a:ext cx="176235" cy="148697"/>
                </a:xfrm>
                <a:custGeom>
                  <a:avLst/>
                  <a:gdLst/>
                  <a:ahLst/>
                  <a:cxnLst/>
                  <a:rect l="l" t="t" r="r" b="b"/>
                  <a:pathLst>
                    <a:path w="6899" h="5821" extrusionOk="0">
                      <a:moveTo>
                        <a:pt x="2878" y="0"/>
                      </a:moveTo>
                      <a:cubicBezTo>
                        <a:pt x="1901" y="0"/>
                        <a:pt x="944" y="74"/>
                        <a:pt x="1" y="214"/>
                      </a:cubicBezTo>
                      <a:cubicBezTo>
                        <a:pt x="2362" y="555"/>
                        <a:pt x="3393" y="3546"/>
                        <a:pt x="3828" y="5821"/>
                      </a:cubicBezTo>
                      <a:cubicBezTo>
                        <a:pt x="3948" y="3754"/>
                        <a:pt x="4825" y="776"/>
                        <a:pt x="6899" y="415"/>
                      </a:cubicBezTo>
                      <a:cubicBezTo>
                        <a:pt x="5601" y="147"/>
                        <a:pt x="4256" y="0"/>
                        <a:pt x="2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4"/>
                <p:cNvSpPr/>
                <p:nvPr/>
              </p:nvSpPr>
              <p:spPr>
                <a:xfrm>
                  <a:off x="8037979" y="1857309"/>
                  <a:ext cx="123510" cy="78321"/>
                </a:xfrm>
                <a:custGeom>
                  <a:avLst/>
                  <a:gdLst/>
                  <a:ahLst/>
                  <a:cxnLst/>
                  <a:rect l="l" t="t" r="r" b="b"/>
                  <a:pathLst>
                    <a:path w="4835" h="3066" extrusionOk="0">
                      <a:moveTo>
                        <a:pt x="436" y="0"/>
                      </a:moveTo>
                      <a:lnTo>
                        <a:pt x="436" y="0"/>
                      </a:lnTo>
                      <a:cubicBezTo>
                        <a:pt x="1" y="1318"/>
                        <a:pt x="462" y="2777"/>
                        <a:pt x="1988" y="3031"/>
                      </a:cubicBezTo>
                      <a:cubicBezTo>
                        <a:pt x="2124" y="3054"/>
                        <a:pt x="2257" y="3065"/>
                        <a:pt x="2387" y="3065"/>
                      </a:cubicBezTo>
                      <a:cubicBezTo>
                        <a:pt x="3840" y="3065"/>
                        <a:pt x="4834" y="1678"/>
                        <a:pt x="4644" y="228"/>
                      </a:cubicBezTo>
                      <a:cubicBezTo>
                        <a:pt x="4637" y="215"/>
                        <a:pt x="4644" y="208"/>
                        <a:pt x="4644" y="194"/>
                      </a:cubicBezTo>
                      <a:lnTo>
                        <a:pt x="4644" y="194"/>
                      </a:lnTo>
                      <a:cubicBezTo>
                        <a:pt x="4142" y="255"/>
                        <a:pt x="3634" y="288"/>
                        <a:pt x="3119" y="288"/>
                      </a:cubicBezTo>
                      <a:cubicBezTo>
                        <a:pt x="2202" y="288"/>
                        <a:pt x="1305" y="188"/>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4"/>
                <p:cNvSpPr/>
                <p:nvPr/>
              </p:nvSpPr>
              <p:spPr>
                <a:xfrm>
                  <a:off x="8105852" y="2050736"/>
                  <a:ext cx="37449" cy="132527"/>
                </a:xfrm>
                <a:custGeom>
                  <a:avLst/>
                  <a:gdLst/>
                  <a:ahLst/>
                  <a:cxnLst/>
                  <a:rect l="l" t="t" r="r" b="b"/>
                  <a:pathLst>
                    <a:path w="1466" h="5188" extrusionOk="0">
                      <a:moveTo>
                        <a:pt x="622" y="1"/>
                      </a:moveTo>
                      <a:cubicBezTo>
                        <a:pt x="65" y="1"/>
                        <a:pt x="0" y="2269"/>
                        <a:pt x="33" y="2618"/>
                      </a:cubicBezTo>
                      <a:cubicBezTo>
                        <a:pt x="107" y="3521"/>
                        <a:pt x="375" y="4358"/>
                        <a:pt x="716" y="5187"/>
                      </a:cubicBezTo>
                      <a:cubicBezTo>
                        <a:pt x="1204" y="4385"/>
                        <a:pt x="1465" y="3488"/>
                        <a:pt x="1438" y="2538"/>
                      </a:cubicBezTo>
                      <a:cubicBezTo>
                        <a:pt x="1425" y="2096"/>
                        <a:pt x="1358" y="1641"/>
                        <a:pt x="1224" y="1213"/>
                      </a:cubicBezTo>
                      <a:cubicBezTo>
                        <a:pt x="1171" y="1046"/>
                        <a:pt x="870" y="29"/>
                        <a:pt x="649" y="2"/>
                      </a:cubicBezTo>
                      <a:cubicBezTo>
                        <a:pt x="640" y="1"/>
                        <a:pt x="631"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4"/>
                <p:cNvSpPr/>
                <p:nvPr/>
              </p:nvSpPr>
              <p:spPr>
                <a:xfrm>
                  <a:off x="7937357" y="1052642"/>
                  <a:ext cx="200120" cy="189416"/>
                </a:xfrm>
                <a:custGeom>
                  <a:avLst/>
                  <a:gdLst/>
                  <a:ahLst/>
                  <a:cxnLst/>
                  <a:rect l="l" t="t" r="r" b="b"/>
                  <a:pathLst>
                    <a:path w="7834" h="7415" extrusionOk="0">
                      <a:moveTo>
                        <a:pt x="3531" y="1"/>
                      </a:moveTo>
                      <a:cubicBezTo>
                        <a:pt x="0" y="1"/>
                        <a:pt x="396" y="5244"/>
                        <a:pt x="1544" y="7414"/>
                      </a:cubicBezTo>
                      <a:cubicBezTo>
                        <a:pt x="1718" y="7334"/>
                        <a:pt x="1892" y="7254"/>
                        <a:pt x="2073" y="7173"/>
                      </a:cubicBezTo>
                      <a:cubicBezTo>
                        <a:pt x="1404" y="5614"/>
                        <a:pt x="2642" y="3835"/>
                        <a:pt x="4221" y="3527"/>
                      </a:cubicBezTo>
                      <a:cubicBezTo>
                        <a:pt x="4409" y="3491"/>
                        <a:pt x="4594" y="3474"/>
                        <a:pt x="4774" y="3474"/>
                      </a:cubicBezTo>
                      <a:cubicBezTo>
                        <a:pt x="6272" y="3474"/>
                        <a:pt x="7472" y="4660"/>
                        <a:pt x="7633" y="6176"/>
                      </a:cubicBezTo>
                      <a:cubicBezTo>
                        <a:pt x="7700" y="6183"/>
                        <a:pt x="7767" y="6190"/>
                        <a:pt x="7834" y="6190"/>
                      </a:cubicBezTo>
                      <a:cubicBezTo>
                        <a:pt x="7479" y="3754"/>
                        <a:pt x="6710" y="14"/>
                        <a:pt x="3552" y="1"/>
                      </a:cubicBezTo>
                      <a:cubicBezTo>
                        <a:pt x="3545" y="1"/>
                        <a:pt x="3538"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4"/>
                <p:cNvSpPr/>
                <p:nvPr/>
              </p:nvSpPr>
              <p:spPr>
                <a:xfrm>
                  <a:off x="8089094" y="888745"/>
                  <a:ext cx="42226" cy="139246"/>
                </a:xfrm>
                <a:custGeom>
                  <a:avLst/>
                  <a:gdLst/>
                  <a:ahLst/>
                  <a:cxnLst/>
                  <a:rect l="l" t="t" r="r" b="b"/>
                  <a:pathLst>
                    <a:path w="1653" h="5451" extrusionOk="0">
                      <a:moveTo>
                        <a:pt x="562" y="1"/>
                      </a:moveTo>
                      <a:cubicBezTo>
                        <a:pt x="549" y="7"/>
                        <a:pt x="535" y="14"/>
                        <a:pt x="522" y="14"/>
                      </a:cubicBezTo>
                      <a:cubicBezTo>
                        <a:pt x="214" y="884"/>
                        <a:pt x="0" y="1754"/>
                        <a:pt x="87" y="2697"/>
                      </a:cubicBezTo>
                      <a:cubicBezTo>
                        <a:pt x="134" y="3212"/>
                        <a:pt x="241" y="3721"/>
                        <a:pt x="422" y="4209"/>
                      </a:cubicBezTo>
                      <a:cubicBezTo>
                        <a:pt x="489" y="4383"/>
                        <a:pt x="850" y="5393"/>
                        <a:pt x="1091" y="5447"/>
                      </a:cubicBezTo>
                      <a:cubicBezTo>
                        <a:pt x="1100" y="5449"/>
                        <a:pt x="1110" y="5450"/>
                        <a:pt x="1119" y="5450"/>
                      </a:cubicBezTo>
                      <a:cubicBezTo>
                        <a:pt x="1557" y="5450"/>
                        <a:pt x="1652" y="3006"/>
                        <a:pt x="1633" y="2730"/>
                      </a:cubicBezTo>
                      <a:cubicBezTo>
                        <a:pt x="1539" y="1707"/>
                        <a:pt x="1131" y="850"/>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4"/>
                <p:cNvSpPr/>
                <p:nvPr/>
              </p:nvSpPr>
              <p:spPr>
                <a:xfrm>
                  <a:off x="7990133" y="1148206"/>
                  <a:ext cx="134878" cy="86317"/>
                </a:xfrm>
                <a:custGeom>
                  <a:avLst/>
                  <a:gdLst/>
                  <a:ahLst/>
                  <a:cxnLst/>
                  <a:rect l="l" t="t" r="r" b="b"/>
                  <a:pathLst>
                    <a:path w="5280" h="3379" extrusionOk="0">
                      <a:moveTo>
                        <a:pt x="2683" y="0"/>
                      </a:moveTo>
                      <a:cubicBezTo>
                        <a:pt x="2443" y="0"/>
                        <a:pt x="2197" y="35"/>
                        <a:pt x="1947" y="107"/>
                      </a:cubicBezTo>
                      <a:cubicBezTo>
                        <a:pt x="388" y="555"/>
                        <a:pt x="0" y="1960"/>
                        <a:pt x="141" y="3379"/>
                      </a:cubicBezTo>
                      <a:cubicBezTo>
                        <a:pt x="1640" y="2763"/>
                        <a:pt x="3272" y="2422"/>
                        <a:pt x="4992" y="2422"/>
                      </a:cubicBezTo>
                      <a:cubicBezTo>
                        <a:pt x="5085" y="2422"/>
                        <a:pt x="5186" y="2429"/>
                        <a:pt x="5279" y="2429"/>
                      </a:cubicBezTo>
                      <a:cubicBezTo>
                        <a:pt x="5126" y="1051"/>
                        <a:pt x="4013" y="0"/>
                        <a:pt x="2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4"/>
                <p:cNvSpPr/>
                <p:nvPr/>
              </p:nvSpPr>
              <p:spPr>
                <a:xfrm>
                  <a:off x="8074738" y="1543693"/>
                  <a:ext cx="76073" cy="274328"/>
                </a:xfrm>
                <a:custGeom>
                  <a:avLst/>
                  <a:gdLst/>
                  <a:ahLst/>
                  <a:cxnLst/>
                  <a:rect l="l" t="t" r="r" b="b"/>
                  <a:pathLst>
                    <a:path w="2978" h="10739" extrusionOk="0">
                      <a:moveTo>
                        <a:pt x="1633" y="0"/>
                      </a:moveTo>
                      <a:lnTo>
                        <a:pt x="1633" y="0"/>
                      </a:lnTo>
                      <a:cubicBezTo>
                        <a:pt x="863" y="3539"/>
                        <a:pt x="0" y="7340"/>
                        <a:pt x="1693" y="10739"/>
                      </a:cubicBezTo>
                      <a:cubicBezTo>
                        <a:pt x="2978" y="7219"/>
                        <a:pt x="2864" y="3566"/>
                        <a:pt x="1666" y="40"/>
                      </a:cubicBezTo>
                      <a:cubicBezTo>
                        <a:pt x="1653" y="27"/>
                        <a:pt x="1646" y="14"/>
                        <a:pt x="1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4"/>
                <p:cNvSpPr/>
                <p:nvPr/>
              </p:nvSpPr>
              <p:spPr>
                <a:xfrm>
                  <a:off x="7981575" y="2030785"/>
                  <a:ext cx="138301" cy="155390"/>
                </a:xfrm>
                <a:custGeom>
                  <a:avLst/>
                  <a:gdLst/>
                  <a:ahLst/>
                  <a:cxnLst/>
                  <a:rect l="l" t="t" r="r" b="b"/>
                  <a:pathLst>
                    <a:path w="5414" h="6083" extrusionOk="0">
                      <a:moveTo>
                        <a:pt x="1058" y="0"/>
                      </a:moveTo>
                      <a:cubicBezTo>
                        <a:pt x="1392" y="1907"/>
                        <a:pt x="1620" y="4202"/>
                        <a:pt x="1" y="5513"/>
                      </a:cubicBezTo>
                      <a:cubicBezTo>
                        <a:pt x="1720" y="5888"/>
                        <a:pt x="3500" y="6082"/>
                        <a:pt x="5327" y="6082"/>
                      </a:cubicBezTo>
                      <a:lnTo>
                        <a:pt x="5414" y="6082"/>
                      </a:lnTo>
                      <a:cubicBezTo>
                        <a:pt x="4570" y="4316"/>
                        <a:pt x="4269" y="2195"/>
                        <a:pt x="5333" y="469"/>
                      </a:cubicBezTo>
                      <a:lnTo>
                        <a:pt x="5327" y="469"/>
                      </a:lnTo>
                      <a:cubicBezTo>
                        <a:pt x="5159" y="469"/>
                        <a:pt x="4992" y="462"/>
                        <a:pt x="4825" y="462"/>
                      </a:cubicBezTo>
                      <a:cubicBezTo>
                        <a:pt x="4758" y="469"/>
                        <a:pt x="4698" y="475"/>
                        <a:pt x="4631" y="482"/>
                      </a:cubicBezTo>
                      <a:cubicBezTo>
                        <a:pt x="4514" y="495"/>
                        <a:pt x="4401" y="500"/>
                        <a:pt x="4293" y="500"/>
                      </a:cubicBezTo>
                      <a:cubicBezTo>
                        <a:pt x="3994" y="500"/>
                        <a:pt x="3728" y="456"/>
                        <a:pt x="3487" y="382"/>
                      </a:cubicBezTo>
                      <a:cubicBezTo>
                        <a:pt x="2664" y="301"/>
                        <a:pt x="1847" y="174"/>
                        <a:pt x="1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4"/>
                <p:cNvSpPr/>
                <p:nvPr/>
              </p:nvSpPr>
              <p:spPr>
                <a:xfrm>
                  <a:off x="8079336" y="1253298"/>
                  <a:ext cx="75741" cy="273842"/>
                </a:xfrm>
                <a:custGeom>
                  <a:avLst/>
                  <a:gdLst/>
                  <a:ahLst/>
                  <a:cxnLst/>
                  <a:rect l="l" t="t" r="r" b="b"/>
                  <a:pathLst>
                    <a:path w="2965" h="10720" extrusionOk="0">
                      <a:moveTo>
                        <a:pt x="1219" y="1"/>
                      </a:moveTo>
                      <a:cubicBezTo>
                        <a:pt x="1" y="3520"/>
                        <a:pt x="168" y="7160"/>
                        <a:pt x="1419" y="10646"/>
                      </a:cubicBezTo>
                      <a:cubicBezTo>
                        <a:pt x="1433" y="10666"/>
                        <a:pt x="1453" y="10692"/>
                        <a:pt x="1473" y="10719"/>
                      </a:cubicBezTo>
                      <a:cubicBezTo>
                        <a:pt x="2182" y="7166"/>
                        <a:pt x="2965" y="3359"/>
                        <a:pt x="1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4"/>
                <p:cNvSpPr/>
                <p:nvPr/>
              </p:nvSpPr>
              <p:spPr>
                <a:xfrm>
                  <a:off x="7971843" y="2177414"/>
                  <a:ext cx="146501" cy="160525"/>
                </a:xfrm>
                <a:custGeom>
                  <a:avLst/>
                  <a:gdLst/>
                  <a:ahLst/>
                  <a:cxnLst/>
                  <a:rect l="l" t="t" r="r" b="b"/>
                  <a:pathLst>
                    <a:path w="5735" h="6284" extrusionOk="0">
                      <a:moveTo>
                        <a:pt x="67" y="1"/>
                      </a:moveTo>
                      <a:cubicBezTo>
                        <a:pt x="54" y="14"/>
                        <a:pt x="34" y="21"/>
                        <a:pt x="21" y="34"/>
                      </a:cubicBezTo>
                      <a:cubicBezTo>
                        <a:pt x="14" y="34"/>
                        <a:pt x="7" y="34"/>
                        <a:pt x="0" y="41"/>
                      </a:cubicBezTo>
                      <a:cubicBezTo>
                        <a:pt x="904" y="1935"/>
                        <a:pt x="1312" y="4216"/>
                        <a:pt x="1686" y="6283"/>
                      </a:cubicBezTo>
                      <a:cubicBezTo>
                        <a:pt x="3292" y="4571"/>
                        <a:pt x="4597" y="2677"/>
                        <a:pt x="5734" y="623"/>
                      </a:cubicBezTo>
                      <a:lnTo>
                        <a:pt x="5708" y="623"/>
                      </a:lnTo>
                      <a:cubicBezTo>
                        <a:pt x="5453" y="623"/>
                        <a:pt x="5199" y="623"/>
                        <a:pt x="4945" y="617"/>
                      </a:cubicBezTo>
                      <a:cubicBezTo>
                        <a:pt x="4938" y="637"/>
                        <a:pt x="4938" y="657"/>
                        <a:pt x="4925" y="683"/>
                      </a:cubicBezTo>
                      <a:cubicBezTo>
                        <a:pt x="4175" y="2109"/>
                        <a:pt x="3292" y="3440"/>
                        <a:pt x="2262" y="4678"/>
                      </a:cubicBezTo>
                      <a:cubicBezTo>
                        <a:pt x="2238" y="4709"/>
                        <a:pt x="2201" y="4723"/>
                        <a:pt x="2164" y="4723"/>
                      </a:cubicBezTo>
                      <a:cubicBezTo>
                        <a:pt x="2097" y="4723"/>
                        <a:pt x="2027" y="4679"/>
                        <a:pt x="2014" y="4611"/>
                      </a:cubicBezTo>
                      <a:cubicBezTo>
                        <a:pt x="1713" y="3139"/>
                        <a:pt x="1318" y="1680"/>
                        <a:pt x="1037" y="202"/>
                      </a:cubicBezTo>
                      <a:cubicBezTo>
                        <a:pt x="710" y="141"/>
                        <a:pt x="388" y="75"/>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4"/>
                <p:cNvSpPr/>
                <p:nvPr/>
              </p:nvSpPr>
              <p:spPr>
                <a:xfrm>
                  <a:off x="7925862" y="1542825"/>
                  <a:ext cx="184103" cy="202061"/>
                </a:xfrm>
                <a:custGeom>
                  <a:avLst/>
                  <a:gdLst/>
                  <a:ahLst/>
                  <a:cxnLst/>
                  <a:rect l="l" t="t" r="r" b="b"/>
                  <a:pathLst>
                    <a:path w="7207" h="7910" extrusionOk="0">
                      <a:moveTo>
                        <a:pt x="7206" y="1"/>
                      </a:moveTo>
                      <a:cubicBezTo>
                        <a:pt x="4249" y="2075"/>
                        <a:pt x="1051" y="4283"/>
                        <a:pt x="1" y="7909"/>
                      </a:cubicBezTo>
                      <a:cubicBezTo>
                        <a:pt x="3292" y="6223"/>
                        <a:pt x="5668" y="3493"/>
                        <a:pt x="7180" y="148"/>
                      </a:cubicBezTo>
                      <a:cubicBezTo>
                        <a:pt x="7186" y="94"/>
                        <a:pt x="7200" y="48"/>
                        <a:pt x="7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4"/>
                <p:cNvSpPr/>
                <p:nvPr/>
              </p:nvSpPr>
              <p:spPr>
                <a:xfrm>
                  <a:off x="7904506" y="1347814"/>
                  <a:ext cx="205126" cy="180348"/>
                </a:xfrm>
                <a:custGeom>
                  <a:avLst/>
                  <a:gdLst/>
                  <a:ahLst/>
                  <a:cxnLst/>
                  <a:rect l="l" t="t" r="r" b="b"/>
                  <a:pathLst>
                    <a:path w="8030" h="7060" extrusionOk="0">
                      <a:moveTo>
                        <a:pt x="0" y="1"/>
                      </a:moveTo>
                      <a:lnTo>
                        <a:pt x="0" y="1"/>
                      </a:lnTo>
                      <a:cubicBezTo>
                        <a:pt x="1740" y="3246"/>
                        <a:pt x="4490" y="5574"/>
                        <a:pt x="7848" y="7019"/>
                      </a:cubicBezTo>
                      <a:cubicBezTo>
                        <a:pt x="7909" y="7033"/>
                        <a:pt x="7969" y="7046"/>
                        <a:pt x="8029" y="7059"/>
                      </a:cubicBezTo>
                      <a:cubicBezTo>
                        <a:pt x="5908" y="4136"/>
                        <a:pt x="3647" y="9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4"/>
                <p:cNvSpPr/>
                <p:nvPr/>
              </p:nvSpPr>
              <p:spPr>
                <a:xfrm>
                  <a:off x="7942619" y="888924"/>
                  <a:ext cx="170079" cy="159477"/>
                </a:xfrm>
                <a:custGeom>
                  <a:avLst/>
                  <a:gdLst/>
                  <a:ahLst/>
                  <a:cxnLst/>
                  <a:rect l="l" t="t" r="r" b="b"/>
                  <a:pathLst>
                    <a:path w="6658" h="6243" extrusionOk="0">
                      <a:moveTo>
                        <a:pt x="6055" y="0"/>
                      </a:moveTo>
                      <a:lnTo>
                        <a:pt x="6055" y="0"/>
                      </a:lnTo>
                      <a:cubicBezTo>
                        <a:pt x="3961" y="67"/>
                        <a:pt x="1934" y="388"/>
                        <a:pt x="0" y="930"/>
                      </a:cubicBezTo>
                      <a:cubicBezTo>
                        <a:pt x="1706" y="2074"/>
                        <a:pt x="2001" y="4215"/>
                        <a:pt x="1887" y="6169"/>
                      </a:cubicBezTo>
                      <a:cubicBezTo>
                        <a:pt x="1887" y="6203"/>
                        <a:pt x="1874" y="6223"/>
                        <a:pt x="1860" y="6243"/>
                      </a:cubicBezTo>
                      <a:cubicBezTo>
                        <a:pt x="3392" y="5841"/>
                        <a:pt x="5005" y="5621"/>
                        <a:pt x="6658" y="5607"/>
                      </a:cubicBezTo>
                      <a:cubicBezTo>
                        <a:pt x="5540" y="4015"/>
                        <a:pt x="5172" y="1780"/>
                        <a:pt x="6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4"/>
                <p:cNvSpPr/>
                <p:nvPr/>
              </p:nvSpPr>
              <p:spPr>
                <a:xfrm>
                  <a:off x="7931839" y="746051"/>
                  <a:ext cx="162747" cy="161700"/>
                </a:xfrm>
                <a:custGeom>
                  <a:avLst/>
                  <a:gdLst/>
                  <a:ahLst/>
                  <a:cxnLst/>
                  <a:rect l="l" t="t" r="r" b="b"/>
                  <a:pathLst>
                    <a:path w="6371" h="6330" extrusionOk="0">
                      <a:moveTo>
                        <a:pt x="1767" y="0"/>
                      </a:moveTo>
                      <a:cubicBezTo>
                        <a:pt x="1178" y="2108"/>
                        <a:pt x="590" y="4222"/>
                        <a:pt x="1" y="6329"/>
                      </a:cubicBezTo>
                      <a:cubicBezTo>
                        <a:pt x="28" y="6323"/>
                        <a:pt x="48" y="6323"/>
                        <a:pt x="74" y="6323"/>
                      </a:cubicBezTo>
                      <a:cubicBezTo>
                        <a:pt x="262" y="6269"/>
                        <a:pt x="449" y="6216"/>
                        <a:pt x="636" y="6169"/>
                      </a:cubicBezTo>
                      <a:cubicBezTo>
                        <a:pt x="636" y="6155"/>
                        <a:pt x="636" y="6149"/>
                        <a:pt x="636" y="6135"/>
                      </a:cubicBezTo>
                      <a:cubicBezTo>
                        <a:pt x="911" y="4530"/>
                        <a:pt x="1520" y="2931"/>
                        <a:pt x="1981" y="1372"/>
                      </a:cubicBezTo>
                      <a:cubicBezTo>
                        <a:pt x="2003" y="1306"/>
                        <a:pt x="2070" y="1258"/>
                        <a:pt x="2135" y="1258"/>
                      </a:cubicBezTo>
                      <a:cubicBezTo>
                        <a:pt x="2169" y="1258"/>
                        <a:pt x="2203" y="1272"/>
                        <a:pt x="2229" y="1305"/>
                      </a:cubicBezTo>
                      <a:cubicBezTo>
                        <a:pt x="3333" y="2650"/>
                        <a:pt x="4443" y="3981"/>
                        <a:pt x="5547" y="5326"/>
                      </a:cubicBezTo>
                      <a:cubicBezTo>
                        <a:pt x="5554" y="5332"/>
                        <a:pt x="5561" y="5346"/>
                        <a:pt x="5567" y="5353"/>
                      </a:cubicBezTo>
                      <a:cubicBezTo>
                        <a:pt x="5828" y="5339"/>
                        <a:pt x="6096" y="5326"/>
                        <a:pt x="6370" y="5312"/>
                      </a:cubicBezTo>
                      <a:cubicBezTo>
                        <a:pt x="5072" y="3339"/>
                        <a:pt x="3533" y="1566"/>
                        <a:pt x="1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4"/>
                <p:cNvSpPr/>
                <p:nvPr/>
              </p:nvSpPr>
              <p:spPr>
                <a:xfrm>
                  <a:off x="8005000" y="2183749"/>
                  <a:ext cx="84963" cy="101720"/>
                </a:xfrm>
                <a:custGeom>
                  <a:avLst/>
                  <a:gdLst/>
                  <a:ahLst/>
                  <a:cxnLst/>
                  <a:rect l="l" t="t" r="r" b="b"/>
                  <a:pathLst>
                    <a:path w="3326" h="3982" extrusionOk="0">
                      <a:moveTo>
                        <a:pt x="0" y="1"/>
                      </a:moveTo>
                      <a:cubicBezTo>
                        <a:pt x="402" y="1299"/>
                        <a:pt x="669" y="2650"/>
                        <a:pt x="944" y="3981"/>
                      </a:cubicBezTo>
                      <a:cubicBezTo>
                        <a:pt x="1854" y="2851"/>
                        <a:pt x="2650" y="1646"/>
                        <a:pt x="3326" y="355"/>
                      </a:cubicBezTo>
                      <a:cubicBezTo>
                        <a:pt x="2195" y="308"/>
                        <a:pt x="1084" y="1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4"/>
                <p:cNvSpPr/>
                <p:nvPr/>
              </p:nvSpPr>
              <p:spPr>
                <a:xfrm>
                  <a:off x="7953220" y="790141"/>
                  <a:ext cx="110942" cy="112143"/>
                </a:xfrm>
                <a:custGeom>
                  <a:avLst/>
                  <a:gdLst/>
                  <a:ahLst/>
                  <a:cxnLst/>
                  <a:rect l="l" t="t" r="r" b="b"/>
                  <a:pathLst>
                    <a:path w="4343" h="4390" extrusionOk="0">
                      <a:moveTo>
                        <a:pt x="1352" y="0"/>
                      </a:moveTo>
                      <a:cubicBezTo>
                        <a:pt x="937" y="1459"/>
                        <a:pt x="589" y="2991"/>
                        <a:pt x="0" y="4389"/>
                      </a:cubicBezTo>
                      <a:cubicBezTo>
                        <a:pt x="1405" y="4021"/>
                        <a:pt x="2857" y="3774"/>
                        <a:pt x="4342" y="3653"/>
                      </a:cubicBezTo>
                      <a:cubicBezTo>
                        <a:pt x="3345" y="2436"/>
                        <a:pt x="2355" y="1218"/>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4"/>
                <p:cNvSpPr/>
                <p:nvPr/>
              </p:nvSpPr>
              <p:spPr>
                <a:xfrm>
                  <a:off x="7825036" y="1773573"/>
                  <a:ext cx="200145" cy="196109"/>
                </a:xfrm>
                <a:custGeom>
                  <a:avLst/>
                  <a:gdLst/>
                  <a:ahLst/>
                  <a:cxnLst/>
                  <a:rect l="l" t="t" r="r" b="b"/>
                  <a:pathLst>
                    <a:path w="7835" h="7677" extrusionOk="0">
                      <a:moveTo>
                        <a:pt x="2603" y="0"/>
                      </a:moveTo>
                      <a:cubicBezTo>
                        <a:pt x="1552" y="816"/>
                        <a:pt x="743" y="1860"/>
                        <a:pt x="388" y="3158"/>
                      </a:cubicBezTo>
                      <a:cubicBezTo>
                        <a:pt x="20" y="4483"/>
                        <a:pt x="0" y="6530"/>
                        <a:pt x="1399" y="7259"/>
                      </a:cubicBezTo>
                      <a:cubicBezTo>
                        <a:pt x="1950" y="7549"/>
                        <a:pt x="2491" y="7676"/>
                        <a:pt x="3010" y="7676"/>
                      </a:cubicBezTo>
                      <a:cubicBezTo>
                        <a:pt x="5303" y="7676"/>
                        <a:pt x="7187" y="5190"/>
                        <a:pt x="7781" y="3118"/>
                      </a:cubicBezTo>
                      <a:cubicBezTo>
                        <a:pt x="7795" y="3084"/>
                        <a:pt x="7815" y="3058"/>
                        <a:pt x="7835" y="3038"/>
                      </a:cubicBezTo>
                      <a:cubicBezTo>
                        <a:pt x="7668" y="2991"/>
                        <a:pt x="7507" y="2937"/>
                        <a:pt x="7340" y="2884"/>
                      </a:cubicBezTo>
                      <a:cubicBezTo>
                        <a:pt x="7119" y="4219"/>
                        <a:pt x="5983" y="5166"/>
                        <a:pt x="4734" y="5166"/>
                      </a:cubicBezTo>
                      <a:cubicBezTo>
                        <a:pt x="4319" y="5166"/>
                        <a:pt x="3890" y="5061"/>
                        <a:pt x="3479" y="4831"/>
                      </a:cubicBezTo>
                      <a:cubicBezTo>
                        <a:pt x="1874" y="3934"/>
                        <a:pt x="1673" y="1612"/>
                        <a:pt x="3178" y="515"/>
                      </a:cubicBezTo>
                      <a:cubicBezTo>
                        <a:pt x="2978" y="348"/>
                        <a:pt x="2790" y="181"/>
                        <a:pt x="2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4"/>
                <p:cNvSpPr/>
                <p:nvPr/>
              </p:nvSpPr>
              <p:spPr>
                <a:xfrm>
                  <a:off x="7876994" y="1882957"/>
                  <a:ext cx="176235" cy="148187"/>
                </a:xfrm>
                <a:custGeom>
                  <a:avLst/>
                  <a:gdLst/>
                  <a:ahLst/>
                  <a:cxnLst/>
                  <a:rect l="l" t="t" r="r" b="b"/>
                  <a:pathLst>
                    <a:path w="6899" h="5801" extrusionOk="0">
                      <a:moveTo>
                        <a:pt x="5687" y="0"/>
                      </a:moveTo>
                      <a:cubicBezTo>
                        <a:pt x="5172" y="1211"/>
                        <a:pt x="4389" y="2302"/>
                        <a:pt x="3232" y="2971"/>
                      </a:cubicBezTo>
                      <a:cubicBezTo>
                        <a:pt x="2536" y="3376"/>
                        <a:pt x="1678" y="3628"/>
                        <a:pt x="836" y="3628"/>
                      </a:cubicBezTo>
                      <a:cubicBezTo>
                        <a:pt x="554" y="3628"/>
                        <a:pt x="273" y="3600"/>
                        <a:pt x="0" y="3539"/>
                      </a:cubicBezTo>
                      <a:lnTo>
                        <a:pt x="0" y="3539"/>
                      </a:lnTo>
                      <a:cubicBezTo>
                        <a:pt x="315" y="3707"/>
                        <a:pt x="629" y="3874"/>
                        <a:pt x="944" y="4028"/>
                      </a:cubicBezTo>
                      <a:lnTo>
                        <a:pt x="950" y="4028"/>
                      </a:lnTo>
                      <a:cubicBezTo>
                        <a:pt x="2797" y="4924"/>
                        <a:pt x="4797" y="5533"/>
                        <a:pt x="6898" y="5801"/>
                      </a:cubicBezTo>
                      <a:cubicBezTo>
                        <a:pt x="5527" y="4697"/>
                        <a:pt x="5580" y="1927"/>
                        <a:pt x="5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4"/>
                <p:cNvSpPr/>
                <p:nvPr/>
              </p:nvSpPr>
              <p:spPr>
                <a:xfrm>
                  <a:off x="7964486" y="2039726"/>
                  <a:ext cx="45164" cy="129871"/>
                </a:xfrm>
                <a:custGeom>
                  <a:avLst/>
                  <a:gdLst/>
                  <a:ahLst/>
                  <a:cxnLst/>
                  <a:rect l="l" t="t" r="r" b="b"/>
                  <a:pathLst>
                    <a:path w="1768" h="5084" extrusionOk="0">
                      <a:moveTo>
                        <a:pt x="1512" y="1"/>
                      </a:moveTo>
                      <a:cubicBezTo>
                        <a:pt x="1442" y="1"/>
                        <a:pt x="1335" y="92"/>
                        <a:pt x="1172" y="319"/>
                      </a:cubicBezTo>
                      <a:cubicBezTo>
                        <a:pt x="155" y="1751"/>
                        <a:pt x="1" y="3424"/>
                        <a:pt x="342" y="5083"/>
                      </a:cubicBezTo>
                      <a:cubicBezTo>
                        <a:pt x="1218" y="4454"/>
                        <a:pt x="1640" y="3464"/>
                        <a:pt x="1727" y="2387"/>
                      </a:cubicBezTo>
                      <a:cubicBezTo>
                        <a:pt x="1767" y="1925"/>
                        <a:pt x="1734" y="1464"/>
                        <a:pt x="1687" y="1002"/>
                      </a:cubicBezTo>
                      <a:cubicBezTo>
                        <a:pt x="1639" y="580"/>
                        <a:pt x="1690"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4"/>
                <p:cNvSpPr/>
                <p:nvPr/>
              </p:nvSpPr>
              <p:spPr>
                <a:xfrm>
                  <a:off x="7832035" y="2181016"/>
                  <a:ext cx="174345" cy="156744"/>
                </a:xfrm>
                <a:custGeom>
                  <a:avLst/>
                  <a:gdLst/>
                  <a:ahLst/>
                  <a:cxnLst/>
                  <a:rect l="l" t="t" r="r" b="b"/>
                  <a:pathLst>
                    <a:path w="6825" h="6136" extrusionOk="0">
                      <a:moveTo>
                        <a:pt x="5293" y="0"/>
                      </a:moveTo>
                      <a:cubicBezTo>
                        <a:pt x="3694" y="1593"/>
                        <a:pt x="1914" y="3179"/>
                        <a:pt x="0" y="4396"/>
                      </a:cubicBezTo>
                      <a:cubicBezTo>
                        <a:pt x="2175" y="5219"/>
                        <a:pt x="4456" y="5808"/>
                        <a:pt x="6825" y="6136"/>
                      </a:cubicBezTo>
                      <a:cubicBezTo>
                        <a:pt x="6638" y="5125"/>
                        <a:pt x="6417" y="4129"/>
                        <a:pt x="6169" y="3132"/>
                      </a:cubicBezTo>
                      <a:cubicBezTo>
                        <a:pt x="5902" y="2088"/>
                        <a:pt x="5514" y="1058"/>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4"/>
                <p:cNvSpPr/>
                <p:nvPr/>
              </p:nvSpPr>
              <p:spPr>
                <a:xfrm>
                  <a:off x="7775453" y="916947"/>
                  <a:ext cx="211104" cy="185993"/>
                </a:xfrm>
                <a:custGeom>
                  <a:avLst/>
                  <a:gdLst/>
                  <a:ahLst/>
                  <a:cxnLst/>
                  <a:rect l="l" t="t" r="r" b="b"/>
                  <a:pathLst>
                    <a:path w="8264" h="7281" extrusionOk="0">
                      <a:moveTo>
                        <a:pt x="5962" y="1"/>
                      </a:moveTo>
                      <a:lnTo>
                        <a:pt x="5962" y="1"/>
                      </a:lnTo>
                      <a:cubicBezTo>
                        <a:pt x="3841" y="656"/>
                        <a:pt x="1841" y="1573"/>
                        <a:pt x="1" y="2724"/>
                      </a:cubicBezTo>
                      <a:cubicBezTo>
                        <a:pt x="1700" y="3721"/>
                        <a:pt x="2885" y="5346"/>
                        <a:pt x="3299" y="7280"/>
                      </a:cubicBezTo>
                      <a:cubicBezTo>
                        <a:pt x="4832" y="6370"/>
                        <a:pt x="6504" y="5654"/>
                        <a:pt x="8264" y="5179"/>
                      </a:cubicBezTo>
                      <a:lnTo>
                        <a:pt x="8250" y="5179"/>
                      </a:lnTo>
                      <a:cubicBezTo>
                        <a:pt x="6263" y="4316"/>
                        <a:pt x="5139" y="2041"/>
                        <a:pt x="59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4"/>
                <p:cNvSpPr/>
                <p:nvPr/>
              </p:nvSpPr>
              <p:spPr>
                <a:xfrm>
                  <a:off x="7923818" y="915082"/>
                  <a:ext cx="70938" cy="126371"/>
                </a:xfrm>
                <a:custGeom>
                  <a:avLst/>
                  <a:gdLst/>
                  <a:ahLst/>
                  <a:cxnLst/>
                  <a:rect l="l" t="t" r="r" b="b"/>
                  <a:pathLst>
                    <a:path w="2777" h="4947" extrusionOk="0">
                      <a:moveTo>
                        <a:pt x="415" y="0"/>
                      </a:moveTo>
                      <a:cubicBezTo>
                        <a:pt x="402" y="0"/>
                        <a:pt x="388" y="7"/>
                        <a:pt x="375" y="7"/>
                      </a:cubicBezTo>
                      <a:cubicBezTo>
                        <a:pt x="74" y="1057"/>
                        <a:pt x="0" y="2121"/>
                        <a:pt x="495" y="3138"/>
                      </a:cubicBezTo>
                      <a:cubicBezTo>
                        <a:pt x="690" y="3526"/>
                        <a:pt x="950" y="3887"/>
                        <a:pt x="1258" y="4188"/>
                      </a:cubicBezTo>
                      <a:cubicBezTo>
                        <a:pt x="1359" y="4295"/>
                        <a:pt x="2033" y="4946"/>
                        <a:pt x="2275" y="4946"/>
                      </a:cubicBezTo>
                      <a:cubicBezTo>
                        <a:pt x="2290" y="4946"/>
                        <a:pt x="2304" y="4943"/>
                        <a:pt x="2315" y="4938"/>
                      </a:cubicBezTo>
                      <a:cubicBezTo>
                        <a:pt x="2777" y="4717"/>
                        <a:pt x="2222" y="2489"/>
                        <a:pt x="2115" y="2161"/>
                      </a:cubicBezTo>
                      <a:cubicBezTo>
                        <a:pt x="1814" y="1245"/>
                        <a:pt x="1245" y="488"/>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4"/>
                <p:cNvSpPr/>
                <p:nvPr/>
              </p:nvSpPr>
              <p:spPr>
                <a:xfrm>
                  <a:off x="7780587" y="743139"/>
                  <a:ext cx="188037" cy="156923"/>
                </a:xfrm>
                <a:custGeom>
                  <a:avLst/>
                  <a:gdLst/>
                  <a:ahLst/>
                  <a:cxnLst/>
                  <a:rect l="l" t="t" r="r" b="b"/>
                  <a:pathLst>
                    <a:path w="7361" h="6143" extrusionOk="0">
                      <a:moveTo>
                        <a:pt x="7360" y="0"/>
                      </a:moveTo>
                      <a:lnTo>
                        <a:pt x="7360" y="0"/>
                      </a:lnTo>
                      <a:cubicBezTo>
                        <a:pt x="4784" y="482"/>
                        <a:pt x="2322" y="1278"/>
                        <a:pt x="1" y="2342"/>
                      </a:cubicBezTo>
                      <a:cubicBezTo>
                        <a:pt x="1887" y="3613"/>
                        <a:pt x="3774" y="4878"/>
                        <a:pt x="5654" y="6142"/>
                      </a:cubicBezTo>
                      <a:cubicBezTo>
                        <a:pt x="6223" y="4095"/>
                        <a:pt x="6792" y="2048"/>
                        <a:pt x="7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4"/>
                <p:cNvSpPr/>
                <p:nvPr/>
              </p:nvSpPr>
              <p:spPr>
                <a:xfrm>
                  <a:off x="7833057" y="1513525"/>
                  <a:ext cx="275017" cy="48306"/>
                </a:xfrm>
                <a:custGeom>
                  <a:avLst/>
                  <a:gdLst/>
                  <a:ahLst/>
                  <a:cxnLst/>
                  <a:rect l="l" t="t" r="r" b="b"/>
                  <a:pathLst>
                    <a:path w="10766" h="1891" extrusionOk="0">
                      <a:moveTo>
                        <a:pt x="4724" y="0"/>
                      </a:moveTo>
                      <a:cubicBezTo>
                        <a:pt x="3101" y="0"/>
                        <a:pt x="1506" y="275"/>
                        <a:pt x="1" y="1061"/>
                      </a:cubicBezTo>
                      <a:cubicBezTo>
                        <a:pt x="1630" y="1624"/>
                        <a:pt x="3284" y="1890"/>
                        <a:pt x="4937" y="1890"/>
                      </a:cubicBezTo>
                      <a:cubicBezTo>
                        <a:pt x="6896" y="1890"/>
                        <a:pt x="8854" y="1517"/>
                        <a:pt x="10766" y="820"/>
                      </a:cubicBezTo>
                      <a:cubicBezTo>
                        <a:pt x="8791" y="423"/>
                        <a:pt x="6737" y="0"/>
                        <a:pt x="4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4"/>
                <p:cNvSpPr/>
                <p:nvPr/>
              </p:nvSpPr>
              <p:spPr>
                <a:xfrm>
                  <a:off x="7842125" y="1056755"/>
                  <a:ext cx="144789" cy="130612"/>
                </a:xfrm>
                <a:custGeom>
                  <a:avLst/>
                  <a:gdLst/>
                  <a:ahLst/>
                  <a:cxnLst/>
                  <a:rect l="l" t="t" r="r" b="b"/>
                  <a:pathLst>
                    <a:path w="5668" h="5113" extrusionOk="0">
                      <a:moveTo>
                        <a:pt x="5667" y="1"/>
                      </a:moveTo>
                      <a:lnTo>
                        <a:pt x="5667" y="1"/>
                      </a:lnTo>
                      <a:cubicBezTo>
                        <a:pt x="3627" y="556"/>
                        <a:pt x="1720" y="1439"/>
                        <a:pt x="0" y="2583"/>
                      </a:cubicBezTo>
                      <a:cubicBezTo>
                        <a:pt x="203" y="2545"/>
                        <a:pt x="408" y="2526"/>
                        <a:pt x="613" y="2526"/>
                      </a:cubicBezTo>
                      <a:cubicBezTo>
                        <a:pt x="1341" y="2526"/>
                        <a:pt x="2068" y="2764"/>
                        <a:pt x="2690" y="3219"/>
                      </a:cubicBezTo>
                      <a:cubicBezTo>
                        <a:pt x="3379" y="3714"/>
                        <a:pt x="3874" y="4383"/>
                        <a:pt x="4269" y="5112"/>
                      </a:cubicBezTo>
                      <a:cubicBezTo>
                        <a:pt x="4122" y="4182"/>
                        <a:pt x="4128" y="3205"/>
                        <a:pt x="4242" y="2469"/>
                      </a:cubicBezTo>
                      <a:cubicBezTo>
                        <a:pt x="4396" y="1493"/>
                        <a:pt x="4871" y="549"/>
                        <a:pt x="5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4"/>
                <p:cNvSpPr/>
                <p:nvPr/>
              </p:nvSpPr>
              <p:spPr>
                <a:xfrm>
                  <a:off x="7745386" y="1128843"/>
                  <a:ext cx="221858" cy="197642"/>
                </a:xfrm>
                <a:custGeom>
                  <a:avLst/>
                  <a:gdLst/>
                  <a:ahLst/>
                  <a:cxnLst/>
                  <a:rect l="l" t="t" r="r" b="b"/>
                  <a:pathLst>
                    <a:path w="8685" h="7737" extrusionOk="0">
                      <a:moveTo>
                        <a:pt x="4332" y="0"/>
                      </a:moveTo>
                      <a:cubicBezTo>
                        <a:pt x="3836" y="0"/>
                        <a:pt x="3343" y="123"/>
                        <a:pt x="2897" y="390"/>
                      </a:cubicBezTo>
                      <a:cubicBezTo>
                        <a:pt x="2717" y="524"/>
                        <a:pt x="2543" y="664"/>
                        <a:pt x="2369" y="805"/>
                      </a:cubicBezTo>
                      <a:cubicBezTo>
                        <a:pt x="0" y="3100"/>
                        <a:pt x="2904" y="6244"/>
                        <a:pt x="4784" y="7736"/>
                      </a:cubicBezTo>
                      <a:cubicBezTo>
                        <a:pt x="4885" y="7623"/>
                        <a:pt x="4985" y="7502"/>
                        <a:pt x="5085" y="7395"/>
                      </a:cubicBezTo>
                      <a:cubicBezTo>
                        <a:pt x="4423" y="7107"/>
                        <a:pt x="4142" y="6171"/>
                        <a:pt x="4062" y="5508"/>
                      </a:cubicBezTo>
                      <a:cubicBezTo>
                        <a:pt x="3981" y="4806"/>
                        <a:pt x="4202" y="4144"/>
                        <a:pt x="4777" y="3715"/>
                      </a:cubicBezTo>
                      <a:cubicBezTo>
                        <a:pt x="5186" y="3411"/>
                        <a:pt x="5618" y="3280"/>
                        <a:pt x="6044" y="3280"/>
                      </a:cubicBezTo>
                      <a:cubicBezTo>
                        <a:pt x="6986" y="3280"/>
                        <a:pt x="7896" y="3921"/>
                        <a:pt x="8444" y="4746"/>
                      </a:cubicBezTo>
                      <a:cubicBezTo>
                        <a:pt x="8524" y="4706"/>
                        <a:pt x="8604" y="4665"/>
                        <a:pt x="8685" y="4625"/>
                      </a:cubicBezTo>
                      <a:cubicBezTo>
                        <a:pt x="8203" y="3287"/>
                        <a:pt x="7708" y="1895"/>
                        <a:pt x="6624" y="919"/>
                      </a:cubicBezTo>
                      <a:cubicBezTo>
                        <a:pt x="5985" y="338"/>
                        <a:pt x="5154" y="0"/>
                        <a:pt x="4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4"/>
                <p:cNvSpPr/>
                <p:nvPr/>
              </p:nvSpPr>
              <p:spPr>
                <a:xfrm>
                  <a:off x="7827258" y="2125481"/>
                  <a:ext cx="135388" cy="159988"/>
                </a:xfrm>
                <a:custGeom>
                  <a:avLst/>
                  <a:gdLst/>
                  <a:ahLst/>
                  <a:cxnLst/>
                  <a:rect l="l" t="t" r="r" b="b"/>
                  <a:pathLst>
                    <a:path w="5300" h="6263" extrusionOk="0">
                      <a:moveTo>
                        <a:pt x="0" y="0"/>
                      </a:moveTo>
                      <a:lnTo>
                        <a:pt x="0" y="0"/>
                      </a:lnTo>
                      <a:cubicBezTo>
                        <a:pt x="281" y="2054"/>
                        <a:pt x="194" y="4195"/>
                        <a:pt x="40" y="6262"/>
                      </a:cubicBezTo>
                      <a:cubicBezTo>
                        <a:pt x="1954" y="5025"/>
                        <a:pt x="3499" y="3365"/>
                        <a:pt x="5279" y="1947"/>
                      </a:cubicBezTo>
                      <a:cubicBezTo>
                        <a:pt x="5286" y="1940"/>
                        <a:pt x="5292" y="1934"/>
                        <a:pt x="5299" y="1934"/>
                      </a:cubicBezTo>
                      <a:cubicBezTo>
                        <a:pt x="4824" y="1820"/>
                        <a:pt x="4349" y="1686"/>
                        <a:pt x="3887" y="1546"/>
                      </a:cubicBezTo>
                      <a:cubicBezTo>
                        <a:pt x="3881" y="1559"/>
                        <a:pt x="3874" y="1572"/>
                        <a:pt x="3861" y="1586"/>
                      </a:cubicBezTo>
                      <a:cubicBezTo>
                        <a:pt x="2891" y="2797"/>
                        <a:pt x="1766" y="3901"/>
                        <a:pt x="642" y="4971"/>
                      </a:cubicBezTo>
                      <a:cubicBezTo>
                        <a:pt x="617" y="4995"/>
                        <a:pt x="581" y="5006"/>
                        <a:pt x="545" y="5006"/>
                      </a:cubicBezTo>
                      <a:cubicBezTo>
                        <a:pt x="469" y="5006"/>
                        <a:pt x="393" y="4957"/>
                        <a:pt x="402" y="4871"/>
                      </a:cubicBezTo>
                      <a:cubicBezTo>
                        <a:pt x="502" y="4048"/>
                        <a:pt x="596" y="3232"/>
                        <a:pt x="663" y="2402"/>
                      </a:cubicBezTo>
                      <a:cubicBezTo>
                        <a:pt x="716" y="1746"/>
                        <a:pt x="683" y="1044"/>
                        <a:pt x="857" y="408"/>
                      </a:cubicBezTo>
                      <a:cubicBezTo>
                        <a:pt x="569" y="274"/>
                        <a:pt x="281" y="1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4"/>
                <p:cNvSpPr/>
                <p:nvPr/>
              </p:nvSpPr>
              <p:spPr>
                <a:xfrm>
                  <a:off x="7831856" y="1994563"/>
                  <a:ext cx="169925" cy="174166"/>
                </a:xfrm>
                <a:custGeom>
                  <a:avLst/>
                  <a:gdLst/>
                  <a:ahLst/>
                  <a:cxnLst/>
                  <a:rect l="l" t="t" r="r" b="b"/>
                  <a:pathLst>
                    <a:path w="6652" h="6818" extrusionOk="0">
                      <a:moveTo>
                        <a:pt x="2764" y="0"/>
                      </a:moveTo>
                      <a:cubicBezTo>
                        <a:pt x="2630" y="1880"/>
                        <a:pt x="1680" y="3934"/>
                        <a:pt x="1" y="4898"/>
                      </a:cubicBezTo>
                      <a:cubicBezTo>
                        <a:pt x="1680" y="5727"/>
                        <a:pt x="3467" y="6376"/>
                        <a:pt x="5340" y="6818"/>
                      </a:cubicBezTo>
                      <a:cubicBezTo>
                        <a:pt x="4718" y="4931"/>
                        <a:pt x="5340" y="2803"/>
                        <a:pt x="6651" y="1358"/>
                      </a:cubicBezTo>
                      <a:cubicBezTo>
                        <a:pt x="5293" y="1037"/>
                        <a:pt x="3995" y="582"/>
                        <a:pt x="2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4"/>
                <p:cNvSpPr/>
                <p:nvPr/>
              </p:nvSpPr>
              <p:spPr>
                <a:xfrm>
                  <a:off x="7877658" y="1790305"/>
                  <a:ext cx="127878" cy="107774"/>
                </a:xfrm>
                <a:custGeom>
                  <a:avLst/>
                  <a:gdLst/>
                  <a:ahLst/>
                  <a:cxnLst/>
                  <a:rect l="l" t="t" r="r" b="b"/>
                  <a:pathLst>
                    <a:path w="5006" h="4219" extrusionOk="0">
                      <a:moveTo>
                        <a:pt x="1272" y="1"/>
                      </a:moveTo>
                      <a:cubicBezTo>
                        <a:pt x="135" y="1145"/>
                        <a:pt x="1" y="3045"/>
                        <a:pt x="1567" y="3921"/>
                      </a:cubicBezTo>
                      <a:cubicBezTo>
                        <a:pt x="1936" y="4126"/>
                        <a:pt x="2313" y="4218"/>
                        <a:pt x="2676" y="4218"/>
                      </a:cubicBezTo>
                      <a:cubicBezTo>
                        <a:pt x="3799" y="4218"/>
                        <a:pt x="4788" y="3333"/>
                        <a:pt x="5005" y="2135"/>
                      </a:cubicBezTo>
                      <a:cubicBezTo>
                        <a:pt x="3641" y="1633"/>
                        <a:pt x="2383" y="904"/>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4"/>
                <p:cNvSpPr/>
                <p:nvPr/>
              </p:nvSpPr>
              <p:spPr>
                <a:xfrm>
                  <a:off x="7769986" y="810654"/>
                  <a:ext cx="154701" cy="170590"/>
                </a:xfrm>
                <a:custGeom>
                  <a:avLst/>
                  <a:gdLst/>
                  <a:ahLst/>
                  <a:cxnLst/>
                  <a:rect l="l" t="t" r="r" b="b"/>
                  <a:pathLst>
                    <a:path w="6056" h="6678" extrusionOk="0">
                      <a:moveTo>
                        <a:pt x="288" y="0"/>
                      </a:moveTo>
                      <a:cubicBezTo>
                        <a:pt x="61" y="2228"/>
                        <a:pt x="21" y="4443"/>
                        <a:pt x="1" y="6677"/>
                      </a:cubicBezTo>
                      <a:cubicBezTo>
                        <a:pt x="175" y="6570"/>
                        <a:pt x="342" y="6470"/>
                        <a:pt x="516" y="6363"/>
                      </a:cubicBezTo>
                      <a:cubicBezTo>
                        <a:pt x="596" y="4657"/>
                        <a:pt x="683" y="2957"/>
                        <a:pt x="596" y="1251"/>
                      </a:cubicBezTo>
                      <a:cubicBezTo>
                        <a:pt x="596" y="1159"/>
                        <a:pt x="679" y="1090"/>
                        <a:pt x="762" y="1090"/>
                      </a:cubicBezTo>
                      <a:cubicBezTo>
                        <a:pt x="788" y="1090"/>
                        <a:pt x="814" y="1097"/>
                        <a:pt x="837" y="1111"/>
                      </a:cubicBezTo>
                      <a:cubicBezTo>
                        <a:pt x="2302" y="2047"/>
                        <a:pt x="3942" y="2904"/>
                        <a:pt x="5280" y="4014"/>
                      </a:cubicBezTo>
                      <a:cubicBezTo>
                        <a:pt x="5327" y="4055"/>
                        <a:pt x="5327" y="4108"/>
                        <a:pt x="5306" y="4148"/>
                      </a:cubicBezTo>
                      <a:cubicBezTo>
                        <a:pt x="5554" y="4061"/>
                        <a:pt x="5802" y="3981"/>
                        <a:pt x="6056" y="3901"/>
                      </a:cubicBezTo>
                      <a:cubicBezTo>
                        <a:pt x="4129" y="2603"/>
                        <a:pt x="2209" y="1298"/>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4"/>
                <p:cNvSpPr/>
                <p:nvPr/>
              </p:nvSpPr>
              <p:spPr>
                <a:xfrm>
                  <a:off x="7847771" y="1220038"/>
                  <a:ext cx="106829" cy="93801"/>
                </a:xfrm>
                <a:custGeom>
                  <a:avLst/>
                  <a:gdLst/>
                  <a:ahLst/>
                  <a:cxnLst/>
                  <a:rect l="l" t="t" r="r" b="b"/>
                  <a:pathLst>
                    <a:path w="4182" h="3672" extrusionOk="0">
                      <a:moveTo>
                        <a:pt x="2088" y="1"/>
                      </a:moveTo>
                      <a:cubicBezTo>
                        <a:pt x="1835" y="1"/>
                        <a:pt x="1574" y="54"/>
                        <a:pt x="1311" y="172"/>
                      </a:cubicBezTo>
                      <a:cubicBezTo>
                        <a:pt x="0" y="761"/>
                        <a:pt x="54" y="2902"/>
                        <a:pt x="1224" y="3671"/>
                      </a:cubicBezTo>
                      <a:cubicBezTo>
                        <a:pt x="2088" y="2748"/>
                        <a:pt x="3084" y="1958"/>
                        <a:pt x="4182" y="1323"/>
                      </a:cubicBezTo>
                      <a:cubicBezTo>
                        <a:pt x="3702" y="596"/>
                        <a:pt x="2937" y="1"/>
                        <a:pt x="2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4"/>
                <p:cNvSpPr/>
                <p:nvPr/>
              </p:nvSpPr>
              <p:spPr>
                <a:xfrm>
                  <a:off x="7679914" y="1647610"/>
                  <a:ext cx="203772" cy="185329"/>
                </a:xfrm>
                <a:custGeom>
                  <a:avLst/>
                  <a:gdLst/>
                  <a:ahLst/>
                  <a:cxnLst/>
                  <a:rect l="l" t="t" r="r" b="b"/>
                  <a:pathLst>
                    <a:path w="7977" h="7255" extrusionOk="0">
                      <a:moveTo>
                        <a:pt x="5079" y="0"/>
                      </a:moveTo>
                      <a:cubicBezTo>
                        <a:pt x="4651" y="87"/>
                        <a:pt x="4223" y="201"/>
                        <a:pt x="3788" y="328"/>
                      </a:cubicBezTo>
                      <a:cubicBezTo>
                        <a:pt x="2891" y="703"/>
                        <a:pt x="2035" y="1124"/>
                        <a:pt x="1352" y="1900"/>
                      </a:cubicBezTo>
                      <a:cubicBezTo>
                        <a:pt x="436" y="2944"/>
                        <a:pt x="1" y="4396"/>
                        <a:pt x="596" y="5700"/>
                      </a:cubicBezTo>
                      <a:cubicBezTo>
                        <a:pt x="690" y="5901"/>
                        <a:pt x="790" y="6068"/>
                        <a:pt x="897" y="6229"/>
                      </a:cubicBezTo>
                      <a:cubicBezTo>
                        <a:pt x="951" y="6236"/>
                        <a:pt x="984" y="6289"/>
                        <a:pt x="984" y="6349"/>
                      </a:cubicBezTo>
                      <a:cubicBezTo>
                        <a:pt x="1488" y="6998"/>
                        <a:pt x="2152" y="7255"/>
                        <a:pt x="2879" y="7255"/>
                      </a:cubicBezTo>
                      <a:cubicBezTo>
                        <a:pt x="4666" y="7255"/>
                        <a:pt x="6840" y="5709"/>
                        <a:pt x="7976" y="4630"/>
                      </a:cubicBezTo>
                      <a:cubicBezTo>
                        <a:pt x="7916" y="4563"/>
                        <a:pt x="7856" y="4503"/>
                        <a:pt x="7795" y="4436"/>
                      </a:cubicBezTo>
                      <a:cubicBezTo>
                        <a:pt x="7789" y="4443"/>
                        <a:pt x="7789" y="4449"/>
                        <a:pt x="7782" y="4456"/>
                      </a:cubicBezTo>
                      <a:cubicBezTo>
                        <a:pt x="7191" y="4971"/>
                        <a:pt x="6405" y="5263"/>
                        <a:pt x="5635" y="5263"/>
                      </a:cubicBezTo>
                      <a:cubicBezTo>
                        <a:pt x="4836" y="5263"/>
                        <a:pt x="4055" y="4948"/>
                        <a:pt x="3533" y="4242"/>
                      </a:cubicBezTo>
                      <a:cubicBezTo>
                        <a:pt x="2409" y="2723"/>
                        <a:pt x="3915" y="1204"/>
                        <a:pt x="5273" y="569"/>
                      </a:cubicBezTo>
                      <a:lnTo>
                        <a:pt x="5293" y="569"/>
                      </a:lnTo>
                      <a:cubicBezTo>
                        <a:pt x="5220" y="381"/>
                        <a:pt x="5146" y="194"/>
                        <a:pt x="50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4"/>
                <p:cNvSpPr/>
                <p:nvPr/>
              </p:nvSpPr>
              <p:spPr>
                <a:xfrm>
                  <a:off x="7825546" y="1994026"/>
                  <a:ext cx="70428" cy="121211"/>
                </a:xfrm>
                <a:custGeom>
                  <a:avLst/>
                  <a:gdLst/>
                  <a:ahLst/>
                  <a:cxnLst/>
                  <a:rect l="l" t="t" r="r" b="b"/>
                  <a:pathLst>
                    <a:path w="2757" h="4745" extrusionOk="0">
                      <a:moveTo>
                        <a:pt x="2757" y="1"/>
                      </a:moveTo>
                      <a:cubicBezTo>
                        <a:pt x="990" y="931"/>
                        <a:pt x="0" y="2757"/>
                        <a:pt x="74" y="4745"/>
                      </a:cubicBezTo>
                      <a:cubicBezTo>
                        <a:pt x="1573" y="3460"/>
                        <a:pt x="2610" y="2028"/>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4"/>
                <p:cNvSpPr/>
                <p:nvPr/>
              </p:nvSpPr>
              <p:spPr>
                <a:xfrm>
                  <a:off x="7751875" y="1666565"/>
                  <a:ext cx="122565" cy="107774"/>
                </a:xfrm>
                <a:custGeom>
                  <a:avLst/>
                  <a:gdLst/>
                  <a:ahLst/>
                  <a:cxnLst/>
                  <a:rect l="l" t="t" r="r" b="b"/>
                  <a:pathLst>
                    <a:path w="4798" h="4219" extrusionOk="0">
                      <a:moveTo>
                        <a:pt x="2550" y="1"/>
                      </a:moveTo>
                      <a:cubicBezTo>
                        <a:pt x="1586" y="730"/>
                        <a:pt x="1" y="1707"/>
                        <a:pt x="844" y="3152"/>
                      </a:cubicBezTo>
                      <a:cubicBezTo>
                        <a:pt x="1280" y="3898"/>
                        <a:pt x="2030" y="4218"/>
                        <a:pt x="2808" y="4218"/>
                      </a:cubicBezTo>
                      <a:cubicBezTo>
                        <a:pt x="3509" y="4218"/>
                        <a:pt x="4231" y="3957"/>
                        <a:pt x="4764" y="3513"/>
                      </a:cubicBezTo>
                      <a:cubicBezTo>
                        <a:pt x="4778" y="3507"/>
                        <a:pt x="4784" y="3507"/>
                        <a:pt x="4798" y="3500"/>
                      </a:cubicBezTo>
                      <a:cubicBezTo>
                        <a:pt x="3868" y="2470"/>
                        <a:pt x="3112" y="1292"/>
                        <a:pt x="2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4"/>
                <p:cNvSpPr/>
                <p:nvPr/>
              </p:nvSpPr>
              <p:spPr>
                <a:xfrm>
                  <a:off x="7845701" y="2137436"/>
                  <a:ext cx="74029" cy="102921"/>
                </a:xfrm>
                <a:custGeom>
                  <a:avLst/>
                  <a:gdLst/>
                  <a:ahLst/>
                  <a:cxnLst/>
                  <a:rect l="l" t="t" r="r" b="b"/>
                  <a:pathLst>
                    <a:path w="2898" h="4029" extrusionOk="0">
                      <a:moveTo>
                        <a:pt x="268" y="0"/>
                      </a:moveTo>
                      <a:cubicBezTo>
                        <a:pt x="362" y="636"/>
                        <a:pt x="262" y="1298"/>
                        <a:pt x="208" y="1934"/>
                      </a:cubicBezTo>
                      <a:cubicBezTo>
                        <a:pt x="155" y="2636"/>
                        <a:pt x="81" y="3332"/>
                        <a:pt x="1" y="4028"/>
                      </a:cubicBezTo>
                      <a:cubicBezTo>
                        <a:pt x="998" y="3045"/>
                        <a:pt x="1934" y="2014"/>
                        <a:pt x="2898" y="997"/>
                      </a:cubicBezTo>
                      <a:cubicBezTo>
                        <a:pt x="2001" y="710"/>
                        <a:pt x="1125" y="382"/>
                        <a:pt x="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4"/>
                <p:cNvSpPr/>
                <p:nvPr/>
              </p:nvSpPr>
              <p:spPr>
                <a:xfrm>
                  <a:off x="7655136" y="1292893"/>
                  <a:ext cx="206148" cy="195956"/>
                </a:xfrm>
                <a:custGeom>
                  <a:avLst/>
                  <a:gdLst/>
                  <a:ahLst/>
                  <a:cxnLst/>
                  <a:rect l="l" t="t" r="r" b="b"/>
                  <a:pathLst>
                    <a:path w="8070" h="7671" extrusionOk="0">
                      <a:moveTo>
                        <a:pt x="3397" y="0"/>
                      </a:moveTo>
                      <a:cubicBezTo>
                        <a:pt x="1996" y="0"/>
                        <a:pt x="795" y="561"/>
                        <a:pt x="516" y="2151"/>
                      </a:cubicBezTo>
                      <a:cubicBezTo>
                        <a:pt x="1" y="5068"/>
                        <a:pt x="2831" y="7329"/>
                        <a:pt x="5440" y="7670"/>
                      </a:cubicBezTo>
                      <a:cubicBezTo>
                        <a:pt x="5467" y="7476"/>
                        <a:pt x="5500" y="7282"/>
                        <a:pt x="5541" y="7088"/>
                      </a:cubicBezTo>
                      <a:cubicBezTo>
                        <a:pt x="4075" y="6787"/>
                        <a:pt x="3333" y="4753"/>
                        <a:pt x="3841" y="3455"/>
                      </a:cubicBezTo>
                      <a:cubicBezTo>
                        <a:pt x="4281" y="2328"/>
                        <a:pt x="5405" y="1705"/>
                        <a:pt x="6544" y="1705"/>
                      </a:cubicBezTo>
                      <a:cubicBezTo>
                        <a:pt x="6947" y="1705"/>
                        <a:pt x="7351" y="1783"/>
                        <a:pt x="7728" y="1943"/>
                      </a:cubicBezTo>
                      <a:cubicBezTo>
                        <a:pt x="7762" y="1957"/>
                        <a:pt x="7775" y="1970"/>
                        <a:pt x="7789" y="1990"/>
                      </a:cubicBezTo>
                      <a:cubicBezTo>
                        <a:pt x="7882" y="1863"/>
                        <a:pt x="7976" y="1743"/>
                        <a:pt x="8070" y="1622"/>
                      </a:cubicBezTo>
                      <a:cubicBezTo>
                        <a:pt x="7064" y="814"/>
                        <a:pt x="5086" y="0"/>
                        <a:pt x="3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4"/>
                <p:cNvSpPr/>
                <p:nvPr/>
              </p:nvSpPr>
              <p:spPr>
                <a:xfrm>
                  <a:off x="7790167" y="850121"/>
                  <a:ext cx="110942" cy="118989"/>
                </a:xfrm>
                <a:custGeom>
                  <a:avLst/>
                  <a:gdLst/>
                  <a:ahLst/>
                  <a:cxnLst/>
                  <a:rect l="l" t="t" r="r" b="b"/>
                  <a:pathLst>
                    <a:path w="4343" h="4658" extrusionOk="0">
                      <a:moveTo>
                        <a:pt x="127" y="1"/>
                      </a:moveTo>
                      <a:cubicBezTo>
                        <a:pt x="141" y="1560"/>
                        <a:pt x="141" y="3112"/>
                        <a:pt x="0" y="4657"/>
                      </a:cubicBezTo>
                      <a:cubicBezTo>
                        <a:pt x="1372" y="3861"/>
                        <a:pt x="2824" y="3192"/>
                        <a:pt x="4343" y="2663"/>
                      </a:cubicBezTo>
                      <a:cubicBezTo>
                        <a:pt x="2871" y="1954"/>
                        <a:pt x="1499" y="91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4"/>
                <p:cNvSpPr/>
                <p:nvPr/>
              </p:nvSpPr>
              <p:spPr>
                <a:xfrm>
                  <a:off x="7767432" y="990108"/>
                  <a:ext cx="93163" cy="110457"/>
                </a:xfrm>
                <a:custGeom>
                  <a:avLst/>
                  <a:gdLst/>
                  <a:ahLst/>
                  <a:cxnLst/>
                  <a:rect l="l" t="t" r="r" b="b"/>
                  <a:pathLst>
                    <a:path w="3647" h="4324" extrusionOk="0">
                      <a:moveTo>
                        <a:pt x="87" y="0"/>
                      </a:moveTo>
                      <a:cubicBezTo>
                        <a:pt x="61" y="20"/>
                        <a:pt x="27" y="34"/>
                        <a:pt x="0" y="54"/>
                      </a:cubicBezTo>
                      <a:cubicBezTo>
                        <a:pt x="148" y="937"/>
                        <a:pt x="415" y="1767"/>
                        <a:pt x="944" y="2496"/>
                      </a:cubicBezTo>
                      <a:cubicBezTo>
                        <a:pt x="1232" y="2911"/>
                        <a:pt x="1586" y="3272"/>
                        <a:pt x="1988" y="3580"/>
                      </a:cubicBezTo>
                      <a:cubicBezTo>
                        <a:pt x="2135" y="3691"/>
                        <a:pt x="2964" y="4324"/>
                        <a:pt x="3241" y="4324"/>
                      </a:cubicBezTo>
                      <a:cubicBezTo>
                        <a:pt x="3264" y="4324"/>
                        <a:pt x="3284" y="4319"/>
                        <a:pt x="3299" y="4309"/>
                      </a:cubicBezTo>
                      <a:cubicBezTo>
                        <a:pt x="3647" y="4075"/>
                        <a:pt x="2523" y="2262"/>
                        <a:pt x="2309" y="1967"/>
                      </a:cubicBezTo>
                      <a:cubicBezTo>
                        <a:pt x="1727" y="1144"/>
                        <a:pt x="964" y="489"/>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4"/>
                <p:cNvSpPr/>
                <p:nvPr/>
              </p:nvSpPr>
              <p:spPr>
                <a:xfrm>
                  <a:off x="7747609" y="1343267"/>
                  <a:ext cx="102921" cy="126601"/>
                </a:xfrm>
                <a:custGeom>
                  <a:avLst/>
                  <a:gdLst/>
                  <a:ahLst/>
                  <a:cxnLst/>
                  <a:rect l="l" t="t" r="r" b="b"/>
                  <a:pathLst>
                    <a:path w="4029" h="4956" extrusionOk="0">
                      <a:moveTo>
                        <a:pt x="2941" y="0"/>
                      </a:moveTo>
                      <a:cubicBezTo>
                        <a:pt x="1829" y="0"/>
                        <a:pt x="717" y="659"/>
                        <a:pt x="402" y="1791"/>
                      </a:cubicBezTo>
                      <a:cubicBezTo>
                        <a:pt x="0" y="3210"/>
                        <a:pt x="890" y="4220"/>
                        <a:pt x="1954" y="4956"/>
                      </a:cubicBezTo>
                      <a:cubicBezTo>
                        <a:pt x="2315" y="3223"/>
                        <a:pt x="3038" y="1617"/>
                        <a:pt x="4028" y="219"/>
                      </a:cubicBezTo>
                      <a:cubicBezTo>
                        <a:pt x="4008" y="219"/>
                        <a:pt x="3995" y="212"/>
                        <a:pt x="3975" y="205"/>
                      </a:cubicBezTo>
                      <a:cubicBezTo>
                        <a:pt x="3647" y="67"/>
                        <a:pt x="3294" y="0"/>
                        <a:pt x="2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4"/>
                <p:cNvSpPr/>
                <p:nvPr/>
              </p:nvSpPr>
              <p:spPr>
                <a:xfrm>
                  <a:off x="7714783" y="1800063"/>
                  <a:ext cx="139322" cy="147676"/>
                </a:xfrm>
                <a:custGeom>
                  <a:avLst/>
                  <a:gdLst/>
                  <a:ahLst/>
                  <a:cxnLst/>
                  <a:rect l="l" t="t" r="r" b="b"/>
                  <a:pathLst>
                    <a:path w="5454" h="5781" extrusionOk="0">
                      <a:moveTo>
                        <a:pt x="5454" y="0"/>
                      </a:moveTo>
                      <a:cubicBezTo>
                        <a:pt x="4262" y="840"/>
                        <a:pt x="2781" y="1580"/>
                        <a:pt x="1478" y="1580"/>
                      </a:cubicBezTo>
                      <a:cubicBezTo>
                        <a:pt x="945" y="1580"/>
                        <a:pt x="442" y="1456"/>
                        <a:pt x="1" y="1164"/>
                      </a:cubicBezTo>
                      <a:lnTo>
                        <a:pt x="1" y="1164"/>
                      </a:lnTo>
                      <a:cubicBezTo>
                        <a:pt x="1305" y="2957"/>
                        <a:pt x="2911" y="4523"/>
                        <a:pt x="4738" y="5781"/>
                      </a:cubicBezTo>
                      <a:cubicBezTo>
                        <a:pt x="4102" y="4864"/>
                        <a:pt x="4109" y="3466"/>
                        <a:pt x="4316" y="2435"/>
                      </a:cubicBezTo>
                      <a:cubicBezTo>
                        <a:pt x="4504" y="1546"/>
                        <a:pt x="4892" y="703"/>
                        <a:pt x="5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4"/>
                <p:cNvSpPr/>
                <p:nvPr/>
              </p:nvSpPr>
              <p:spPr>
                <a:xfrm>
                  <a:off x="7625580" y="994042"/>
                  <a:ext cx="228015" cy="218282"/>
                </a:xfrm>
                <a:custGeom>
                  <a:avLst/>
                  <a:gdLst/>
                  <a:ahLst/>
                  <a:cxnLst/>
                  <a:rect l="l" t="t" r="r" b="b"/>
                  <a:pathLst>
                    <a:path w="8926" h="8545" extrusionOk="0">
                      <a:moveTo>
                        <a:pt x="5406" y="0"/>
                      </a:moveTo>
                      <a:cubicBezTo>
                        <a:pt x="3392" y="1318"/>
                        <a:pt x="1566" y="2911"/>
                        <a:pt x="0" y="4737"/>
                      </a:cubicBezTo>
                      <a:lnTo>
                        <a:pt x="27" y="4737"/>
                      </a:lnTo>
                      <a:cubicBezTo>
                        <a:pt x="1914" y="5279"/>
                        <a:pt x="3392" y="6751"/>
                        <a:pt x="4135" y="8544"/>
                      </a:cubicBezTo>
                      <a:cubicBezTo>
                        <a:pt x="4958" y="7561"/>
                        <a:pt x="5881" y="6657"/>
                        <a:pt x="6885" y="5854"/>
                      </a:cubicBezTo>
                      <a:cubicBezTo>
                        <a:pt x="6965" y="5774"/>
                        <a:pt x="7045" y="5707"/>
                        <a:pt x="7132" y="5640"/>
                      </a:cubicBezTo>
                      <a:cubicBezTo>
                        <a:pt x="7213" y="5573"/>
                        <a:pt x="7293" y="5520"/>
                        <a:pt x="7373" y="5466"/>
                      </a:cubicBezTo>
                      <a:cubicBezTo>
                        <a:pt x="7875" y="5092"/>
                        <a:pt x="8390" y="4737"/>
                        <a:pt x="8926" y="4409"/>
                      </a:cubicBezTo>
                      <a:cubicBezTo>
                        <a:pt x="7052" y="3747"/>
                        <a:pt x="5533" y="2021"/>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4"/>
                <p:cNvSpPr/>
                <p:nvPr/>
              </p:nvSpPr>
              <p:spPr>
                <a:xfrm>
                  <a:off x="7705383" y="1926868"/>
                  <a:ext cx="186146" cy="188190"/>
                </a:xfrm>
                <a:custGeom>
                  <a:avLst/>
                  <a:gdLst/>
                  <a:ahLst/>
                  <a:cxnLst/>
                  <a:rect l="l" t="t" r="r" b="b"/>
                  <a:pathLst>
                    <a:path w="7287" h="7367" extrusionOk="0">
                      <a:moveTo>
                        <a:pt x="3553" y="1"/>
                      </a:moveTo>
                      <a:cubicBezTo>
                        <a:pt x="3192" y="1212"/>
                        <a:pt x="2677" y="2409"/>
                        <a:pt x="1740" y="3286"/>
                      </a:cubicBezTo>
                      <a:cubicBezTo>
                        <a:pt x="1466" y="3547"/>
                        <a:pt x="636" y="4196"/>
                        <a:pt x="1" y="4349"/>
                      </a:cubicBezTo>
                      <a:cubicBezTo>
                        <a:pt x="1412" y="5514"/>
                        <a:pt x="2951" y="6524"/>
                        <a:pt x="4591" y="7367"/>
                      </a:cubicBezTo>
                      <a:cubicBezTo>
                        <a:pt x="4390" y="5333"/>
                        <a:pt x="5514" y="3399"/>
                        <a:pt x="7287" y="2443"/>
                      </a:cubicBezTo>
                      <a:cubicBezTo>
                        <a:pt x="5949" y="1767"/>
                        <a:pt x="4698" y="951"/>
                        <a:pt x="3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4"/>
                <p:cNvSpPr/>
                <p:nvPr/>
              </p:nvSpPr>
              <p:spPr>
                <a:xfrm>
                  <a:off x="7671382" y="2126145"/>
                  <a:ext cx="151967" cy="162236"/>
                </a:xfrm>
                <a:custGeom>
                  <a:avLst/>
                  <a:gdLst/>
                  <a:ahLst/>
                  <a:cxnLst/>
                  <a:rect l="l" t="t" r="r" b="b"/>
                  <a:pathLst>
                    <a:path w="5949" h="6351" extrusionOk="0">
                      <a:moveTo>
                        <a:pt x="5868" y="1"/>
                      </a:moveTo>
                      <a:cubicBezTo>
                        <a:pt x="4048" y="1279"/>
                        <a:pt x="1974" y="2302"/>
                        <a:pt x="0" y="3313"/>
                      </a:cubicBezTo>
                      <a:cubicBezTo>
                        <a:pt x="1813" y="4510"/>
                        <a:pt x="3747" y="5534"/>
                        <a:pt x="5794" y="6350"/>
                      </a:cubicBezTo>
                      <a:cubicBezTo>
                        <a:pt x="5948" y="4223"/>
                        <a:pt x="5861" y="2128"/>
                        <a:pt x="5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4"/>
                <p:cNvSpPr/>
                <p:nvPr/>
              </p:nvSpPr>
              <p:spPr>
                <a:xfrm>
                  <a:off x="7666938" y="1167850"/>
                  <a:ext cx="170411" cy="157945"/>
                </a:xfrm>
                <a:custGeom>
                  <a:avLst/>
                  <a:gdLst/>
                  <a:ahLst/>
                  <a:cxnLst/>
                  <a:rect l="l" t="t" r="r" b="b"/>
                  <a:pathLst>
                    <a:path w="6671" h="6183" extrusionOk="0">
                      <a:moveTo>
                        <a:pt x="4590" y="0"/>
                      </a:moveTo>
                      <a:lnTo>
                        <a:pt x="4590" y="0"/>
                      </a:lnTo>
                      <a:cubicBezTo>
                        <a:pt x="2677" y="1727"/>
                        <a:pt x="1111" y="3828"/>
                        <a:pt x="0" y="6183"/>
                      </a:cubicBezTo>
                      <a:lnTo>
                        <a:pt x="7" y="6183"/>
                      </a:lnTo>
                      <a:cubicBezTo>
                        <a:pt x="543" y="5021"/>
                        <a:pt x="1673" y="4589"/>
                        <a:pt x="2943" y="4589"/>
                      </a:cubicBezTo>
                      <a:cubicBezTo>
                        <a:pt x="4196" y="4589"/>
                        <a:pt x="5585" y="5009"/>
                        <a:pt x="6671" y="5560"/>
                      </a:cubicBezTo>
                      <a:cubicBezTo>
                        <a:pt x="5741" y="4751"/>
                        <a:pt x="4918" y="3607"/>
                        <a:pt x="4517" y="2610"/>
                      </a:cubicBezTo>
                      <a:cubicBezTo>
                        <a:pt x="4175" y="1760"/>
                        <a:pt x="4215" y="810"/>
                        <a:pt x="4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4"/>
                <p:cNvSpPr/>
                <p:nvPr/>
              </p:nvSpPr>
              <p:spPr>
                <a:xfrm>
                  <a:off x="7623179" y="1494800"/>
                  <a:ext cx="183745" cy="168214"/>
                </a:xfrm>
                <a:custGeom>
                  <a:avLst/>
                  <a:gdLst/>
                  <a:ahLst/>
                  <a:cxnLst/>
                  <a:rect l="l" t="t" r="r" b="b"/>
                  <a:pathLst>
                    <a:path w="7193" h="6585" extrusionOk="0">
                      <a:moveTo>
                        <a:pt x="6564" y="1"/>
                      </a:moveTo>
                      <a:cubicBezTo>
                        <a:pt x="5126" y="61"/>
                        <a:pt x="3714" y="41"/>
                        <a:pt x="2376" y="690"/>
                      </a:cubicBezTo>
                      <a:cubicBezTo>
                        <a:pt x="1138" y="1285"/>
                        <a:pt x="161" y="2376"/>
                        <a:pt x="88" y="3794"/>
                      </a:cubicBezTo>
                      <a:cubicBezTo>
                        <a:pt x="1" y="5535"/>
                        <a:pt x="1350" y="6584"/>
                        <a:pt x="3016" y="6584"/>
                      </a:cubicBezTo>
                      <a:cubicBezTo>
                        <a:pt x="3021" y="6584"/>
                        <a:pt x="3026" y="6584"/>
                        <a:pt x="3031" y="6584"/>
                      </a:cubicBezTo>
                      <a:cubicBezTo>
                        <a:pt x="4463" y="6584"/>
                        <a:pt x="5801" y="5955"/>
                        <a:pt x="7193" y="5681"/>
                      </a:cubicBezTo>
                      <a:cubicBezTo>
                        <a:pt x="7139" y="5507"/>
                        <a:pt x="7086" y="5333"/>
                        <a:pt x="7032" y="5152"/>
                      </a:cubicBezTo>
                      <a:cubicBezTo>
                        <a:pt x="6685" y="5265"/>
                        <a:pt x="6325" y="5321"/>
                        <a:pt x="5974" y="5321"/>
                      </a:cubicBezTo>
                      <a:cubicBezTo>
                        <a:pt x="4677" y="5321"/>
                        <a:pt x="3495" y="4555"/>
                        <a:pt x="3453" y="3038"/>
                      </a:cubicBezTo>
                      <a:cubicBezTo>
                        <a:pt x="3418" y="1671"/>
                        <a:pt x="4653" y="562"/>
                        <a:pt x="5963" y="562"/>
                      </a:cubicBezTo>
                      <a:cubicBezTo>
                        <a:pt x="6172" y="562"/>
                        <a:pt x="6383" y="590"/>
                        <a:pt x="6591" y="650"/>
                      </a:cubicBezTo>
                      <a:cubicBezTo>
                        <a:pt x="6604" y="436"/>
                        <a:pt x="6631" y="221"/>
                        <a:pt x="6658" y="7"/>
                      </a:cubicBezTo>
                      <a:cubicBezTo>
                        <a:pt x="6631" y="7"/>
                        <a:pt x="6598" y="7"/>
                        <a:pt x="6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4"/>
                <p:cNvSpPr/>
                <p:nvPr/>
              </p:nvSpPr>
              <p:spPr>
                <a:xfrm>
                  <a:off x="7670693" y="2037274"/>
                  <a:ext cx="145811" cy="164459"/>
                </a:xfrm>
                <a:custGeom>
                  <a:avLst/>
                  <a:gdLst/>
                  <a:ahLst/>
                  <a:cxnLst/>
                  <a:rect l="l" t="t" r="r" b="b"/>
                  <a:pathLst>
                    <a:path w="5708" h="6438" extrusionOk="0">
                      <a:moveTo>
                        <a:pt x="850" y="1"/>
                      </a:moveTo>
                      <a:cubicBezTo>
                        <a:pt x="629" y="2148"/>
                        <a:pt x="295" y="4296"/>
                        <a:pt x="1" y="6437"/>
                      </a:cubicBezTo>
                      <a:cubicBezTo>
                        <a:pt x="1927" y="5420"/>
                        <a:pt x="3774" y="4249"/>
                        <a:pt x="5708" y="3239"/>
                      </a:cubicBezTo>
                      <a:cubicBezTo>
                        <a:pt x="5360" y="3058"/>
                        <a:pt x="5012" y="2871"/>
                        <a:pt x="4671" y="2677"/>
                      </a:cubicBezTo>
                      <a:cubicBezTo>
                        <a:pt x="3419" y="3573"/>
                        <a:pt x="2182" y="4483"/>
                        <a:pt x="951" y="5407"/>
                      </a:cubicBezTo>
                      <a:cubicBezTo>
                        <a:pt x="928" y="5424"/>
                        <a:pt x="903" y="5431"/>
                        <a:pt x="879" y="5431"/>
                      </a:cubicBezTo>
                      <a:cubicBezTo>
                        <a:pt x="789" y="5431"/>
                        <a:pt x="703" y="5329"/>
                        <a:pt x="730" y="5239"/>
                      </a:cubicBezTo>
                      <a:cubicBezTo>
                        <a:pt x="1191" y="3681"/>
                        <a:pt x="1305" y="2128"/>
                        <a:pt x="1533" y="536"/>
                      </a:cubicBezTo>
                      <a:cubicBezTo>
                        <a:pt x="1325" y="369"/>
                        <a:pt x="1118" y="195"/>
                        <a:pt x="910" y="21"/>
                      </a:cubicBezTo>
                      <a:cubicBezTo>
                        <a:pt x="890" y="14"/>
                        <a:pt x="870" y="7"/>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4"/>
                <p:cNvSpPr/>
                <p:nvPr/>
              </p:nvSpPr>
              <p:spPr>
                <a:xfrm>
                  <a:off x="7717900" y="1515466"/>
                  <a:ext cx="83047" cy="107851"/>
                </a:xfrm>
                <a:custGeom>
                  <a:avLst/>
                  <a:gdLst/>
                  <a:ahLst/>
                  <a:cxnLst/>
                  <a:rect l="l" t="t" r="r" b="b"/>
                  <a:pathLst>
                    <a:path w="3251" h="4222" extrusionOk="0">
                      <a:moveTo>
                        <a:pt x="2792" y="0"/>
                      </a:moveTo>
                      <a:cubicBezTo>
                        <a:pt x="1461" y="0"/>
                        <a:pt x="0" y="680"/>
                        <a:pt x="53" y="2229"/>
                      </a:cubicBezTo>
                      <a:cubicBezTo>
                        <a:pt x="73" y="2912"/>
                        <a:pt x="421" y="3607"/>
                        <a:pt x="1016" y="3955"/>
                      </a:cubicBezTo>
                      <a:cubicBezTo>
                        <a:pt x="1361" y="4158"/>
                        <a:pt x="1716" y="4222"/>
                        <a:pt x="2076" y="4222"/>
                      </a:cubicBezTo>
                      <a:cubicBezTo>
                        <a:pt x="2465" y="4222"/>
                        <a:pt x="2859" y="4148"/>
                        <a:pt x="3251" y="4096"/>
                      </a:cubicBezTo>
                      <a:cubicBezTo>
                        <a:pt x="2983" y="3059"/>
                        <a:pt x="2836" y="1975"/>
                        <a:pt x="2836" y="858"/>
                      </a:cubicBezTo>
                      <a:cubicBezTo>
                        <a:pt x="2836" y="570"/>
                        <a:pt x="2849" y="282"/>
                        <a:pt x="2869" y="1"/>
                      </a:cubicBezTo>
                      <a:cubicBezTo>
                        <a:pt x="2844" y="1"/>
                        <a:pt x="2818"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4"/>
                <p:cNvSpPr/>
                <p:nvPr/>
              </p:nvSpPr>
              <p:spPr>
                <a:xfrm>
                  <a:off x="7691537" y="1924978"/>
                  <a:ext cx="97965" cy="106625"/>
                </a:xfrm>
                <a:custGeom>
                  <a:avLst/>
                  <a:gdLst/>
                  <a:ahLst/>
                  <a:cxnLst/>
                  <a:rect l="l" t="t" r="r" b="b"/>
                  <a:pathLst>
                    <a:path w="3835" h="4174" extrusionOk="0">
                      <a:moveTo>
                        <a:pt x="3835" y="1"/>
                      </a:moveTo>
                      <a:lnTo>
                        <a:pt x="3835" y="1"/>
                      </a:lnTo>
                      <a:cubicBezTo>
                        <a:pt x="2925" y="188"/>
                        <a:pt x="2155" y="697"/>
                        <a:pt x="1546" y="1399"/>
                      </a:cubicBezTo>
                      <a:cubicBezTo>
                        <a:pt x="877" y="2175"/>
                        <a:pt x="610" y="3166"/>
                        <a:pt x="1" y="3962"/>
                      </a:cubicBezTo>
                      <a:cubicBezTo>
                        <a:pt x="7" y="3968"/>
                        <a:pt x="21" y="3975"/>
                        <a:pt x="28" y="3989"/>
                      </a:cubicBezTo>
                      <a:cubicBezTo>
                        <a:pt x="68" y="3989"/>
                        <a:pt x="101" y="4002"/>
                        <a:pt x="115" y="4055"/>
                      </a:cubicBezTo>
                      <a:cubicBezTo>
                        <a:pt x="121" y="4055"/>
                        <a:pt x="121" y="4062"/>
                        <a:pt x="121" y="4069"/>
                      </a:cubicBezTo>
                      <a:cubicBezTo>
                        <a:pt x="161" y="4102"/>
                        <a:pt x="202" y="4129"/>
                        <a:pt x="242" y="4169"/>
                      </a:cubicBezTo>
                      <a:cubicBezTo>
                        <a:pt x="257" y="4172"/>
                        <a:pt x="273" y="4173"/>
                        <a:pt x="290" y="4173"/>
                      </a:cubicBezTo>
                      <a:cubicBezTo>
                        <a:pt x="839" y="4173"/>
                        <a:pt x="2454" y="2758"/>
                        <a:pt x="2603" y="2570"/>
                      </a:cubicBezTo>
                      <a:cubicBezTo>
                        <a:pt x="3199" y="1814"/>
                        <a:pt x="3560" y="924"/>
                        <a:pt x="3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4"/>
                <p:cNvSpPr/>
                <p:nvPr/>
              </p:nvSpPr>
              <p:spPr>
                <a:xfrm>
                  <a:off x="7594977" y="808253"/>
                  <a:ext cx="174370" cy="173834"/>
                </a:xfrm>
                <a:custGeom>
                  <a:avLst/>
                  <a:gdLst/>
                  <a:ahLst/>
                  <a:cxnLst/>
                  <a:rect l="l" t="t" r="r" b="b"/>
                  <a:pathLst>
                    <a:path w="6826" h="6805" extrusionOk="0">
                      <a:moveTo>
                        <a:pt x="6825" y="0"/>
                      </a:moveTo>
                      <a:lnTo>
                        <a:pt x="6825" y="0"/>
                      </a:lnTo>
                      <a:cubicBezTo>
                        <a:pt x="4356" y="1185"/>
                        <a:pt x="2068" y="2683"/>
                        <a:pt x="1" y="4436"/>
                      </a:cubicBezTo>
                      <a:cubicBezTo>
                        <a:pt x="2188" y="5219"/>
                        <a:pt x="4376" y="5995"/>
                        <a:pt x="6564" y="6785"/>
                      </a:cubicBezTo>
                      <a:cubicBezTo>
                        <a:pt x="6577" y="6785"/>
                        <a:pt x="6584" y="6798"/>
                        <a:pt x="6598" y="6805"/>
                      </a:cubicBezTo>
                      <a:cubicBezTo>
                        <a:pt x="6464" y="4543"/>
                        <a:pt x="6591" y="2255"/>
                        <a:pt x="6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4"/>
                <p:cNvSpPr/>
                <p:nvPr/>
              </p:nvSpPr>
              <p:spPr>
                <a:xfrm>
                  <a:off x="7595667" y="930971"/>
                  <a:ext cx="162211" cy="175213"/>
                </a:xfrm>
                <a:custGeom>
                  <a:avLst/>
                  <a:gdLst/>
                  <a:ahLst/>
                  <a:cxnLst/>
                  <a:rect l="l" t="t" r="r" b="b"/>
                  <a:pathLst>
                    <a:path w="6350" h="6859" extrusionOk="0">
                      <a:moveTo>
                        <a:pt x="0" y="0"/>
                      </a:moveTo>
                      <a:lnTo>
                        <a:pt x="0" y="0"/>
                      </a:lnTo>
                      <a:cubicBezTo>
                        <a:pt x="482" y="2268"/>
                        <a:pt x="843" y="4550"/>
                        <a:pt x="1098" y="6858"/>
                      </a:cubicBezTo>
                      <a:cubicBezTo>
                        <a:pt x="1318" y="6604"/>
                        <a:pt x="1546" y="6356"/>
                        <a:pt x="1773" y="6116"/>
                      </a:cubicBezTo>
                      <a:cubicBezTo>
                        <a:pt x="1312" y="4603"/>
                        <a:pt x="1272" y="2891"/>
                        <a:pt x="1252" y="1325"/>
                      </a:cubicBezTo>
                      <a:cubicBezTo>
                        <a:pt x="1252" y="1252"/>
                        <a:pt x="1322" y="1175"/>
                        <a:pt x="1395" y="1175"/>
                      </a:cubicBezTo>
                      <a:cubicBezTo>
                        <a:pt x="1410" y="1175"/>
                        <a:pt x="1425" y="1178"/>
                        <a:pt x="1439" y="1185"/>
                      </a:cubicBezTo>
                      <a:cubicBezTo>
                        <a:pt x="2871" y="1747"/>
                        <a:pt x="4329" y="2201"/>
                        <a:pt x="5821" y="2549"/>
                      </a:cubicBezTo>
                      <a:cubicBezTo>
                        <a:pt x="5855" y="2556"/>
                        <a:pt x="5875" y="2569"/>
                        <a:pt x="5888" y="2583"/>
                      </a:cubicBezTo>
                      <a:cubicBezTo>
                        <a:pt x="6042" y="2476"/>
                        <a:pt x="6196" y="2375"/>
                        <a:pt x="6350" y="2275"/>
                      </a:cubicBezTo>
                      <a:cubicBezTo>
                        <a:pt x="4236" y="1519"/>
                        <a:pt x="2121" y="75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4"/>
                <p:cNvSpPr/>
                <p:nvPr/>
              </p:nvSpPr>
              <p:spPr>
                <a:xfrm>
                  <a:off x="7575844" y="1821087"/>
                  <a:ext cx="210746" cy="203389"/>
                </a:xfrm>
                <a:custGeom>
                  <a:avLst/>
                  <a:gdLst/>
                  <a:ahLst/>
                  <a:cxnLst/>
                  <a:rect l="l" t="t" r="r" b="b"/>
                  <a:pathLst>
                    <a:path w="8250" h="7962" extrusionOk="0">
                      <a:moveTo>
                        <a:pt x="4851" y="0"/>
                      </a:moveTo>
                      <a:cubicBezTo>
                        <a:pt x="3914" y="1661"/>
                        <a:pt x="2121" y="2848"/>
                        <a:pt x="202" y="2848"/>
                      </a:cubicBezTo>
                      <a:cubicBezTo>
                        <a:pt x="135" y="2848"/>
                        <a:pt x="68" y="2846"/>
                        <a:pt x="0" y="2844"/>
                      </a:cubicBezTo>
                      <a:lnTo>
                        <a:pt x="0" y="2844"/>
                      </a:lnTo>
                      <a:cubicBezTo>
                        <a:pt x="1258" y="4744"/>
                        <a:pt x="2757" y="6470"/>
                        <a:pt x="4456" y="7962"/>
                      </a:cubicBezTo>
                      <a:cubicBezTo>
                        <a:pt x="4791" y="6142"/>
                        <a:pt x="6410" y="4242"/>
                        <a:pt x="8250" y="3827"/>
                      </a:cubicBezTo>
                      <a:cubicBezTo>
                        <a:pt x="6959" y="2703"/>
                        <a:pt x="5814" y="1418"/>
                        <a:pt x="4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4"/>
                <p:cNvSpPr/>
                <p:nvPr/>
              </p:nvSpPr>
              <p:spPr>
                <a:xfrm>
                  <a:off x="7699737" y="2054874"/>
                  <a:ext cx="82766" cy="107544"/>
                </a:xfrm>
                <a:custGeom>
                  <a:avLst/>
                  <a:gdLst/>
                  <a:ahLst/>
                  <a:cxnLst/>
                  <a:rect l="l" t="t" r="r" b="b"/>
                  <a:pathLst>
                    <a:path w="3240" h="4210" extrusionOk="0">
                      <a:moveTo>
                        <a:pt x="590" y="1"/>
                      </a:moveTo>
                      <a:lnTo>
                        <a:pt x="590" y="1"/>
                      </a:lnTo>
                      <a:cubicBezTo>
                        <a:pt x="683" y="1386"/>
                        <a:pt x="369" y="2871"/>
                        <a:pt x="1" y="4209"/>
                      </a:cubicBezTo>
                      <a:cubicBezTo>
                        <a:pt x="1071" y="3400"/>
                        <a:pt x="2149" y="2603"/>
                        <a:pt x="3239" y="1814"/>
                      </a:cubicBezTo>
                      <a:cubicBezTo>
                        <a:pt x="2316" y="1259"/>
                        <a:pt x="1433" y="656"/>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4"/>
                <p:cNvSpPr/>
                <p:nvPr/>
              </p:nvSpPr>
              <p:spPr>
                <a:xfrm>
                  <a:off x="7624380" y="1120336"/>
                  <a:ext cx="97735" cy="88462"/>
                </a:xfrm>
                <a:custGeom>
                  <a:avLst/>
                  <a:gdLst/>
                  <a:ahLst/>
                  <a:cxnLst/>
                  <a:rect l="l" t="t" r="r" b="b"/>
                  <a:pathLst>
                    <a:path w="3826" h="3463" extrusionOk="0">
                      <a:moveTo>
                        <a:pt x="0" y="0"/>
                      </a:moveTo>
                      <a:cubicBezTo>
                        <a:pt x="81" y="1098"/>
                        <a:pt x="683" y="2021"/>
                        <a:pt x="1613" y="2637"/>
                      </a:cubicBezTo>
                      <a:cubicBezTo>
                        <a:pt x="2034" y="2918"/>
                        <a:pt x="2509" y="3125"/>
                        <a:pt x="2998" y="3279"/>
                      </a:cubicBezTo>
                      <a:cubicBezTo>
                        <a:pt x="3165" y="3332"/>
                        <a:pt x="3372" y="3419"/>
                        <a:pt x="3553" y="3426"/>
                      </a:cubicBezTo>
                      <a:cubicBezTo>
                        <a:pt x="3672" y="3435"/>
                        <a:pt x="3742" y="3463"/>
                        <a:pt x="3779" y="3463"/>
                      </a:cubicBezTo>
                      <a:cubicBezTo>
                        <a:pt x="3825" y="3463"/>
                        <a:pt x="3820" y="3420"/>
                        <a:pt x="3794" y="3245"/>
                      </a:cubicBezTo>
                      <a:cubicBezTo>
                        <a:pt x="3680" y="2556"/>
                        <a:pt x="2804" y="1753"/>
                        <a:pt x="2315" y="1312"/>
                      </a:cubicBezTo>
                      <a:cubicBezTo>
                        <a:pt x="1633" y="710"/>
                        <a:pt x="863" y="322"/>
                        <a:pt x="14" y="14"/>
                      </a:cubicBezTo>
                      <a:cubicBezTo>
                        <a:pt x="7" y="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4"/>
                <p:cNvSpPr/>
                <p:nvPr/>
              </p:nvSpPr>
              <p:spPr>
                <a:xfrm>
                  <a:off x="7630025" y="1639053"/>
                  <a:ext cx="110610" cy="138454"/>
                </a:xfrm>
                <a:custGeom>
                  <a:avLst/>
                  <a:gdLst/>
                  <a:ahLst/>
                  <a:cxnLst/>
                  <a:rect l="l" t="t" r="r" b="b"/>
                  <a:pathLst>
                    <a:path w="4330" h="5420" extrusionOk="0">
                      <a:moveTo>
                        <a:pt x="0" y="1"/>
                      </a:moveTo>
                      <a:lnTo>
                        <a:pt x="0" y="1"/>
                      </a:lnTo>
                      <a:cubicBezTo>
                        <a:pt x="402" y="1927"/>
                        <a:pt x="1091" y="3747"/>
                        <a:pt x="2014" y="5420"/>
                      </a:cubicBezTo>
                      <a:cubicBezTo>
                        <a:pt x="1639" y="3654"/>
                        <a:pt x="2783" y="2028"/>
                        <a:pt x="4329" y="1051"/>
                      </a:cubicBezTo>
                      <a:lnTo>
                        <a:pt x="4329" y="1051"/>
                      </a:lnTo>
                      <a:cubicBezTo>
                        <a:pt x="3794" y="1176"/>
                        <a:pt x="3258" y="1265"/>
                        <a:pt x="2721" y="1265"/>
                      </a:cubicBezTo>
                      <a:cubicBezTo>
                        <a:pt x="2339" y="1265"/>
                        <a:pt x="1956" y="1220"/>
                        <a:pt x="1572" y="1111"/>
                      </a:cubicBezTo>
                      <a:cubicBezTo>
                        <a:pt x="897" y="917"/>
                        <a:pt x="361" y="52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4"/>
                <p:cNvSpPr/>
                <p:nvPr/>
              </p:nvSpPr>
              <p:spPr>
                <a:xfrm>
                  <a:off x="7630025" y="972635"/>
                  <a:ext cx="107851" cy="110124"/>
                </a:xfrm>
                <a:custGeom>
                  <a:avLst/>
                  <a:gdLst/>
                  <a:ahLst/>
                  <a:cxnLst/>
                  <a:rect l="l" t="t" r="r" b="b"/>
                  <a:pathLst>
                    <a:path w="4222" h="4311" extrusionOk="0">
                      <a:moveTo>
                        <a:pt x="373" y="0"/>
                      </a:moveTo>
                      <a:cubicBezTo>
                        <a:pt x="329" y="0"/>
                        <a:pt x="296" y="7"/>
                        <a:pt x="274" y="22"/>
                      </a:cubicBezTo>
                      <a:cubicBezTo>
                        <a:pt x="0" y="203"/>
                        <a:pt x="301" y="1942"/>
                        <a:pt x="335" y="2310"/>
                      </a:cubicBezTo>
                      <a:cubicBezTo>
                        <a:pt x="408" y="2979"/>
                        <a:pt x="529" y="3641"/>
                        <a:pt x="589" y="4311"/>
                      </a:cubicBezTo>
                      <a:cubicBezTo>
                        <a:pt x="1700" y="3160"/>
                        <a:pt x="2917" y="2109"/>
                        <a:pt x="4222" y="1173"/>
                      </a:cubicBezTo>
                      <a:cubicBezTo>
                        <a:pt x="3540" y="1012"/>
                        <a:pt x="2850" y="831"/>
                        <a:pt x="2181" y="624"/>
                      </a:cubicBezTo>
                      <a:cubicBezTo>
                        <a:pt x="1928" y="540"/>
                        <a:pt x="760" y="0"/>
                        <a:pt x="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4"/>
                <p:cNvSpPr/>
                <p:nvPr/>
              </p:nvSpPr>
              <p:spPr>
                <a:xfrm>
                  <a:off x="7530195" y="1122048"/>
                  <a:ext cx="197769" cy="203926"/>
                </a:xfrm>
                <a:custGeom>
                  <a:avLst/>
                  <a:gdLst/>
                  <a:ahLst/>
                  <a:cxnLst/>
                  <a:rect l="l" t="t" r="r" b="b"/>
                  <a:pathLst>
                    <a:path w="7742" h="7983" extrusionOk="0">
                      <a:moveTo>
                        <a:pt x="3500" y="0"/>
                      </a:moveTo>
                      <a:cubicBezTo>
                        <a:pt x="2115" y="1666"/>
                        <a:pt x="931" y="3506"/>
                        <a:pt x="1" y="5487"/>
                      </a:cubicBezTo>
                      <a:cubicBezTo>
                        <a:pt x="191" y="5457"/>
                        <a:pt x="379" y="5443"/>
                        <a:pt x="562" y="5443"/>
                      </a:cubicBezTo>
                      <a:cubicBezTo>
                        <a:pt x="2328" y="5443"/>
                        <a:pt x="3790" y="6740"/>
                        <a:pt x="5032" y="7982"/>
                      </a:cubicBezTo>
                      <a:cubicBezTo>
                        <a:pt x="5748" y="6430"/>
                        <a:pt x="6665" y="4985"/>
                        <a:pt x="7742" y="3680"/>
                      </a:cubicBezTo>
                      <a:cubicBezTo>
                        <a:pt x="5795" y="3319"/>
                        <a:pt x="3580" y="2195"/>
                        <a:pt x="3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4"/>
                <p:cNvSpPr/>
                <p:nvPr/>
              </p:nvSpPr>
              <p:spPr>
                <a:xfrm>
                  <a:off x="7619603" y="1325769"/>
                  <a:ext cx="135388" cy="244772"/>
                </a:xfrm>
                <a:custGeom>
                  <a:avLst/>
                  <a:gdLst/>
                  <a:ahLst/>
                  <a:cxnLst/>
                  <a:rect l="l" t="t" r="r" b="b"/>
                  <a:pathLst>
                    <a:path w="5300" h="9582" extrusionOk="0">
                      <a:moveTo>
                        <a:pt x="1853" y="1"/>
                      </a:moveTo>
                      <a:cubicBezTo>
                        <a:pt x="662" y="2516"/>
                        <a:pt x="0" y="5320"/>
                        <a:pt x="0" y="8284"/>
                      </a:cubicBezTo>
                      <a:cubicBezTo>
                        <a:pt x="0" y="8718"/>
                        <a:pt x="13" y="9153"/>
                        <a:pt x="47" y="9582"/>
                      </a:cubicBezTo>
                      <a:cubicBezTo>
                        <a:pt x="642" y="7487"/>
                        <a:pt x="3084" y="6350"/>
                        <a:pt x="5299" y="6303"/>
                      </a:cubicBezTo>
                      <a:cubicBezTo>
                        <a:pt x="2977" y="5453"/>
                        <a:pt x="1004" y="3072"/>
                        <a:pt x="1666" y="543"/>
                      </a:cubicBezTo>
                      <a:cubicBezTo>
                        <a:pt x="1720" y="349"/>
                        <a:pt x="1780" y="168"/>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4"/>
                <p:cNvSpPr/>
                <p:nvPr/>
              </p:nvSpPr>
              <p:spPr>
                <a:xfrm>
                  <a:off x="7519262" y="1895601"/>
                  <a:ext cx="163411" cy="172812"/>
                </a:xfrm>
                <a:custGeom>
                  <a:avLst/>
                  <a:gdLst/>
                  <a:ahLst/>
                  <a:cxnLst/>
                  <a:rect l="l" t="t" r="r" b="b"/>
                  <a:pathLst>
                    <a:path w="6397" h="6765" extrusionOk="0">
                      <a:moveTo>
                        <a:pt x="1921" y="0"/>
                      </a:moveTo>
                      <a:cubicBezTo>
                        <a:pt x="1747" y="1091"/>
                        <a:pt x="1412" y="2175"/>
                        <a:pt x="1091" y="3232"/>
                      </a:cubicBezTo>
                      <a:cubicBezTo>
                        <a:pt x="804" y="4188"/>
                        <a:pt x="242" y="5239"/>
                        <a:pt x="88" y="6216"/>
                      </a:cubicBezTo>
                      <a:cubicBezTo>
                        <a:pt x="21" y="6644"/>
                        <a:pt x="1" y="6677"/>
                        <a:pt x="462" y="6751"/>
                      </a:cubicBezTo>
                      <a:cubicBezTo>
                        <a:pt x="513" y="6760"/>
                        <a:pt x="565" y="6764"/>
                        <a:pt x="618" y="6764"/>
                      </a:cubicBezTo>
                      <a:cubicBezTo>
                        <a:pt x="913" y="6764"/>
                        <a:pt x="1236" y="6637"/>
                        <a:pt x="1519" y="6564"/>
                      </a:cubicBezTo>
                      <a:cubicBezTo>
                        <a:pt x="2041" y="6437"/>
                        <a:pt x="2556" y="6276"/>
                        <a:pt x="3078" y="6129"/>
                      </a:cubicBezTo>
                      <a:cubicBezTo>
                        <a:pt x="4182" y="5814"/>
                        <a:pt x="5293" y="5486"/>
                        <a:pt x="6397" y="5185"/>
                      </a:cubicBezTo>
                      <a:cubicBezTo>
                        <a:pt x="6163" y="4978"/>
                        <a:pt x="5935" y="4771"/>
                        <a:pt x="5708" y="4550"/>
                      </a:cubicBezTo>
                      <a:cubicBezTo>
                        <a:pt x="5688" y="4570"/>
                        <a:pt x="5668" y="4590"/>
                        <a:pt x="5634" y="4597"/>
                      </a:cubicBezTo>
                      <a:cubicBezTo>
                        <a:pt x="4216" y="5052"/>
                        <a:pt x="2797" y="5507"/>
                        <a:pt x="1372" y="5961"/>
                      </a:cubicBezTo>
                      <a:cubicBezTo>
                        <a:pt x="1362" y="5964"/>
                        <a:pt x="1351" y="5966"/>
                        <a:pt x="1340" y="5966"/>
                      </a:cubicBezTo>
                      <a:cubicBezTo>
                        <a:pt x="1247" y="5966"/>
                        <a:pt x="1149" y="5869"/>
                        <a:pt x="1185" y="5767"/>
                      </a:cubicBezTo>
                      <a:cubicBezTo>
                        <a:pt x="1807" y="4188"/>
                        <a:pt x="2108" y="2576"/>
                        <a:pt x="2577" y="950"/>
                      </a:cubicBezTo>
                      <a:cubicBezTo>
                        <a:pt x="2349" y="636"/>
                        <a:pt x="2135" y="321"/>
                        <a:pt x="1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4"/>
                <p:cNvSpPr/>
                <p:nvPr/>
              </p:nvSpPr>
              <p:spPr>
                <a:xfrm>
                  <a:off x="7514996" y="2036073"/>
                  <a:ext cx="170768" cy="168214"/>
                </a:xfrm>
                <a:custGeom>
                  <a:avLst/>
                  <a:gdLst/>
                  <a:ahLst/>
                  <a:cxnLst/>
                  <a:rect l="l" t="t" r="r" b="b"/>
                  <a:pathLst>
                    <a:path w="6685" h="6585" extrusionOk="0">
                      <a:moveTo>
                        <a:pt x="6684" y="1"/>
                      </a:moveTo>
                      <a:lnTo>
                        <a:pt x="6684" y="1"/>
                      </a:lnTo>
                      <a:cubicBezTo>
                        <a:pt x="5393" y="382"/>
                        <a:pt x="4095" y="730"/>
                        <a:pt x="2797" y="1098"/>
                      </a:cubicBezTo>
                      <a:cubicBezTo>
                        <a:pt x="2032" y="1313"/>
                        <a:pt x="1284" y="1564"/>
                        <a:pt x="506" y="1564"/>
                      </a:cubicBezTo>
                      <a:cubicBezTo>
                        <a:pt x="339" y="1564"/>
                        <a:pt x="171" y="1552"/>
                        <a:pt x="0" y="1526"/>
                      </a:cubicBezTo>
                      <a:lnTo>
                        <a:pt x="0" y="1526"/>
                      </a:lnTo>
                      <a:cubicBezTo>
                        <a:pt x="1706" y="3433"/>
                        <a:pt x="3633" y="5133"/>
                        <a:pt x="5754" y="6584"/>
                      </a:cubicBezTo>
                      <a:cubicBezTo>
                        <a:pt x="6049" y="4390"/>
                        <a:pt x="6310" y="2182"/>
                        <a:pt x="6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4"/>
                <p:cNvSpPr/>
                <p:nvPr/>
              </p:nvSpPr>
              <p:spPr>
                <a:xfrm>
                  <a:off x="7559955" y="1926025"/>
                  <a:ext cx="99140" cy="111785"/>
                </a:xfrm>
                <a:custGeom>
                  <a:avLst/>
                  <a:gdLst/>
                  <a:ahLst/>
                  <a:cxnLst/>
                  <a:rect l="l" t="t" r="r" b="b"/>
                  <a:pathLst>
                    <a:path w="3881" h="4376" extrusionOk="0">
                      <a:moveTo>
                        <a:pt x="1157" y="0"/>
                      </a:moveTo>
                      <a:cubicBezTo>
                        <a:pt x="1037" y="1479"/>
                        <a:pt x="529" y="2991"/>
                        <a:pt x="0" y="4376"/>
                      </a:cubicBezTo>
                      <a:cubicBezTo>
                        <a:pt x="1291" y="3961"/>
                        <a:pt x="2589" y="3546"/>
                        <a:pt x="3881" y="3131"/>
                      </a:cubicBezTo>
                      <a:cubicBezTo>
                        <a:pt x="2890" y="2161"/>
                        <a:pt x="1980" y="1117"/>
                        <a:pt x="1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4"/>
                <p:cNvSpPr/>
                <p:nvPr/>
              </p:nvSpPr>
              <p:spPr>
                <a:xfrm>
                  <a:off x="7509529" y="1720746"/>
                  <a:ext cx="182545" cy="159145"/>
                </a:xfrm>
                <a:custGeom>
                  <a:avLst/>
                  <a:gdLst/>
                  <a:ahLst/>
                  <a:cxnLst/>
                  <a:rect l="l" t="t" r="r" b="b"/>
                  <a:pathLst>
                    <a:path w="7146" h="6230" extrusionOk="0">
                      <a:moveTo>
                        <a:pt x="5373" y="1"/>
                      </a:moveTo>
                      <a:cubicBezTo>
                        <a:pt x="4386" y="1095"/>
                        <a:pt x="2910" y="1795"/>
                        <a:pt x="1436" y="1795"/>
                      </a:cubicBezTo>
                      <a:cubicBezTo>
                        <a:pt x="981" y="1795"/>
                        <a:pt x="527" y="1728"/>
                        <a:pt x="87" y="1586"/>
                      </a:cubicBezTo>
                      <a:cubicBezTo>
                        <a:pt x="60" y="1613"/>
                        <a:pt x="27" y="1640"/>
                        <a:pt x="0" y="1673"/>
                      </a:cubicBezTo>
                      <a:cubicBezTo>
                        <a:pt x="596" y="3272"/>
                        <a:pt x="1352" y="4798"/>
                        <a:pt x="2248" y="6230"/>
                      </a:cubicBezTo>
                      <a:cubicBezTo>
                        <a:pt x="3546" y="4784"/>
                        <a:pt x="5339" y="4089"/>
                        <a:pt x="7146" y="3480"/>
                      </a:cubicBezTo>
                      <a:cubicBezTo>
                        <a:pt x="6450" y="2389"/>
                        <a:pt x="5855" y="1225"/>
                        <a:pt x="5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4"/>
                <p:cNvSpPr/>
                <p:nvPr/>
              </p:nvSpPr>
              <p:spPr>
                <a:xfrm>
                  <a:off x="7571042" y="1815594"/>
                  <a:ext cx="124276" cy="73365"/>
                </a:xfrm>
                <a:custGeom>
                  <a:avLst/>
                  <a:gdLst/>
                  <a:ahLst/>
                  <a:cxnLst/>
                  <a:rect l="l" t="t" r="r" b="b"/>
                  <a:pathLst>
                    <a:path w="4865" h="2872" extrusionOk="0">
                      <a:moveTo>
                        <a:pt x="4865" y="1"/>
                      </a:moveTo>
                      <a:lnTo>
                        <a:pt x="4865" y="1"/>
                      </a:lnTo>
                      <a:cubicBezTo>
                        <a:pt x="3079" y="610"/>
                        <a:pt x="1272" y="1326"/>
                        <a:pt x="1" y="2771"/>
                      </a:cubicBezTo>
                      <a:cubicBezTo>
                        <a:pt x="1" y="2778"/>
                        <a:pt x="1" y="2778"/>
                        <a:pt x="1" y="2778"/>
                      </a:cubicBezTo>
                      <a:lnTo>
                        <a:pt x="8" y="2778"/>
                      </a:lnTo>
                      <a:cubicBezTo>
                        <a:pt x="12" y="2777"/>
                        <a:pt x="16" y="2777"/>
                        <a:pt x="20" y="2777"/>
                      </a:cubicBezTo>
                      <a:cubicBezTo>
                        <a:pt x="80" y="2777"/>
                        <a:pt x="123" y="2821"/>
                        <a:pt x="148" y="2871"/>
                      </a:cubicBezTo>
                      <a:cubicBezTo>
                        <a:pt x="2142" y="2744"/>
                        <a:pt x="3908" y="1794"/>
                        <a:pt x="4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4"/>
                <p:cNvSpPr/>
                <p:nvPr/>
              </p:nvSpPr>
              <p:spPr>
                <a:xfrm>
                  <a:off x="7524218" y="1267858"/>
                  <a:ext cx="136410" cy="62713"/>
                </a:xfrm>
                <a:custGeom>
                  <a:avLst/>
                  <a:gdLst/>
                  <a:ahLst/>
                  <a:cxnLst/>
                  <a:rect l="l" t="t" r="r" b="b"/>
                  <a:pathLst>
                    <a:path w="5340" h="2455" extrusionOk="0">
                      <a:moveTo>
                        <a:pt x="811" y="1"/>
                      </a:moveTo>
                      <a:cubicBezTo>
                        <a:pt x="576" y="1"/>
                        <a:pt x="339" y="24"/>
                        <a:pt x="101" y="73"/>
                      </a:cubicBezTo>
                      <a:cubicBezTo>
                        <a:pt x="61" y="147"/>
                        <a:pt x="34" y="220"/>
                        <a:pt x="1" y="301"/>
                      </a:cubicBezTo>
                      <a:cubicBezTo>
                        <a:pt x="973" y="1593"/>
                        <a:pt x="2409" y="2455"/>
                        <a:pt x="4039" y="2455"/>
                      </a:cubicBezTo>
                      <a:cubicBezTo>
                        <a:pt x="4181" y="2455"/>
                        <a:pt x="4325" y="2448"/>
                        <a:pt x="4470" y="2435"/>
                      </a:cubicBezTo>
                      <a:cubicBezTo>
                        <a:pt x="5340" y="2355"/>
                        <a:pt x="4744" y="2067"/>
                        <a:pt x="4363" y="1719"/>
                      </a:cubicBezTo>
                      <a:cubicBezTo>
                        <a:pt x="3988" y="1371"/>
                        <a:pt x="3594" y="1043"/>
                        <a:pt x="3159" y="756"/>
                      </a:cubicBezTo>
                      <a:cubicBezTo>
                        <a:pt x="2440" y="287"/>
                        <a:pt x="1637"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4"/>
                <p:cNvSpPr/>
                <p:nvPr/>
              </p:nvSpPr>
              <p:spPr>
                <a:xfrm>
                  <a:off x="7515839" y="1709991"/>
                  <a:ext cx="126856" cy="50170"/>
                </a:xfrm>
                <a:custGeom>
                  <a:avLst/>
                  <a:gdLst/>
                  <a:ahLst/>
                  <a:cxnLst/>
                  <a:rect l="l" t="t" r="r" b="b"/>
                  <a:pathLst>
                    <a:path w="4966" h="1964" extrusionOk="0">
                      <a:moveTo>
                        <a:pt x="3778" y="13"/>
                      </a:moveTo>
                      <a:cubicBezTo>
                        <a:pt x="3225" y="13"/>
                        <a:pt x="2697" y="139"/>
                        <a:pt x="2189" y="348"/>
                      </a:cubicBezTo>
                      <a:cubicBezTo>
                        <a:pt x="1352" y="689"/>
                        <a:pt x="650" y="1238"/>
                        <a:pt x="1" y="1847"/>
                      </a:cubicBezTo>
                      <a:cubicBezTo>
                        <a:pt x="401" y="1920"/>
                        <a:pt x="793" y="1963"/>
                        <a:pt x="1185" y="1963"/>
                      </a:cubicBezTo>
                      <a:cubicBezTo>
                        <a:pt x="1614" y="1963"/>
                        <a:pt x="2043" y="1912"/>
                        <a:pt x="2483" y="1793"/>
                      </a:cubicBezTo>
                      <a:cubicBezTo>
                        <a:pt x="3206" y="1592"/>
                        <a:pt x="4296" y="1138"/>
                        <a:pt x="4738" y="489"/>
                      </a:cubicBezTo>
                      <a:cubicBezTo>
                        <a:pt x="4959" y="167"/>
                        <a:pt x="4965" y="301"/>
                        <a:pt x="4711" y="134"/>
                      </a:cubicBezTo>
                      <a:cubicBezTo>
                        <a:pt x="4497" y="0"/>
                        <a:pt x="4062" y="20"/>
                        <a:pt x="3821" y="14"/>
                      </a:cubicBezTo>
                      <a:cubicBezTo>
                        <a:pt x="3807" y="13"/>
                        <a:pt x="3793" y="13"/>
                        <a:pt x="3778"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4"/>
                <p:cNvSpPr/>
                <p:nvPr/>
              </p:nvSpPr>
              <p:spPr>
                <a:xfrm>
                  <a:off x="7480306" y="1280810"/>
                  <a:ext cx="175213" cy="164459"/>
                </a:xfrm>
                <a:custGeom>
                  <a:avLst/>
                  <a:gdLst/>
                  <a:ahLst/>
                  <a:cxnLst/>
                  <a:rect l="l" t="t" r="r" b="b"/>
                  <a:pathLst>
                    <a:path w="6859" h="6438" extrusionOk="0">
                      <a:moveTo>
                        <a:pt x="1626" y="1"/>
                      </a:moveTo>
                      <a:cubicBezTo>
                        <a:pt x="903" y="1680"/>
                        <a:pt x="355" y="3447"/>
                        <a:pt x="0" y="5287"/>
                      </a:cubicBezTo>
                      <a:cubicBezTo>
                        <a:pt x="506" y="5123"/>
                        <a:pt x="1032" y="5047"/>
                        <a:pt x="1559" y="5047"/>
                      </a:cubicBezTo>
                      <a:cubicBezTo>
                        <a:pt x="2972" y="5047"/>
                        <a:pt x="4399" y="5590"/>
                        <a:pt x="5500" y="6437"/>
                      </a:cubicBezTo>
                      <a:cubicBezTo>
                        <a:pt x="5781" y="4905"/>
                        <a:pt x="6243" y="3427"/>
                        <a:pt x="6858" y="2042"/>
                      </a:cubicBezTo>
                      <a:lnTo>
                        <a:pt x="6858" y="2042"/>
                      </a:lnTo>
                      <a:cubicBezTo>
                        <a:pt x="6507" y="2116"/>
                        <a:pt x="6148" y="2153"/>
                        <a:pt x="5789" y="2153"/>
                      </a:cubicBezTo>
                      <a:cubicBezTo>
                        <a:pt x="4158" y="2153"/>
                        <a:pt x="2525" y="1394"/>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4"/>
                <p:cNvSpPr/>
                <p:nvPr/>
              </p:nvSpPr>
              <p:spPr>
                <a:xfrm>
                  <a:off x="7471237" y="1589828"/>
                  <a:ext cx="171100" cy="165813"/>
                </a:xfrm>
                <a:custGeom>
                  <a:avLst/>
                  <a:gdLst/>
                  <a:ahLst/>
                  <a:cxnLst/>
                  <a:rect l="l" t="t" r="r" b="b"/>
                  <a:pathLst>
                    <a:path w="6698" h="6491" extrusionOk="0">
                      <a:moveTo>
                        <a:pt x="5627" y="1"/>
                      </a:moveTo>
                      <a:cubicBezTo>
                        <a:pt x="4816" y="605"/>
                        <a:pt x="3814" y="924"/>
                        <a:pt x="2818" y="924"/>
                      </a:cubicBezTo>
                      <a:cubicBezTo>
                        <a:pt x="1884" y="924"/>
                        <a:pt x="955" y="643"/>
                        <a:pt x="195" y="54"/>
                      </a:cubicBezTo>
                      <a:cubicBezTo>
                        <a:pt x="128" y="88"/>
                        <a:pt x="61" y="108"/>
                        <a:pt x="1" y="108"/>
                      </a:cubicBezTo>
                      <a:cubicBezTo>
                        <a:pt x="188" y="2322"/>
                        <a:pt x="663" y="4463"/>
                        <a:pt x="1386" y="6484"/>
                      </a:cubicBezTo>
                      <a:cubicBezTo>
                        <a:pt x="1399" y="6484"/>
                        <a:pt x="1419" y="6491"/>
                        <a:pt x="1432" y="6491"/>
                      </a:cubicBezTo>
                      <a:cubicBezTo>
                        <a:pt x="2579" y="5397"/>
                        <a:pt x="3988" y="4475"/>
                        <a:pt x="5529" y="4475"/>
                      </a:cubicBezTo>
                      <a:cubicBezTo>
                        <a:pt x="5911" y="4475"/>
                        <a:pt x="6301" y="4532"/>
                        <a:pt x="6698" y="4657"/>
                      </a:cubicBezTo>
                      <a:cubicBezTo>
                        <a:pt x="6163" y="3179"/>
                        <a:pt x="5795" y="1620"/>
                        <a:pt x="5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4"/>
                <p:cNvSpPr/>
                <p:nvPr/>
              </p:nvSpPr>
              <p:spPr>
                <a:xfrm>
                  <a:off x="7468836" y="1425420"/>
                  <a:ext cx="150435" cy="158456"/>
                </a:xfrm>
                <a:custGeom>
                  <a:avLst/>
                  <a:gdLst/>
                  <a:ahLst/>
                  <a:cxnLst/>
                  <a:rect l="l" t="t" r="r" b="b"/>
                  <a:pathLst>
                    <a:path w="5889" h="6203" extrusionOk="0">
                      <a:moveTo>
                        <a:pt x="382" y="0"/>
                      </a:moveTo>
                      <a:cubicBezTo>
                        <a:pt x="135" y="1425"/>
                        <a:pt x="1" y="2891"/>
                        <a:pt x="1" y="4383"/>
                      </a:cubicBezTo>
                      <a:cubicBezTo>
                        <a:pt x="1" y="4911"/>
                        <a:pt x="21" y="5433"/>
                        <a:pt x="54" y="5955"/>
                      </a:cubicBezTo>
                      <a:cubicBezTo>
                        <a:pt x="101" y="5988"/>
                        <a:pt x="115" y="6042"/>
                        <a:pt x="101" y="6095"/>
                      </a:cubicBezTo>
                      <a:lnTo>
                        <a:pt x="108" y="6095"/>
                      </a:lnTo>
                      <a:cubicBezTo>
                        <a:pt x="155" y="6136"/>
                        <a:pt x="202" y="6162"/>
                        <a:pt x="248" y="6202"/>
                      </a:cubicBezTo>
                      <a:cubicBezTo>
                        <a:pt x="563" y="5955"/>
                        <a:pt x="1205" y="5540"/>
                        <a:pt x="1286" y="5507"/>
                      </a:cubicBezTo>
                      <a:cubicBezTo>
                        <a:pt x="1754" y="5306"/>
                        <a:pt x="2269" y="5212"/>
                        <a:pt x="2771" y="5206"/>
                      </a:cubicBezTo>
                      <a:cubicBezTo>
                        <a:pt x="2791" y="5205"/>
                        <a:pt x="2810" y="5205"/>
                        <a:pt x="2830" y="5205"/>
                      </a:cubicBezTo>
                      <a:cubicBezTo>
                        <a:pt x="3825" y="5205"/>
                        <a:pt x="4776" y="5534"/>
                        <a:pt x="5681" y="5928"/>
                      </a:cubicBezTo>
                      <a:cubicBezTo>
                        <a:pt x="5641" y="5420"/>
                        <a:pt x="5614" y="4904"/>
                        <a:pt x="5614" y="4383"/>
                      </a:cubicBezTo>
                      <a:cubicBezTo>
                        <a:pt x="5614" y="3272"/>
                        <a:pt x="5708" y="2181"/>
                        <a:pt x="5889" y="1118"/>
                      </a:cubicBezTo>
                      <a:lnTo>
                        <a:pt x="5889" y="1118"/>
                      </a:lnTo>
                      <a:cubicBezTo>
                        <a:pt x="5289" y="1334"/>
                        <a:pt x="4657" y="1441"/>
                        <a:pt x="4028" y="1441"/>
                      </a:cubicBezTo>
                      <a:cubicBezTo>
                        <a:pt x="2689" y="1441"/>
                        <a:pt x="1361" y="956"/>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4"/>
                <p:cNvSpPr/>
                <p:nvPr/>
              </p:nvSpPr>
              <p:spPr>
                <a:xfrm>
                  <a:off x="7436726" y="1112417"/>
                  <a:ext cx="181344" cy="151686"/>
                </a:xfrm>
                <a:custGeom>
                  <a:avLst/>
                  <a:gdLst/>
                  <a:ahLst/>
                  <a:cxnLst/>
                  <a:rect l="l" t="t" r="r" b="b"/>
                  <a:pathLst>
                    <a:path w="7099" h="5938" extrusionOk="0">
                      <a:moveTo>
                        <a:pt x="5557" y="1"/>
                      </a:moveTo>
                      <a:cubicBezTo>
                        <a:pt x="3703" y="1"/>
                        <a:pt x="1849" y="39"/>
                        <a:pt x="0" y="123"/>
                      </a:cubicBezTo>
                      <a:cubicBezTo>
                        <a:pt x="917" y="2117"/>
                        <a:pt x="2047" y="3977"/>
                        <a:pt x="3205" y="5844"/>
                      </a:cubicBezTo>
                      <a:cubicBezTo>
                        <a:pt x="3225" y="5870"/>
                        <a:pt x="3225" y="5897"/>
                        <a:pt x="3212" y="5924"/>
                      </a:cubicBezTo>
                      <a:cubicBezTo>
                        <a:pt x="3217" y="5923"/>
                        <a:pt x="3222" y="5922"/>
                        <a:pt x="3227" y="5922"/>
                      </a:cubicBezTo>
                      <a:cubicBezTo>
                        <a:pt x="3249" y="5922"/>
                        <a:pt x="3270" y="5932"/>
                        <a:pt x="3292" y="5937"/>
                      </a:cubicBezTo>
                      <a:lnTo>
                        <a:pt x="3312" y="5937"/>
                      </a:lnTo>
                      <a:cubicBezTo>
                        <a:pt x="3419" y="5696"/>
                        <a:pt x="3539" y="5456"/>
                        <a:pt x="3653" y="5221"/>
                      </a:cubicBezTo>
                      <a:cubicBezTo>
                        <a:pt x="2516" y="4057"/>
                        <a:pt x="1699" y="2485"/>
                        <a:pt x="990" y="1040"/>
                      </a:cubicBezTo>
                      <a:cubicBezTo>
                        <a:pt x="937" y="926"/>
                        <a:pt x="1004" y="812"/>
                        <a:pt x="1124" y="806"/>
                      </a:cubicBezTo>
                      <a:cubicBezTo>
                        <a:pt x="2657" y="672"/>
                        <a:pt x="4239" y="498"/>
                        <a:pt x="5785" y="498"/>
                      </a:cubicBezTo>
                      <a:cubicBezTo>
                        <a:pt x="6021" y="498"/>
                        <a:pt x="6256" y="502"/>
                        <a:pt x="6490" y="511"/>
                      </a:cubicBezTo>
                      <a:cubicBezTo>
                        <a:pt x="6557" y="518"/>
                        <a:pt x="6597" y="551"/>
                        <a:pt x="6617" y="598"/>
                      </a:cubicBezTo>
                      <a:cubicBezTo>
                        <a:pt x="6778" y="397"/>
                        <a:pt x="6938" y="203"/>
                        <a:pt x="7099" y="9"/>
                      </a:cubicBezTo>
                      <a:cubicBezTo>
                        <a:pt x="6585" y="4"/>
                        <a:pt x="6071" y="1"/>
                        <a:pt x="5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4"/>
                <p:cNvSpPr/>
                <p:nvPr/>
              </p:nvSpPr>
              <p:spPr>
                <a:xfrm>
                  <a:off x="7481838" y="1416965"/>
                  <a:ext cx="134188" cy="39595"/>
                </a:xfrm>
                <a:custGeom>
                  <a:avLst/>
                  <a:gdLst/>
                  <a:ahLst/>
                  <a:cxnLst/>
                  <a:rect l="l" t="t" r="r" b="b"/>
                  <a:pathLst>
                    <a:path w="5253" h="1550" extrusionOk="0">
                      <a:moveTo>
                        <a:pt x="1671" y="1"/>
                      </a:moveTo>
                      <a:cubicBezTo>
                        <a:pt x="1116" y="1"/>
                        <a:pt x="571" y="77"/>
                        <a:pt x="0" y="184"/>
                      </a:cubicBezTo>
                      <a:cubicBezTo>
                        <a:pt x="669" y="759"/>
                        <a:pt x="1426" y="1201"/>
                        <a:pt x="2302" y="1408"/>
                      </a:cubicBezTo>
                      <a:cubicBezTo>
                        <a:pt x="2696" y="1497"/>
                        <a:pt x="3103" y="1549"/>
                        <a:pt x="3509" y="1549"/>
                      </a:cubicBezTo>
                      <a:cubicBezTo>
                        <a:pt x="3593" y="1549"/>
                        <a:pt x="3677" y="1547"/>
                        <a:pt x="3761" y="1542"/>
                      </a:cubicBezTo>
                      <a:cubicBezTo>
                        <a:pt x="4021" y="1529"/>
                        <a:pt x="4844" y="1536"/>
                        <a:pt x="5065" y="1308"/>
                      </a:cubicBezTo>
                      <a:cubicBezTo>
                        <a:pt x="5253" y="1121"/>
                        <a:pt x="4938" y="1020"/>
                        <a:pt x="4717" y="880"/>
                      </a:cubicBezTo>
                      <a:cubicBezTo>
                        <a:pt x="4563" y="773"/>
                        <a:pt x="4383" y="686"/>
                        <a:pt x="4215" y="599"/>
                      </a:cubicBezTo>
                      <a:cubicBezTo>
                        <a:pt x="3754" y="378"/>
                        <a:pt x="3252" y="204"/>
                        <a:pt x="2744" y="104"/>
                      </a:cubicBezTo>
                      <a:cubicBezTo>
                        <a:pt x="2376" y="31"/>
                        <a:pt x="2022" y="1"/>
                        <a:pt x="1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4"/>
                <p:cNvSpPr/>
                <p:nvPr/>
              </p:nvSpPr>
              <p:spPr>
                <a:xfrm>
                  <a:off x="7433303" y="928749"/>
                  <a:ext cx="186836" cy="179479"/>
                </a:xfrm>
                <a:custGeom>
                  <a:avLst/>
                  <a:gdLst/>
                  <a:ahLst/>
                  <a:cxnLst/>
                  <a:rect l="l" t="t" r="r" b="b"/>
                  <a:pathLst>
                    <a:path w="7314" h="7026" extrusionOk="0">
                      <a:moveTo>
                        <a:pt x="6002" y="0"/>
                      </a:moveTo>
                      <a:cubicBezTo>
                        <a:pt x="3680" y="2034"/>
                        <a:pt x="1653" y="4403"/>
                        <a:pt x="0" y="7025"/>
                      </a:cubicBezTo>
                      <a:cubicBezTo>
                        <a:pt x="1198" y="6965"/>
                        <a:pt x="2402" y="6918"/>
                        <a:pt x="3607" y="6892"/>
                      </a:cubicBezTo>
                      <a:cubicBezTo>
                        <a:pt x="4162" y="6878"/>
                        <a:pt x="4710" y="6872"/>
                        <a:pt x="5266" y="6865"/>
                      </a:cubicBezTo>
                      <a:cubicBezTo>
                        <a:pt x="5498" y="6865"/>
                        <a:pt x="6042" y="6954"/>
                        <a:pt x="6458" y="6954"/>
                      </a:cubicBezTo>
                      <a:cubicBezTo>
                        <a:pt x="6666" y="6954"/>
                        <a:pt x="6843" y="6932"/>
                        <a:pt x="6932" y="6865"/>
                      </a:cubicBezTo>
                      <a:cubicBezTo>
                        <a:pt x="7313" y="6591"/>
                        <a:pt x="6925" y="5279"/>
                        <a:pt x="6878" y="4905"/>
                      </a:cubicBezTo>
                      <a:cubicBezTo>
                        <a:pt x="6798" y="4363"/>
                        <a:pt x="6718" y="3821"/>
                        <a:pt x="6624" y="3279"/>
                      </a:cubicBezTo>
                      <a:cubicBezTo>
                        <a:pt x="6443" y="2181"/>
                        <a:pt x="6236" y="1091"/>
                        <a:pt x="6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4"/>
                <p:cNvSpPr/>
                <p:nvPr/>
              </p:nvSpPr>
              <p:spPr>
                <a:xfrm>
                  <a:off x="7481149" y="1564896"/>
                  <a:ext cx="131633" cy="42635"/>
                </a:xfrm>
                <a:custGeom>
                  <a:avLst/>
                  <a:gdLst/>
                  <a:ahLst/>
                  <a:cxnLst/>
                  <a:rect l="l" t="t" r="r" b="b"/>
                  <a:pathLst>
                    <a:path w="5153" h="1669" extrusionOk="0">
                      <a:moveTo>
                        <a:pt x="2330" y="1"/>
                      </a:moveTo>
                      <a:cubicBezTo>
                        <a:pt x="1646" y="1"/>
                        <a:pt x="972" y="157"/>
                        <a:pt x="389" y="555"/>
                      </a:cubicBezTo>
                      <a:cubicBezTo>
                        <a:pt x="288" y="629"/>
                        <a:pt x="148" y="776"/>
                        <a:pt x="1" y="896"/>
                      </a:cubicBezTo>
                      <a:cubicBezTo>
                        <a:pt x="742" y="1384"/>
                        <a:pt x="1568" y="1668"/>
                        <a:pt x="2472" y="1668"/>
                      </a:cubicBezTo>
                      <a:cubicBezTo>
                        <a:pt x="2522" y="1668"/>
                        <a:pt x="2573" y="1668"/>
                        <a:pt x="2623" y="1666"/>
                      </a:cubicBezTo>
                      <a:cubicBezTo>
                        <a:pt x="3205" y="1646"/>
                        <a:pt x="3767" y="1512"/>
                        <a:pt x="4303" y="1271"/>
                      </a:cubicBezTo>
                      <a:cubicBezTo>
                        <a:pt x="4450" y="1204"/>
                        <a:pt x="4871" y="1070"/>
                        <a:pt x="4952" y="910"/>
                      </a:cubicBezTo>
                      <a:cubicBezTo>
                        <a:pt x="5152" y="502"/>
                        <a:pt x="4631" y="488"/>
                        <a:pt x="4309" y="374"/>
                      </a:cubicBezTo>
                      <a:cubicBezTo>
                        <a:pt x="3689" y="152"/>
                        <a:pt x="3004"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4"/>
                <p:cNvSpPr/>
                <p:nvPr/>
              </p:nvSpPr>
              <p:spPr>
                <a:xfrm>
                  <a:off x="7397923" y="1766395"/>
                  <a:ext cx="164791" cy="122616"/>
                </a:xfrm>
                <a:custGeom>
                  <a:avLst/>
                  <a:gdLst/>
                  <a:ahLst/>
                  <a:cxnLst/>
                  <a:rect l="l" t="t" r="r" b="b"/>
                  <a:pathLst>
                    <a:path w="6451" h="4800" extrusionOk="0">
                      <a:moveTo>
                        <a:pt x="4108" y="0"/>
                      </a:moveTo>
                      <a:cubicBezTo>
                        <a:pt x="2737" y="1525"/>
                        <a:pt x="1365" y="3058"/>
                        <a:pt x="0" y="4583"/>
                      </a:cubicBezTo>
                      <a:cubicBezTo>
                        <a:pt x="1250" y="4742"/>
                        <a:pt x="2485" y="4800"/>
                        <a:pt x="3725" y="4800"/>
                      </a:cubicBezTo>
                      <a:cubicBezTo>
                        <a:pt x="4629" y="4800"/>
                        <a:pt x="5535" y="4769"/>
                        <a:pt x="6450" y="4724"/>
                      </a:cubicBezTo>
                      <a:cubicBezTo>
                        <a:pt x="6450" y="4717"/>
                        <a:pt x="6450" y="4717"/>
                        <a:pt x="6450" y="4710"/>
                      </a:cubicBezTo>
                      <a:cubicBezTo>
                        <a:pt x="6283" y="4456"/>
                        <a:pt x="6129" y="4195"/>
                        <a:pt x="5975" y="3934"/>
                      </a:cubicBezTo>
                      <a:cubicBezTo>
                        <a:pt x="4624" y="3914"/>
                        <a:pt x="3252" y="3720"/>
                        <a:pt x="1907" y="3593"/>
                      </a:cubicBezTo>
                      <a:cubicBezTo>
                        <a:pt x="1760" y="3580"/>
                        <a:pt x="1700" y="3432"/>
                        <a:pt x="1793" y="3319"/>
                      </a:cubicBezTo>
                      <a:cubicBezTo>
                        <a:pt x="2596" y="2308"/>
                        <a:pt x="3372" y="1278"/>
                        <a:pt x="4209" y="301"/>
                      </a:cubicBezTo>
                      <a:cubicBezTo>
                        <a:pt x="4215" y="301"/>
                        <a:pt x="4215" y="301"/>
                        <a:pt x="4222" y="294"/>
                      </a:cubicBezTo>
                      <a:cubicBezTo>
                        <a:pt x="4182" y="194"/>
                        <a:pt x="4142" y="100"/>
                        <a:pt x="4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4"/>
                <p:cNvSpPr/>
                <p:nvPr/>
              </p:nvSpPr>
              <p:spPr>
                <a:xfrm>
                  <a:off x="7471748" y="1132649"/>
                  <a:ext cx="129922" cy="108030"/>
                </a:xfrm>
                <a:custGeom>
                  <a:avLst/>
                  <a:gdLst/>
                  <a:ahLst/>
                  <a:cxnLst/>
                  <a:rect l="l" t="t" r="r" b="b"/>
                  <a:pathLst>
                    <a:path w="5086" h="4229" extrusionOk="0">
                      <a:moveTo>
                        <a:pt x="5086" y="0"/>
                      </a:moveTo>
                      <a:lnTo>
                        <a:pt x="5086" y="0"/>
                      </a:lnTo>
                      <a:cubicBezTo>
                        <a:pt x="3406" y="181"/>
                        <a:pt x="1693" y="188"/>
                        <a:pt x="1" y="308"/>
                      </a:cubicBezTo>
                      <a:cubicBezTo>
                        <a:pt x="703" y="1693"/>
                        <a:pt x="1593" y="2904"/>
                        <a:pt x="2383" y="4229"/>
                      </a:cubicBezTo>
                      <a:cubicBezTo>
                        <a:pt x="3152" y="2730"/>
                        <a:pt x="4055" y="1312"/>
                        <a:pt x="5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4"/>
                <p:cNvSpPr/>
                <p:nvPr/>
              </p:nvSpPr>
              <p:spPr>
                <a:xfrm>
                  <a:off x="7391435" y="1891489"/>
                  <a:ext cx="170743" cy="175545"/>
                </a:xfrm>
                <a:custGeom>
                  <a:avLst/>
                  <a:gdLst/>
                  <a:ahLst/>
                  <a:cxnLst/>
                  <a:rect l="l" t="t" r="r" b="b"/>
                  <a:pathLst>
                    <a:path w="6684" h="6872" extrusionOk="0">
                      <a:moveTo>
                        <a:pt x="0" y="1"/>
                      </a:moveTo>
                      <a:lnTo>
                        <a:pt x="0" y="1"/>
                      </a:lnTo>
                      <a:cubicBezTo>
                        <a:pt x="1218" y="2489"/>
                        <a:pt x="2757" y="4798"/>
                        <a:pt x="4556" y="6872"/>
                      </a:cubicBezTo>
                      <a:cubicBezTo>
                        <a:pt x="5399" y="4664"/>
                        <a:pt x="5955" y="2389"/>
                        <a:pt x="6684" y="154"/>
                      </a:cubicBezTo>
                      <a:lnTo>
                        <a:pt x="6684" y="154"/>
                      </a:lnTo>
                      <a:cubicBezTo>
                        <a:pt x="5841" y="254"/>
                        <a:pt x="4989" y="298"/>
                        <a:pt x="4134" y="298"/>
                      </a:cubicBezTo>
                      <a:cubicBezTo>
                        <a:pt x="2750" y="298"/>
                        <a:pt x="1361" y="18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4"/>
                <p:cNvSpPr/>
                <p:nvPr/>
              </p:nvSpPr>
              <p:spPr>
                <a:xfrm>
                  <a:off x="7353986" y="1271077"/>
                  <a:ext cx="163437" cy="141877"/>
                </a:xfrm>
                <a:custGeom>
                  <a:avLst/>
                  <a:gdLst/>
                  <a:ahLst/>
                  <a:cxnLst/>
                  <a:rect l="l" t="t" r="r" b="b"/>
                  <a:pathLst>
                    <a:path w="6398" h="5554" extrusionOk="0">
                      <a:moveTo>
                        <a:pt x="6370" y="1"/>
                      </a:moveTo>
                      <a:cubicBezTo>
                        <a:pt x="4276" y="476"/>
                        <a:pt x="2135" y="770"/>
                        <a:pt x="1" y="971"/>
                      </a:cubicBezTo>
                      <a:cubicBezTo>
                        <a:pt x="1366" y="2690"/>
                        <a:pt x="2931" y="4222"/>
                        <a:pt x="4678" y="5554"/>
                      </a:cubicBezTo>
                      <a:cubicBezTo>
                        <a:pt x="4731" y="5286"/>
                        <a:pt x="4785" y="5025"/>
                        <a:pt x="4845" y="4764"/>
                      </a:cubicBezTo>
                      <a:lnTo>
                        <a:pt x="4838" y="4764"/>
                      </a:lnTo>
                      <a:cubicBezTo>
                        <a:pt x="3641" y="3961"/>
                        <a:pt x="2550" y="2985"/>
                        <a:pt x="1546" y="1954"/>
                      </a:cubicBezTo>
                      <a:cubicBezTo>
                        <a:pt x="1473" y="1874"/>
                        <a:pt x="1500" y="1720"/>
                        <a:pt x="1613" y="1700"/>
                      </a:cubicBezTo>
                      <a:cubicBezTo>
                        <a:pt x="3099" y="1412"/>
                        <a:pt x="4584" y="1118"/>
                        <a:pt x="6069" y="837"/>
                      </a:cubicBezTo>
                      <a:cubicBezTo>
                        <a:pt x="6176" y="583"/>
                        <a:pt x="6283" y="328"/>
                        <a:pt x="6390" y="81"/>
                      </a:cubicBezTo>
                      <a:cubicBezTo>
                        <a:pt x="6384" y="54"/>
                        <a:pt x="6384" y="34"/>
                        <a:pt x="6397" y="14"/>
                      </a:cubicBezTo>
                      <a:cubicBezTo>
                        <a:pt x="6390" y="7"/>
                        <a:pt x="6377" y="7"/>
                        <a:pt x="6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4"/>
                <p:cNvSpPr/>
                <p:nvPr/>
              </p:nvSpPr>
              <p:spPr>
                <a:xfrm>
                  <a:off x="7454659" y="1782105"/>
                  <a:ext cx="92320" cy="78474"/>
                </a:xfrm>
                <a:custGeom>
                  <a:avLst/>
                  <a:gdLst/>
                  <a:ahLst/>
                  <a:cxnLst/>
                  <a:rect l="l" t="t" r="r" b="b"/>
                  <a:pathLst>
                    <a:path w="3614" h="3072" extrusionOk="0">
                      <a:moveTo>
                        <a:pt x="2128" y="1"/>
                      </a:moveTo>
                      <a:cubicBezTo>
                        <a:pt x="1446" y="917"/>
                        <a:pt x="716" y="1800"/>
                        <a:pt x="1" y="2684"/>
                      </a:cubicBezTo>
                      <a:cubicBezTo>
                        <a:pt x="1198" y="2797"/>
                        <a:pt x="2423" y="2871"/>
                        <a:pt x="3614" y="3072"/>
                      </a:cubicBezTo>
                      <a:cubicBezTo>
                        <a:pt x="3052" y="2088"/>
                        <a:pt x="2556" y="1064"/>
                        <a:pt x="2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4"/>
                <p:cNvSpPr/>
                <p:nvPr/>
              </p:nvSpPr>
              <p:spPr>
                <a:xfrm>
                  <a:off x="7326831" y="1703835"/>
                  <a:ext cx="168367" cy="178611"/>
                </a:xfrm>
                <a:custGeom>
                  <a:avLst/>
                  <a:gdLst/>
                  <a:ahLst/>
                  <a:cxnLst/>
                  <a:rect l="l" t="t" r="r" b="b"/>
                  <a:pathLst>
                    <a:path w="6591" h="6992" extrusionOk="0">
                      <a:moveTo>
                        <a:pt x="0" y="0"/>
                      </a:moveTo>
                      <a:lnTo>
                        <a:pt x="0" y="0"/>
                      </a:lnTo>
                      <a:cubicBezTo>
                        <a:pt x="515" y="2449"/>
                        <a:pt x="1311" y="4791"/>
                        <a:pt x="2362" y="6992"/>
                      </a:cubicBezTo>
                      <a:cubicBezTo>
                        <a:pt x="3774" y="5420"/>
                        <a:pt x="5179" y="3854"/>
                        <a:pt x="6590" y="2282"/>
                      </a:cubicBezTo>
                      <a:cubicBezTo>
                        <a:pt x="4302" y="1780"/>
                        <a:pt x="2108" y="101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4"/>
                <p:cNvSpPr/>
                <p:nvPr/>
              </p:nvSpPr>
              <p:spPr>
                <a:xfrm>
                  <a:off x="7331787" y="1592740"/>
                  <a:ext cx="166656" cy="161189"/>
                </a:xfrm>
                <a:custGeom>
                  <a:avLst/>
                  <a:gdLst/>
                  <a:ahLst/>
                  <a:cxnLst/>
                  <a:rect l="l" t="t" r="r" b="b"/>
                  <a:pathLst>
                    <a:path w="6524" h="6310" extrusionOk="0">
                      <a:moveTo>
                        <a:pt x="5172" y="0"/>
                      </a:moveTo>
                      <a:cubicBezTo>
                        <a:pt x="3506" y="1419"/>
                        <a:pt x="1666" y="2630"/>
                        <a:pt x="0" y="4068"/>
                      </a:cubicBezTo>
                      <a:cubicBezTo>
                        <a:pt x="2081" y="5085"/>
                        <a:pt x="4262" y="5828"/>
                        <a:pt x="6523" y="6310"/>
                      </a:cubicBezTo>
                      <a:cubicBezTo>
                        <a:pt x="6430" y="6035"/>
                        <a:pt x="6336" y="5761"/>
                        <a:pt x="6242" y="5487"/>
                      </a:cubicBezTo>
                      <a:cubicBezTo>
                        <a:pt x="6231" y="5504"/>
                        <a:pt x="6209" y="5521"/>
                        <a:pt x="6182" y="5521"/>
                      </a:cubicBezTo>
                      <a:cubicBezTo>
                        <a:pt x="6178" y="5521"/>
                        <a:pt x="6173" y="5521"/>
                        <a:pt x="6169" y="5520"/>
                      </a:cubicBezTo>
                      <a:cubicBezTo>
                        <a:pt x="4617" y="5266"/>
                        <a:pt x="3024" y="4463"/>
                        <a:pt x="1539" y="3934"/>
                      </a:cubicBezTo>
                      <a:cubicBezTo>
                        <a:pt x="1439" y="3901"/>
                        <a:pt x="1378" y="3754"/>
                        <a:pt x="1472" y="3667"/>
                      </a:cubicBezTo>
                      <a:cubicBezTo>
                        <a:pt x="2596" y="2663"/>
                        <a:pt x="3881" y="1566"/>
                        <a:pt x="5272" y="944"/>
                      </a:cubicBezTo>
                      <a:cubicBezTo>
                        <a:pt x="5232" y="636"/>
                        <a:pt x="5199" y="322"/>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4"/>
                <p:cNvSpPr/>
                <p:nvPr/>
              </p:nvSpPr>
              <p:spPr>
                <a:xfrm>
                  <a:off x="7404079" y="1301169"/>
                  <a:ext cx="101541" cy="84963"/>
                </a:xfrm>
                <a:custGeom>
                  <a:avLst/>
                  <a:gdLst/>
                  <a:ahLst/>
                  <a:cxnLst/>
                  <a:rect l="l" t="t" r="r" b="b"/>
                  <a:pathLst>
                    <a:path w="3975" h="3326" extrusionOk="0">
                      <a:moveTo>
                        <a:pt x="3974" y="0"/>
                      </a:moveTo>
                      <a:lnTo>
                        <a:pt x="3974" y="0"/>
                      </a:lnTo>
                      <a:cubicBezTo>
                        <a:pt x="2650" y="261"/>
                        <a:pt x="1325" y="509"/>
                        <a:pt x="0" y="763"/>
                      </a:cubicBezTo>
                      <a:cubicBezTo>
                        <a:pt x="917" y="1700"/>
                        <a:pt x="1907" y="2523"/>
                        <a:pt x="2944" y="3325"/>
                      </a:cubicBezTo>
                      <a:cubicBezTo>
                        <a:pt x="3212" y="2188"/>
                        <a:pt x="3560" y="1077"/>
                        <a:pt x="3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4"/>
                <p:cNvSpPr/>
                <p:nvPr/>
              </p:nvSpPr>
              <p:spPr>
                <a:xfrm>
                  <a:off x="7349030" y="1115712"/>
                  <a:ext cx="165813" cy="172148"/>
                </a:xfrm>
                <a:custGeom>
                  <a:avLst/>
                  <a:gdLst/>
                  <a:ahLst/>
                  <a:cxnLst/>
                  <a:rect l="l" t="t" r="r" b="b"/>
                  <a:pathLst>
                    <a:path w="6491" h="6739" extrusionOk="0">
                      <a:moveTo>
                        <a:pt x="3112" y="1"/>
                      </a:moveTo>
                      <a:cubicBezTo>
                        <a:pt x="1827" y="2102"/>
                        <a:pt x="777" y="4363"/>
                        <a:pt x="1" y="6738"/>
                      </a:cubicBezTo>
                      <a:cubicBezTo>
                        <a:pt x="2182" y="6544"/>
                        <a:pt x="4336" y="6203"/>
                        <a:pt x="6491" y="5815"/>
                      </a:cubicBezTo>
                      <a:cubicBezTo>
                        <a:pt x="5112" y="4049"/>
                        <a:pt x="4035" y="2041"/>
                        <a:pt x="3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4"/>
                <p:cNvSpPr/>
                <p:nvPr/>
              </p:nvSpPr>
              <p:spPr>
                <a:xfrm>
                  <a:off x="7380323" y="1624364"/>
                  <a:ext cx="110252" cy="105807"/>
                </a:xfrm>
                <a:custGeom>
                  <a:avLst/>
                  <a:gdLst/>
                  <a:ahLst/>
                  <a:cxnLst/>
                  <a:rect l="l" t="t" r="r" b="b"/>
                  <a:pathLst>
                    <a:path w="4316" h="4142" extrusionOk="0">
                      <a:moveTo>
                        <a:pt x="3406" y="0"/>
                      </a:moveTo>
                      <a:cubicBezTo>
                        <a:pt x="2268" y="836"/>
                        <a:pt x="1084" y="1566"/>
                        <a:pt x="0" y="2489"/>
                      </a:cubicBezTo>
                      <a:cubicBezTo>
                        <a:pt x="1419" y="2984"/>
                        <a:pt x="3038" y="3386"/>
                        <a:pt x="4316" y="4142"/>
                      </a:cubicBezTo>
                      <a:cubicBezTo>
                        <a:pt x="3901" y="2803"/>
                        <a:pt x="3600" y="1425"/>
                        <a:pt x="3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4"/>
                <p:cNvSpPr/>
                <p:nvPr/>
              </p:nvSpPr>
              <p:spPr>
                <a:xfrm>
                  <a:off x="7320164" y="1422687"/>
                  <a:ext cx="151431" cy="151099"/>
                </a:xfrm>
                <a:custGeom>
                  <a:avLst/>
                  <a:gdLst/>
                  <a:ahLst/>
                  <a:cxnLst/>
                  <a:rect l="l" t="t" r="r" b="b"/>
                  <a:pathLst>
                    <a:path w="5928" h="5915" extrusionOk="0">
                      <a:moveTo>
                        <a:pt x="5928" y="0"/>
                      </a:moveTo>
                      <a:lnTo>
                        <a:pt x="5928" y="0"/>
                      </a:lnTo>
                      <a:cubicBezTo>
                        <a:pt x="4041" y="1124"/>
                        <a:pt x="2067" y="2068"/>
                        <a:pt x="0" y="2817"/>
                      </a:cubicBezTo>
                      <a:cubicBezTo>
                        <a:pt x="1786" y="3988"/>
                        <a:pt x="3646" y="4998"/>
                        <a:pt x="5580" y="5915"/>
                      </a:cubicBezTo>
                      <a:cubicBezTo>
                        <a:pt x="5567" y="5687"/>
                        <a:pt x="5553" y="5453"/>
                        <a:pt x="5547" y="5219"/>
                      </a:cubicBezTo>
                      <a:cubicBezTo>
                        <a:pt x="4369" y="4563"/>
                        <a:pt x="3245" y="3787"/>
                        <a:pt x="2094" y="3078"/>
                      </a:cubicBezTo>
                      <a:cubicBezTo>
                        <a:pt x="2001" y="3024"/>
                        <a:pt x="1980" y="2857"/>
                        <a:pt x="2094" y="2810"/>
                      </a:cubicBezTo>
                      <a:cubicBezTo>
                        <a:pt x="3292" y="2268"/>
                        <a:pt x="4483" y="1733"/>
                        <a:pt x="5687" y="1191"/>
                      </a:cubicBezTo>
                      <a:cubicBezTo>
                        <a:pt x="5707" y="1184"/>
                        <a:pt x="5727" y="1178"/>
                        <a:pt x="5747" y="1178"/>
                      </a:cubicBezTo>
                      <a:cubicBezTo>
                        <a:pt x="5801" y="783"/>
                        <a:pt x="5861" y="388"/>
                        <a:pt x="5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4"/>
                <p:cNvSpPr/>
                <p:nvPr/>
              </p:nvSpPr>
              <p:spPr>
                <a:xfrm>
                  <a:off x="7384078" y="1462000"/>
                  <a:ext cx="81897" cy="86827"/>
                </a:xfrm>
                <a:custGeom>
                  <a:avLst/>
                  <a:gdLst/>
                  <a:ahLst/>
                  <a:cxnLst/>
                  <a:rect l="l" t="t" r="r" b="b"/>
                  <a:pathLst>
                    <a:path w="3206" h="3399" extrusionOk="0">
                      <a:moveTo>
                        <a:pt x="3205" y="0"/>
                      </a:moveTo>
                      <a:lnTo>
                        <a:pt x="3205" y="0"/>
                      </a:lnTo>
                      <a:cubicBezTo>
                        <a:pt x="2135" y="475"/>
                        <a:pt x="1064" y="957"/>
                        <a:pt x="0" y="1432"/>
                      </a:cubicBezTo>
                      <a:cubicBezTo>
                        <a:pt x="1011" y="2081"/>
                        <a:pt x="2054" y="2703"/>
                        <a:pt x="3045" y="3399"/>
                      </a:cubicBezTo>
                      <a:cubicBezTo>
                        <a:pt x="3038" y="3252"/>
                        <a:pt x="3038" y="3104"/>
                        <a:pt x="3038" y="2951"/>
                      </a:cubicBezTo>
                      <a:cubicBezTo>
                        <a:pt x="3038" y="1954"/>
                        <a:pt x="3098" y="97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4"/>
                <p:cNvSpPr/>
                <p:nvPr/>
              </p:nvSpPr>
              <p:spPr>
                <a:xfrm>
                  <a:off x="7309563" y="1498555"/>
                  <a:ext cx="153832" cy="192992"/>
                </a:xfrm>
                <a:custGeom>
                  <a:avLst/>
                  <a:gdLst/>
                  <a:ahLst/>
                  <a:cxnLst/>
                  <a:rect l="l" t="t" r="r" b="b"/>
                  <a:pathLst>
                    <a:path w="6022" h="7555" extrusionOk="0">
                      <a:moveTo>
                        <a:pt x="40" y="1"/>
                      </a:moveTo>
                      <a:cubicBezTo>
                        <a:pt x="14" y="503"/>
                        <a:pt x="0" y="1011"/>
                        <a:pt x="0" y="1520"/>
                      </a:cubicBezTo>
                      <a:cubicBezTo>
                        <a:pt x="0" y="3587"/>
                        <a:pt x="201" y="5601"/>
                        <a:pt x="582" y="7555"/>
                      </a:cubicBezTo>
                      <a:cubicBezTo>
                        <a:pt x="2228" y="6083"/>
                        <a:pt x="4048" y="4450"/>
                        <a:pt x="6022" y="3440"/>
                      </a:cubicBezTo>
                      <a:cubicBezTo>
                        <a:pt x="6022" y="3393"/>
                        <a:pt x="6015" y="3353"/>
                        <a:pt x="6015" y="3313"/>
                      </a:cubicBezTo>
                      <a:cubicBezTo>
                        <a:pt x="3928" y="2396"/>
                        <a:pt x="1934" y="1259"/>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4"/>
                <p:cNvSpPr/>
                <p:nvPr/>
              </p:nvSpPr>
              <p:spPr>
                <a:xfrm>
                  <a:off x="7311096" y="1298768"/>
                  <a:ext cx="154190" cy="190080"/>
                </a:xfrm>
                <a:custGeom>
                  <a:avLst/>
                  <a:gdLst/>
                  <a:ahLst/>
                  <a:cxnLst/>
                  <a:rect l="l" t="t" r="r" b="b"/>
                  <a:pathLst>
                    <a:path w="6036" h="7441" extrusionOk="0">
                      <a:moveTo>
                        <a:pt x="1345" y="0"/>
                      </a:moveTo>
                      <a:cubicBezTo>
                        <a:pt x="616" y="2376"/>
                        <a:pt x="154" y="4865"/>
                        <a:pt x="0" y="7440"/>
                      </a:cubicBezTo>
                      <a:cubicBezTo>
                        <a:pt x="2108" y="6698"/>
                        <a:pt x="4115" y="5761"/>
                        <a:pt x="6035" y="4624"/>
                      </a:cubicBezTo>
                      <a:cubicBezTo>
                        <a:pt x="4289" y="3272"/>
                        <a:pt x="2724" y="1733"/>
                        <a:pt x="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388" name="Google Shape;7388;p44"/>
          <p:cNvSpPr/>
          <p:nvPr/>
        </p:nvSpPr>
        <p:spPr>
          <a:xfrm>
            <a:off x="5640425" y="1577725"/>
            <a:ext cx="2123100" cy="21231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7389" name="Google Shape;7389;p44"/>
          <p:cNvSpPr txBox="1">
            <a:spLocks noGrp="1"/>
          </p:cNvSpPr>
          <p:nvPr>
            <p:ph type="title"/>
          </p:nvPr>
        </p:nvSpPr>
        <p:spPr>
          <a:xfrm>
            <a:off x="720000" y="445025"/>
            <a:ext cx="7696296" cy="1230064"/>
          </a:xfrm>
          <a:prstGeom prst="rect">
            <a:avLst/>
          </a:prstGeom>
        </p:spPr>
        <p:txBody>
          <a:bodyPr spcFirstLastPara="1" wrap="square" lIns="91425" tIns="91425" rIns="91425" bIns="91425" anchor="t" anchorCtr="0">
            <a:noAutofit/>
          </a:bodyPr>
          <a:lstStyle/>
          <a:p>
            <a:r>
              <a:rPr lang="en-US" sz="2800" b="1" i="0" dirty="0">
                <a:solidFill>
                  <a:srgbClr val="2E2F30"/>
                </a:solidFill>
                <a:effectLst/>
                <a:latin typeface="Inter"/>
              </a:rPr>
              <a:t>06. Role of Government, NGOs, and Local Communities in preventing  Mazar Destruction</a:t>
            </a:r>
            <a:br>
              <a:rPr lang="en-US" b="1" i="0" dirty="0">
                <a:solidFill>
                  <a:srgbClr val="2E2F30"/>
                </a:solidFill>
                <a:effectLst/>
                <a:latin typeface="Inter"/>
              </a:rPr>
            </a:br>
            <a:r>
              <a:rPr lang="en-US" b="1" i="0" dirty="0">
                <a:solidFill>
                  <a:srgbClr val="2E2F30"/>
                </a:solidFill>
                <a:effectLst/>
                <a:latin typeface="Inter"/>
              </a:rPr>
              <a:t> </a:t>
            </a:r>
            <a:br>
              <a:rPr lang="en-US" b="1" i="0" dirty="0">
                <a:solidFill>
                  <a:srgbClr val="2E2F30"/>
                </a:solidFill>
                <a:effectLst/>
                <a:latin typeface="Inter"/>
              </a:rPr>
            </a:br>
            <a:endParaRPr lang="en-US" b="1" i="0" dirty="0">
              <a:solidFill>
                <a:srgbClr val="2E2F30"/>
              </a:solidFill>
              <a:effectLst/>
              <a:latin typeface="Inter"/>
            </a:endParaRPr>
          </a:p>
        </p:txBody>
      </p:sp>
      <p:pic>
        <p:nvPicPr>
          <p:cNvPr id="7391" name="Google Shape;7391;p44"/>
          <p:cNvPicPr preferRelativeResize="0">
            <a:picLocks noGrp="1"/>
          </p:cNvPicPr>
          <p:nvPr>
            <p:ph type="pic" idx="2"/>
          </p:nvPr>
        </p:nvPicPr>
        <p:blipFill>
          <a:blip r:embed="rId3"/>
          <a:srcRect l="12500" r="12500"/>
          <a:stretch/>
        </p:blipFill>
        <p:spPr>
          <a:xfrm>
            <a:off x="5759830" y="1697130"/>
            <a:ext cx="1884300" cy="1884300"/>
          </a:xfrm>
          <a:prstGeom prst="ellipse">
            <a:avLst/>
          </a:prstGeom>
        </p:spPr>
      </p:pic>
      <p:pic>
        <p:nvPicPr>
          <p:cNvPr id="8" name="Graphic 7" descr="Arrow: Clockwise curve with solid fill">
            <a:extLst>
              <a:ext uri="{FF2B5EF4-FFF2-40B4-BE49-F238E27FC236}">
                <a16:creationId xmlns:a16="http://schemas.microsoft.com/office/drawing/2014/main" id="{7AE0DAE6-B0C0-4CB9-B5EB-BAD92AB5557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400000">
            <a:off x="1041517" y="1543846"/>
            <a:ext cx="566026" cy="566026"/>
          </a:xfrm>
          <a:prstGeom prst="rect">
            <a:avLst/>
          </a:prstGeom>
        </p:spPr>
      </p:pic>
      <p:sp>
        <p:nvSpPr>
          <p:cNvPr id="9" name="TextBox 8">
            <a:extLst>
              <a:ext uri="{FF2B5EF4-FFF2-40B4-BE49-F238E27FC236}">
                <a16:creationId xmlns:a16="http://schemas.microsoft.com/office/drawing/2014/main" id="{30A25113-3F5F-4DEF-80B4-A60ED5888996}"/>
              </a:ext>
            </a:extLst>
          </p:cNvPr>
          <p:cNvSpPr txBox="1"/>
          <p:nvPr/>
        </p:nvSpPr>
        <p:spPr>
          <a:xfrm>
            <a:off x="1715482" y="1556665"/>
            <a:ext cx="4439670" cy="400110"/>
          </a:xfrm>
          <a:prstGeom prst="rect">
            <a:avLst/>
          </a:prstGeom>
          <a:noFill/>
        </p:spPr>
        <p:txBody>
          <a:bodyPr wrap="square" rtlCol="0">
            <a:spAutoFit/>
          </a:bodyPr>
          <a:lstStyle/>
          <a:p>
            <a:r>
              <a:rPr lang="en-US" sz="2000" i="0" dirty="0">
                <a:solidFill>
                  <a:srgbClr val="2E2F30"/>
                </a:solidFill>
                <a:effectLst>
                  <a:glow rad="228600">
                    <a:schemeClr val="accent4">
                      <a:satMod val="175000"/>
                      <a:alpha val="40000"/>
                    </a:schemeClr>
                  </a:glow>
                </a:effectLst>
                <a:latin typeface="Inter"/>
              </a:rPr>
              <a:t>Government Involvement</a:t>
            </a:r>
            <a:endParaRPr lang="en-US" sz="1600" dirty="0">
              <a:effectLst>
                <a:glow rad="228600">
                  <a:schemeClr val="accent4">
                    <a:satMod val="175000"/>
                    <a:alpha val="40000"/>
                  </a:schemeClr>
                </a:glow>
              </a:effectLst>
              <a:latin typeface="Lucida Bright" panose="02040602050505020304" pitchFamily="18" charset="0"/>
            </a:endParaRPr>
          </a:p>
        </p:txBody>
      </p:sp>
      <p:sp>
        <p:nvSpPr>
          <p:cNvPr id="10" name="TextBox 9">
            <a:extLst>
              <a:ext uri="{FF2B5EF4-FFF2-40B4-BE49-F238E27FC236}">
                <a16:creationId xmlns:a16="http://schemas.microsoft.com/office/drawing/2014/main" id="{FAAF5FC5-8EAB-491B-A935-8704D4384DE7}"/>
              </a:ext>
            </a:extLst>
          </p:cNvPr>
          <p:cNvSpPr txBox="1"/>
          <p:nvPr/>
        </p:nvSpPr>
        <p:spPr>
          <a:xfrm>
            <a:off x="1394115" y="2028731"/>
            <a:ext cx="4028538" cy="954107"/>
          </a:xfrm>
          <a:prstGeom prst="rect">
            <a:avLst/>
          </a:prstGeom>
          <a:noFill/>
        </p:spPr>
        <p:txBody>
          <a:bodyPr wrap="square" rtlCol="0">
            <a:spAutoFit/>
          </a:bodyPr>
          <a:lstStyle/>
          <a:p>
            <a:pPr marL="285750" indent="-285750" algn="just">
              <a:buFont typeface="Wingdings" panose="05000000000000000000" pitchFamily="2" charset="2"/>
              <a:buChar char="v"/>
            </a:pPr>
            <a:r>
              <a:rPr lang="en-US" b="0" i="0" dirty="0">
                <a:solidFill>
                  <a:srgbClr val="2E2F30"/>
                </a:solidFill>
                <a:effectLst/>
                <a:latin typeface="Inter"/>
              </a:rPr>
              <a:t>Local and national governments are beginning to recognize the importance of </a:t>
            </a:r>
            <a:r>
              <a:rPr lang="en-US" b="0" i="0" dirty="0" err="1">
                <a:solidFill>
                  <a:srgbClr val="2E2F30"/>
                </a:solidFill>
                <a:effectLst/>
                <a:latin typeface="Inter"/>
              </a:rPr>
              <a:t>mazars</a:t>
            </a:r>
            <a:r>
              <a:rPr lang="en-US" b="0" i="0" dirty="0">
                <a:solidFill>
                  <a:srgbClr val="2E2F30"/>
                </a:solidFill>
                <a:effectLst/>
                <a:latin typeface="Inter"/>
              </a:rPr>
              <a:t> as cultural heritage sites and are implementing policies for their protection</a:t>
            </a:r>
            <a:r>
              <a:rPr lang="en-US" b="0" i="0" dirty="0">
                <a:solidFill>
                  <a:srgbClr val="2E2F30"/>
                </a:solidFill>
                <a:effectLst/>
                <a:latin typeface="Times New Roman" panose="02020603050405020304" pitchFamily="18" charset="0"/>
                <a:cs typeface="Times New Roman" panose="02020603050405020304" pitchFamily="18" charset="0"/>
              </a:rPr>
              <a:t>.</a:t>
            </a:r>
          </a:p>
        </p:txBody>
      </p:sp>
      <p:pic>
        <p:nvPicPr>
          <p:cNvPr id="355" name="Graphic 354" descr="Arrow: Clockwise curve with solid fill">
            <a:extLst>
              <a:ext uri="{FF2B5EF4-FFF2-40B4-BE49-F238E27FC236}">
                <a16:creationId xmlns:a16="http://schemas.microsoft.com/office/drawing/2014/main" id="{9ED44778-A396-4782-82BF-3B7192F5B70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5018657" y="2943321"/>
            <a:ext cx="566026" cy="566026"/>
          </a:xfrm>
          <a:prstGeom prst="rect">
            <a:avLst/>
          </a:prstGeom>
        </p:spPr>
      </p:pic>
      <p:sp>
        <p:nvSpPr>
          <p:cNvPr id="356" name="TextBox 355">
            <a:extLst>
              <a:ext uri="{FF2B5EF4-FFF2-40B4-BE49-F238E27FC236}">
                <a16:creationId xmlns:a16="http://schemas.microsoft.com/office/drawing/2014/main" id="{346BCDBA-30DD-48AC-9F80-42AF4FAEFCEC}"/>
              </a:ext>
            </a:extLst>
          </p:cNvPr>
          <p:cNvSpPr txBox="1"/>
          <p:nvPr/>
        </p:nvSpPr>
        <p:spPr>
          <a:xfrm>
            <a:off x="2236469" y="3079972"/>
            <a:ext cx="3112615" cy="338554"/>
          </a:xfrm>
          <a:prstGeom prst="rect">
            <a:avLst/>
          </a:prstGeom>
          <a:noFill/>
        </p:spPr>
        <p:txBody>
          <a:bodyPr wrap="square" rtlCol="0">
            <a:spAutoFit/>
          </a:bodyPr>
          <a:lstStyle/>
          <a:p>
            <a:r>
              <a:rPr lang="en-US" sz="1600" i="0" dirty="0">
                <a:solidFill>
                  <a:srgbClr val="2E2F30"/>
                </a:solidFill>
                <a:effectLst>
                  <a:glow rad="228600">
                    <a:schemeClr val="accent3">
                      <a:satMod val="175000"/>
                      <a:alpha val="40000"/>
                    </a:schemeClr>
                  </a:glow>
                </a:effectLst>
                <a:latin typeface="Lucida Bright" panose="02040602050505020304" pitchFamily="18" charset="0"/>
              </a:rPr>
              <a:t>Community Engagement</a:t>
            </a:r>
            <a:endParaRPr lang="en-US" sz="1600" dirty="0">
              <a:effectLst>
                <a:glow rad="228600">
                  <a:schemeClr val="accent3">
                    <a:satMod val="175000"/>
                    <a:alpha val="40000"/>
                  </a:schemeClr>
                </a:glow>
              </a:effectLst>
              <a:latin typeface="Lucida Bright" panose="02040602050505020304" pitchFamily="18" charset="0"/>
            </a:endParaRPr>
          </a:p>
        </p:txBody>
      </p:sp>
      <p:sp>
        <p:nvSpPr>
          <p:cNvPr id="357" name="TextBox 356">
            <a:extLst>
              <a:ext uri="{FF2B5EF4-FFF2-40B4-BE49-F238E27FC236}">
                <a16:creationId xmlns:a16="http://schemas.microsoft.com/office/drawing/2014/main" id="{F06A8CBD-C589-4826-8BC9-47226604D65D}"/>
              </a:ext>
            </a:extLst>
          </p:cNvPr>
          <p:cNvSpPr txBox="1"/>
          <p:nvPr/>
        </p:nvSpPr>
        <p:spPr>
          <a:xfrm>
            <a:off x="1533555" y="3552580"/>
            <a:ext cx="4028538" cy="1169551"/>
          </a:xfrm>
          <a:prstGeom prst="rect">
            <a:avLst/>
          </a:prstGeom>
          <a:noFill/>
        </p:spPr>
        <p:txBody>
          <a:bodyPr wrap="square" rtlCol="0">
            <a:spAutoFit/>
          </a:bodyPr>
          <a:lstStyle/>
          <a:p>
            <a:pPr marL="285750" indent="-285750" algn="just">
              <a:buFont typeface="Wingdings" panose="05000000000000000000" pitchFamily="2" charset="2"/>
              <a:buChar char="v"/>
            </a:pPr>
            <a:r>
              <a:rPr lang="en-US" b="0" i="0" dirty="0">
                <a:solidFill>
                  <a:srgbClr val="2E2F30"/>
                </a:solidFill>
                <a:effectLst/>
                <a:latin typeface="Times New Roman" panose="02020603050405020304" pitchFamily="18" charset="0"/>
                <a:cs typeface="Times New Roman" panose="02020603050405020304" pitchFamily="18" charset="0"/>
              </a:rPr>
              <a:t>Local communities play a crucial role by organizing events and activities that celebrate the cultural significance of </a:t>
            </a:r>
            <a:r>
              <a:rPr lang="en-US" b="0" i="0" dirty="0" err="1">
                <a:solidFill>
                  <a:srgbClr val="2E2F30"/>
                </a:solidFill>
                <a:effectLst/>
                <a:latin typeface="Times New Roman" panose="02020603050405020304" pitchFamily="18" charset="0"/>
                <a:cs typeface="Times New Roman" panose="02020603050405020304" pitchFamily="18" charset="0"/>
              </a:rPr>
              <a:t>mazars</a:t>
            </a:r>
            <a:r>
              <a:rPr lang="en-US" b="0" i="0" dirty="0">
                <a:solidFill>
                  <a:srgbClr val="2E2F30"/>
                </a:solidFill>
                <a:effectLst/>
                <a:latin typeface="Times New Roman" panose="02020603050405020304" pitchFamily="18" charset="0"/>
                <a:cs typeface="Times New Roman" panose="02020603050405020304" pitchFamily="18" charset="0"/>
              </a:rPr>
              <a:t>, fostering a sense of ownership and responsibility towards their preservation.</a:t>
            </a:r>
          </a:p>
        </p:txBody>
      </p:sp>
    </p:spTree>
    <p:extLst>
      <p:ext uri="{BB962C8B-B14F-4D97-AF65-F5344CB8AC3E}">
        <p14:creationId xmlns:p14="http://schemas.microsoft.com/office/powerpoint/2010/main" val="2346989540"/>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391"/>
                                        </p:tgtEl>
                                        <p:attrNameLst>
                                          <p:attrName>style.visibility</p:attrName>
                                        </p:attrNameLst>
                                      </p:cBhvr>
                                      <p:to>
                                        <p:strVal val="visible"/>
                                      </p:to>
                                    </p:set>
                                    <p:anim calcmode="lin" valueType="num">
                                      <p:cBhvr additive="base">
                                        <p:cTn id="7" dur="500" fill="hold"/>
                                        <p:tgtEl>
                                          <p:spTgt spid="7391"/>
                                        </p:tgtEl>
                                        <p:attrNameLst>
                                          <p:attrName>ppt_x</p:attrName>
                                        </p:attrNameLst>
                                      </p:cBhvr>
                                      <p:tavLst>
                                        <p:tav tm="0">
                                          <p:val>
                                            <p:strVal val="#ppt_x"/>
                                          </p:val>
                                        </p:tav>
                                        <p:tav tm="100000">
                                          <p:val>
                                            <p:strVal val="#ppt_x"/>
                                          </p:val>
                                        </p:tav>
                                      </p:tavLst>
                                    </p:anim>
                                    <p:anim calcmode="lin" valueType="num">
                                      <p:cBhvr additive="base">
                                        <p:cTn id="8" dur="500" fill="hold"/>
                                        <p:tgtEl>
                                          <p:spTgt spid="73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64"/>
        <p:cNvGrpSpPr/>
        <p:nvPr/>
      </p:nvGrpSpPr>
      <p:grpSpPr>
        <a:xfrm>
          <a:off x="0" y="0"/>
          <a:ext cx="0" cy="0"/>
          <a:chOff x="0" y="0"/>
          <a:chExt cx="0" cy="0"/>
        </a:xfrm>
      </p:grpSpPr>
      <p:grpSp>
        <p:nvGrpSpPr>
          <p:cNvPr id="8165" name="Google Shape;8165;p52"/>
          <p:cNvGrpSpPr/>
          <p:nvPr/>
        </p:nvGrpSpPr>
        <p:grpSpPr>
          <a:xfrm>
            <a:off x="562945" y="1357646"/>
            <a:ext cx="3370029" cy="3370029"/>
            <a:chOff x="7302206" y="721936"/>
            <a:chExt cx="1630869" cy="1630869"/>
          </a:xfrm>
        </p:grpSpPr>
        <p:sp>
          <p:nvSpPr>
            <p:cNvPr id="8166" name="Google Shape;8166;p52"/>
            <p:cNvSpPr/>
            <p:nvPr/>
          </p:nvSpPr>
          <p:spPr>
            <a:xfrm>
              <a:off x="8024491" y="2196905"/>
              <a:ext cx="251439" cy="148544"/>
            </a:xfrm>
            <a:custGeom>
              <a:avLst/>
              <a:gdLst/>
              <a:ahLst/>
              <a:cxnLst/>
              <a:rect l="l" t="t" r="r" b="b"/>
              <a:pathLst>
                <a:path w="9843" h="5815" extrusionOk="0">
                  <a:moveTo>
                    <a:pt x="3954" y="1"/>
                  </a:moveTo>
                  <a:cubicBezTo>
                    <a:pt x="2937" y="2055"/>
                    <a:pt x="1559" y="3928"/>
                    <a:pt x="0" y="5601"/>
                  </a:cubicBezTo>
                  <a:cubicBezTo>
                    <a:pt x="1198" y="5741"/>
                    <a:pt x="2415" y="5815"/>
                    <a:pt x="3647" y="5815"/>
                  </a:cubicBezTo>
                  <a:cubicBezTo>
                    <a:pt x="5767" y="5815"/>
                    <a:pt x="7835" y="5601"/>
                    <a:pt x="9842" y="5206"/>
                  </a:cubicBezTo>
                  <a:cubicBezTo>
                    <a:pt x="9829" y="5199"/>
                    <a:pt x="9815" y="5193"/>
                    <a:pt x="9809" y="5179"/>
                  </a:cubicBezTo>
                  <a:cubicBezTo>
                    <a:pt x="7795" y="3547"/>
                    <a:pt x="5767" y="1861"/>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7" name="Google Shape;8167;p52"/>
            <p:cNvGrpSpPr/>
            <p:nvPr/>
          </p:nvGrpSpPr>
          <p:grpSpPr>
            <a:xfrm>
              <a:off x="7302206" y="721936"/>
              <a:ext cx="1630869" cy="1630869"/>
              <a:chOff x="7302206" y="721936"/>
              <a:chExt cx="1630869" cy="1630869"/>
            </a:xfrm>
          </p:grpSpPr>
          <p:sp>
            <p:nvSpPr>
              <p:cNvPr id="8168" name="Google Shape;8168;p52"/>
              <p:cNvSpPr/>
              <p:nvPr/>
            </p:nvSpPr>
            <p:spPr>
              <a:xfrm>
                <a:off x="8780086" y="1466266"/>
                <a:ext cx="145632" cy="195036"/>
              </a:xfrm>
              <a:custGeom>
                <a:avLst/>
                <a:gdLst/>
                <a:ahLst/>
                <a:cxnLst/>
                <a:rect l="l" t="t" r="r" b="b"/>
                <a:pathLst>
                  <a:path w="5701" h="7635" extrusionOk="0">
                    <a:moveTo>
                      <a:pt x="5580" y="0"/>
                    </a:moveTo>
                    <a:cubicBezTo>
                      <a:pt x="3827" y="1352"/>
                      <a:pt x="1967" y="2536"/>
                      <a:pt x="0" y="3546"/>
                    </a:cubicBezTo>
                    <a:cubicBezTo>
                      <a:pt x="1051" y="4235"/>
                      <a:pt x="2028" y="5058"/>
                      <a:pt x="3018" y="5835"/>
                    </a:cubicBezTo>
                    <a:cubicBezTo>
                      <a:pt x="3600" y="6283"/>
                      <a:pt x="4175" y="6738"/>
                      <a:pt x="4751" y="7186"/>
                    </a:cubicBezTo>
                    <a:cubicBezTo>
                      <a:pt x="4925" y="7327"/>
                      <a:pt x="5166" y="7460"/>
                      <a:pt x="5333" y="7634"/>
                    </a:cubicBezTo>
                    <a:cubicBezTo>
                      <a:pt x="5574" y="6055"/>
                      <a:pt x="5701" y="4436"/>
                      <a:pt x="5701" y="2784"/>
                    </a:cubicBezTo>
                    <a:cubicBezTo>
                      <a:pt x="5701" y="1847"/>
                      <a:pt x="5661" y="917"/>
                      <a:pt x="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8767595" y="1256031"/>
                <a:ext cx="154036" cy="199839"/>
              </a:xfrm>
              <a:custGeom>
                <a:avLst/>
                <a:gdLst/>
                <a:ahLst/>
                <a:cxnLst/>
                <a:rect l="l" t="t" r="r" b="b"/>
                <a:pathLst>
                  <a:path w="6030" h="7823" extrusionOk="0">
                    <a:moveTo>
                      <a:pt x="4209" y="1"/>
                    </a:moveTo>
                    <a:cubicBezTo>
                      <a:pt x="2858" y="1914"/>
                      <a:pt x="1453" y="3801"/>
                      <a:pt x="1" y="5648"/>
                    </a:cubicBezTo>
                    <a:cubicBezTo>
                      <a:pt x="2008" y="6377"/>
                      <a:pt x="4022" y="7100"/>
                      <a:pt x="6029" y="7822"/>
                    </a:cubicBezTo>
                    <a:cubicBezTo>
                      <a:pt x="5755" y="5099"/>
                      <a:pt x="5133" y="2476"/>
                      <a:pt x="4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8760596" y="1406619"/>
                <a:ext cx="153858" cy="143588"/>
              </a:xfrm>
              <a:custGeom>
                <a:avLst/>
                <a:gdLst/>
                <a:ahLst/>
                <a:cxnLst/>
                <a:rect l="l" t="t" r="r" b="b"/>
                <a:pathLst>
                  <a:path w="6023" h="5621" extrusionOk="0">
                    <a:moveTo>
                      <a:pt x="1" y="0"/>
                    </a:moveTo>
                    <a:cubicBezTo>
                      <a:pt x="54" y="268"/>
                      <a:pt x="101" y="542"/>
                      <a:pt x="148" y="810"/>
                    </a:cubicBezTo>
                    <a:cubicBezTo>
                      <a:pt x="1499" y="1238"/>
                      <a:pt x="2851" y="1666"/>
                      <a:pt x="4202" y="2101"/>
                    </a:cubicBezTo>
                    <a:cubicBezTo>
                      <a:pt x="4316" y="2135"/>
                      <a:pt x="4343" y="2295"/>
                      <a:pt x="4236" y="2355"/>
                    </a:cubicBezTo>
                    <a:cubicBezTo>
                      <a:pt x="2965" y="3091"/>
                      <a:pt x="1754" y="3914"/>
                      <a:pt x="509" y="4690"/>
                    </a:cubicBezTo>
                    <a:cubicBezTo>
                      <a:pt x="509" y="4838"/>
                      <a:pt x="516" y="4978"/>
                      <a:pt x="516" y="5119"/>
                    </a:cubicBezTo>
                    <a:cubicBezTo>
                      <a:pt x="516" y="5279"/>
                      <a:pt x="509" y="5440"/>
                      <a:pt x="509" y="5594"/>
                    </a:cubicBezTo>
                    <a:cubicBezTo>
                      <a:pt x="516" y="5607"/>
                      <a:pt x="523" y="5614"/>
                      <a:pt x="523" y="5620"/>
                    </a:cubicBezTo>
                    <a:cubicBezTo>
                      <a:pt x="2463" y="4637"/>
                      <a:pt x="4296" y="3486"/>
                      <a:pt x="6022" y="2175"/>
                    </a:cubicBezTo>
                    <a:cubicBezTo>
                      <a:pt x="4015" y="1445"/>
                      <a:pt x="2008" y="72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8740083" y="1559250"/>
                <a:ext cx="169568" cy="185457"/>
              </a:xfrm>
              <a:custGeom>
                <a:avLst/>
                <a:gdLst/>
                <a:ahLst/>
                <a:cxnLst/>
                <a:rect l="l" t="t" r="r" b="b"/>
                <a:pathLst>
                  <a:path w="6638" h="7260" extrusionOk="0">
                    <a:moveTo>
                      <a:pt x="1299" y="0"/>
                    </a:moveTo>
                    <a:cubicBezTo>
                      <a:pt x="1292" y="281"/>
                      <a:pt x="1279" y="555"/>
                      <a:pt x="1259" y="836"/>
                    </a:cubicBezTo>
                    <a:cubicBezTo>
                      <a:pt x="1285" y="836"/>
                      <a:pt x="1312" y="843"/>
                      <a:pt x="1339" y="863"/>
                    </a:cubicBezTo>
                    <a:cubicBezTo>
                      <a:pt x="2697" y="1867"/>
                      <a:pt x="4049" y="2877"/>
                      <a:pt x="5407" y="3887"/>
                    </a:cubicBezTo>
                    <a:cubicBezTo>
                      <a:pt x="5500" y="3961"/>
                      <a:pt x="5507" y="4135"/>
                      <a:pt x="5367" y="4162"/>
                    </a:cubicBezTo>
                    <a:cubicBezTo>
                      <a:pt x="3547" y="4596"/>
                      <a:pt x="1921" y="5352"/>
                      <a:pt x="309" y="6276"/>
                    </a:cubicBezTo>
                    <a:cubicBezTo>
                      <a:pt x="215" y="6610"/>
                      <a:pt x="108" y="6938"/>
                      <a:pt x="1" y="7259"/>
                    </a:cubicBezTo>
                    <a:cubicBezTo>
                      <a:pt x="242" y="7059"/>
                      <a:pt x="610" y="6931"/>
                      <a:pt x="837" y="6824"/>
                    </a:cubicBezTo>
                    <a:cubicBezTo>
                      <a:pt x="1473" y="6503"/>
                      <a:pt x="2122" y="6202"/>
                      <a:pt x="2771" y="5915"/>
                    </a:cubicBezTo>
                    <a:cubicBezTo>
                      <a:pt x="4029" y="5359"/>
                      <a:pt x="5320" y="4790"/>
                      <a:pt x="6638" y="4409"/>
                    </a:cubicBezTo>
                    <a:cubicBezTo>
                      <a:pt x="6604" y="4362"/>
                      <a:pt x="6604" y="4295"/>
                      <a:pt x="6625" y="4242"/>
                    </a:cubicBezTo>
                    <a:cubicBezTo>
                      <a:pt x="6531" y="4242"/>
                      <a:pt x="6444" y="4168"/>
                      <a:pt x="6364" y="4014"/>
                    </a:cubicBezTo>
                    <a:cubicBezTo>
                      <a:pt x="6270" y="3941"/>
                      <a:pt x="6176" y="3860"/>
                      <a:pt x="6076" y="3787"/>
                    </a:cubicBezTo>
                    <a:lnTo>
                      <a:pt x="5353" y="3218"/>
                    </a:lnTo>
                    <a:cubicBezTo>
                      <a:pt x="4925" y="2884"/>
                      <a:pt x="4490" y="2542"/>
                      <a:pt x="4062" y="2201"/>
                    </a:cubicBezTo>
                    <a:cubicBezTo>
                      <a:pt x="3152" y="1485"/>
                      <a:pt x="2202" y="789"/>
                      <a:pt x="1352" y="7"/>
                    </a:cubicBezTo>
                    <a:cubicBezTo>
                      <a:pt x="1332" y="7"/>
                      <a:pt x="1319" y="7"/>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8748462" y="1678699"/>
                <a:ext cx="164791" cy="256906"/>
              </a:xfrm>
              <a:custGeom>
                <a:avLst/>
                <a:gdLst/>
                <a:ahLst/>
                <a:cxnLst/>
                <a:rect l="l" t="t" r="r" b="b"/>
                <a:pathLst>
                  <a:path w="6451" h="10057" extrusionOk="0">
                    <a:moveTo>
                      <a:pt x="6450" y="1"/>
                    </a:moveTo>
                    <a:lnTo>
                      <a:pt x="6450" y="1"/>
                    </a:lnTo>
                    <a:cubicBezTo>
                      <a:pt x="5233" y="503"/>
                      <a:pt x="3982" y="917"/>
                      <a:pt x="2777" y="1446"/>
                    </a:cubicBezTo>
                    <a:cubicBezTo>
                      <a:pt x="2282" y="1660"/>
                      <a:pt x="1794" y="1881"/>
                      <a:pt x="1312" y="2115"/>
                    </a:cubicBezTo>
                    <a:cubicBezTo>
                      <a:pt x="1024" y="2249"/>
                      <a:pt x="603" y="2389"/>
                      <a:pt x="349" y="2583"/>
                    </a:cubicBezTo>
                    <a:lnTo>
                      <a:pt x="34" y="2744"/>
                    </a:lnTo>
                    <a:cubicBezTo>
                      <a:pt x="21" y="3065"/>
                      <a:pt x="7" y="3386"/>
                      <a:pt x="1" y="3707"/>
                    </a:cubicBezTo>
                    <a:cubicBezTo>
                      <a:pt x="101" y="4249"/>
                      <a:pt x="536" y="4898"/>
                      <a:pt x="763" y="5400"/>
                    </a:cubicBezTo>
                    <a:cubicBezTo>
                      <a:pt x="1018" y="5969"/>
                      <a:pt x="1272" y="6531"/>
                      <a:pt x="1526" y="7093"/>
                    </a:cubicBezTo>
                    <a:cubicBezTo>
                      <a:pt x="1961" y="8076"/>
                      <a:pt x="2423" y="9053"/>
                      <a:pt x="2824" y="10057"/>
                    </a:cubicBezTo>
                    <a:cubicBezTo>
                      <a:pt x="4570" y="6986"/>
                      <a:pt x="5815" y="3600"/>
                      <a:pt x="6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8750173" y="1589317"/>
                <a:ext cx="117277" cy="122412"/>
              </a:xfrm>
              <a:custGeom>
                <a:avLst/>
                <a:gdLst/>
                <a:ahLst/>
                <a:cxnLst/>
                <a:rect l="l" t="t" r="r" b="b"/>
                <a:pathLst>
                  <a:path w="4591" h="4792" extrusionOk="0">
                    <a:moveTo>
                      <a:pt x="844" y="1"/>
                    </a:moveTo>
                    <a:cubicBezTo>
                      <a:pt x="710" y="1646"/>
                      <a:pt x="429" y="3246"/>
                      <a:pt x="1" y="4791"/>
                    </a:cubicBezTo>
                    <a:cubicBezTo>
                      <a:pt x="1386" y="3848"/>
                      <a:pt x="2971" y="3205"/>
                      <a:pt x="4590" y="2777"/>
                    </a:cubicBezTo>
                    <a:cubicBezTo>
                      <a:pt x="3339" y="1854"/>
                      <a:pt x="2088" y="924"/>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8765730" y="1435485"/>
                <a:ext cx="92652" cy="85499"/>
              </a:xfrm>
              <a:custGeom>
                <a:avLst/>
                <a:gdLst/>
                <a:ahLst/>
                <a:cxnLst/>
                <a:rect l="l" t="t" r="r" b="b"/>
                <a:pathLst>
                  <a:path w="3627" h="3347" extrusionOk="0">
                    <a:moveTo>
                      <a:pt x="0" y="1"/>
                    </a:moveTo>
                    <a:lnTo>
                      <a:pt x="0" y="1"/>
                    </a:lnTo>
                    <a:cubicBezTo>
                      <a:pt x="174" y="1092"/>
                      <a:pt x="275" y="2209"/>
                      <a:pt x="301" y="3346"/>
                    </a:cubicBezTo>
                    <a:cubicBezTo>
                      <a:pt x="1345" y="2523"/>
                      <a:pt x="2483" y="1821"/>
                      <a:pt x="3627" y="1145"/>
                    </a:cubicBezTo>
                    <a:cubicBezTo>
                      <a:pt x="2416" y="764"/>
                      <a:pt x="1211" y="38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7302206" y="721936"/>
                <a:ext cx="1630869" cy="1630869"/>
              </a:xfrm>
              <a:custGeom>
                <a:avLst/>
                <a:gdLst/>
                <a:ahLst/>
                <a:cxnLst/>
                <a:rect l="l" t="t" r="r" b="b"/>
                <a:pathLst>
                  <a:path w="63843" h="63843" extrusionOk="0">
                    <a:moveTo>
                      <a:pt x="31922" y="288"/>
                    </a:moveTo>
                    <a:cubicBezTo>
                      <a:pt x="32758" y="288"/>
                      <a:pt x="33588" y="322"/>
                      <a:pt x="34410" y="389"/>
                    </a:cubicBezTo>
                    <a:cubicBezTo>
                      <a:pt x="34384" y="402"/>
                      <a:pt x="34364" y="415"/>
                      <a:pt x="34350" y="442"/>
                    </a:cubicBezTo>
                    <a:cubicBezTo>
                      <a:pt x="33293" y="2289"/>
                      <a:pt x="32223" y="4142"/>
                      <a:pt x="31293" y="6056"/>
                    </a:cubicBezTo>
                    <a:cubicBezTo>
                      <a:pt x="29988" y="4075"/>
                      <a:pt x="28449" y="2296"/>
                      <a:pt x="26676" y="723"/>
                    </a:cubicBezTo>
                    <a:cubicBezTo>
                      <a:pt x="28382" y="442"/>
                      <a:pt x="30135" y="288"/>
                      <a:pt x="31922" y="288"/>
                    </a:cubicBezTo>
                    <a:close/>
                    <a:moveTo>
                      <a:pt x="34257" y="2637"/>
                    </a:moveTo>
                    <a:cubicBezTo>
                      <a:pt x="35126" y="3955"/>
                      <a:pt x="35943" y="5306"/>
                      <a:pt x="36705" y="6685"/>
                    </a:cubicBezTo>
                    <a:cubicBezTo>
                      <a:pt x="35300" y="6424"/>
                      <a:pt x="33855" y="6270"/>
                      <a:pt x="32383" y="6243"/>
                    </a:cubicBezTo>
                    <a:cubicBezTo>
                      <a:pt x="33025" y="5052"/>
                      <a:pt x="33641" y="3841"/>
                      <a:pt x="34257" y="2637"/>
                    </a:cubicBezTo>
                    <a:close/>
                    <a:moveTo>
                      <a:pt x="34591" y="402"/>
                    </a:moveTo>
                    <a:lnTo>
                      <a:pt x="34591" y="402"/>
                    </a:lnTo>
                    <a:cubicBezTo>
                      <a:pt x="37508" y="650"/>
                      <a:pt x="40312" y="1285"/>
                      <a:pt x="42948" y="2269"/>
                    </a:cubicBezTo>
                    <a:cubicBezTo>
                      <a:pt x="41496" y="3875"/>
                      <a:pt x="39977" y="5407"/>
                      <a:pt x="38391" y="6872"/>
                    </a:cubicBezTo>
                    <a:cubicBezTo>
                      <a:pt x="37000" y="4811"/>
                      <a:pt x="35742" y="2664"/>
                      <a:pt x="34625" y="442"/>
                    </a:cubicBezTo>
                    <a:cubicBezTo>
                      <a:pt x="34618" y="429"/>
                      <a:pt x="34604" y="415"/>
                      <a:pt x="34591" y="402"/>
                    </a:cubicBezTo>
                    <a:close/>
                    <a:moveTo>
                      <a:pt x="26087" y="830"/>
                    </a:moveTo>
                    <a:cubicBezTo>
                      <a:pt x="25519" y="2878"/>
                      <a:pt x="24950" y="4925"/>
                      <a:pt x="24381" y="6979"/>
                    </a:cubicBezTo>
                    <a:cubicBezTo>
                      <a:pt x="22501" y="5708"/>
                      <a:pt x="20614" y="4443"/>
                      <a:pt x="18728" y="3172"/>
                    </a:cubicBezTo>
                    <a:cubicBezTo>
                      <a:pt x="21049" y="2108"/>
                      <a:pt x="23511" y="1312"/>
                      <a:pt x="26087" y="830"/>
                    </a:cubicBezTo>
                    <a:close/>
                    <a:moveTo>
                      <a:pt x="34477" y="864"/>
                    </a:moveTo>
                    <a:cubicBezTo>
                      <a:pt x="35555" y="2978"/>
                      <a:pt x="36752" y="5019"/>
                      <a:pt x="38077" y="6986"/>
                    </a:cubicBezTo>
                    <a:cubicBezTo>
                      <a:pt x="37756" y="6905"/>
                      <a:pt x="37435" y="6832"/>
                      <a:pt x="37113" y="6765"/>
                    </a:cubicBezTo>
                    <a:cubicBezTo>
                      <a:pt x="37107" y="6758"/>
                      <a:pt x="37107" y="6745"/>
                      <a:pt x="37100" y="6731"/>
                    </a:cubicBezTo>
                    <a:cubicBezTo>
                      <a:pt x="36257" y="5199"/>
                      <a:pt x="35347" y="3714"/>
                      <a:pt x="34377" y="2262"/>
                    </a:cubicBezTo>
                    <a:cubicBezTo>
                      <a:pt x="34345" y="2216"/>
                      <a:pt x="34290" y="2189"/>
                      <a:pt x="34236" y="2189"/>
                    </a:cubicBezTo>
                    <a:cubicBezTo>
                      <a:pt x="34188" y="2189"/>
                      <a:pt x="34141" y="2211"/>
                      <a:pt x="34116" y="2262"/>
                    </a:cubicBezTo>
                    <a:cubicBezTo>
                      <a:pt x="33434" y="3587"/>
                      <a:pt x="32744" y="4905"/>
                      <a:pt x="32089" y="6243"/>
                    </a:cubicBezTo>
                    <a:lnTo>
                      <a:pt x="31480" y="6243"/>
                    </a:lnTo>
                    <a:cubicBezTo>
                      <a:pt x="32504" y="4463"/>
                      <a:pt x="33467" y="2650"/>
                      <a:pt x="34477" y="864"/>
                    </a:cubicBezTo>
                    <a:close/>
                    <a:moveTo>
                      <a:pt x="26837" y="2670"/>
                    </a:moveTo>
                    <a:cubicBezTo>
                      <a:pt x="27840" y="3888"/>
                      <a:pt x="28830" y="5106"/>
                      <a:pt x="29827" y="6323"/>
                    </a:cubicBezTo>
                    <a:cubicBezTo>
                      <a:pt x="28342" y="6444"/>
                      <a:pt x="26890" y="6691"/>
                      <a:pt x="25485" y="7059"/>
                    </a:cubicBezTo>
                    <a:cubicBezTo>
                      <a:pt x="26074" y="5661"/>
                      <a:pt x="26422" y="4129"/>
                      <a:pt x="26837" y="2670"/>
                    </a:cubicBezTo>
                    <a:close/>
                    <a:moveTo>
                      <a:pt x="26415" y="944"/>
                    </a:moveTo>
                    <a:cubicBezTo>
                      <a:pt x="28181" y="2510"/>
                      <a:pt x="29720" y="4283"/>
                      <a:pt x="31018" y="6256"/>
                    </a:cubicBezTo>
                    <a:cubicBezTo>
                      <a:pt x="30744" y="6270"/>
                      <a:pt x="30476" y="6283"/>
                      <a:pt x="30215" y="6297"/>
                    </a:cubicBezTo>
                    <a:cubicBezTo>
                      <a:pt x="30209" y="6290"/>
                      <a:pt x="30202" y="6276"/>
                      <a:pt x="30195" y="6270"/>
                    </a:cubicBezTo>
                    <a:cubicBezTo>
                      <a:pt x="29091" y="4925"/>
                      <a:pt x="27981" y="3594"/>
                      <a:pt x="26877" y="2249"/>
                    </a:cubicBezTo>
                    <a:cubicBezTo>
                      <a:pt x="26851" y="2216"/>
                      <a:pt x="26817" y="2202"/>
                      <a:pt x="26783" y="2202"/>
                    </a:cubicBezTo>
                    <a:cubicBezTo>
                      <a:pt x="26718" y="2202"/>
                      <a:pt x="26651" y="2250"/>
                      <a:pt x="26629" y="2316"/>
                    </a:cubicBezTo>
                    <a:cubicBezTo>
                      <a:pt x="26168" y="3875"/>
                      <a:pt x="25559" y="5474"/>
                      <a:pt x="25284" y="7079"/>
                    </a:cubicBezTo>
                    <a:cubicBezTo>
                      <a:pt x="25284" y="7093"/>
                      <a:pt x="25284" y="7099"/>
                      <a:pt x="25284" y="7113"/>
                    </a:cubicBezTo>
                    <a:cubicBezTo>
                      <a:pt x="25097" y="7160"/>
                      <a:pt x="24910" y="7213"/>
                      <a:pt x="24722" y="7267"/>
                    </a:cubicBezTo>
                    <a:cubicBezTo>
                      <a:pt x="24696" y="7267"/>
                      <a:pt x="24676" y="7267"/>
                      <a:pt x="24649" y="7273"/>
                    </a:cubicBezTo>
                    <a:cubicBezTo>
                      <a:pt x="25238" y="5166"/>
                      <a:pt x="25826" y="3052"/>
                      <a:pt x="26415" y="944"/>
                    </a:cubicBezTo>
                    <a:close/>
                    <a:moveTo>
                      <a:pt x="42727" y="4182"/>
                    </a:moveTo>
                    <a:cubicBezTo>
                      <a:pt x="43055" y="5821"/>
                      <a:pt x="43389" y="7467"/>
                      <a:pt x="43717" y="9113"/>
                    </a:cubicBezTo>
                    <a:cubicBezTo>
                      <a:pt x="42439" y="8451"/>
                      <a:pt x="41101" y="7889"/>
                      <a:pt x="39709" y="7447"/>
                    </a:cubicBezTo>
                    <a:cubicBezTo>
                      <a:pt x="40820" y="6517"/>
                      <a:pt x="41757" y="5280"/>
                      <a:pt x="42727" y="4182"/>
                    </a:cubicBezTo>
                    <a:close/>
                    <a:moveTo>
                      <a:pt x="43115" y="2577"/>
                    </a:moveTo>
                    <a:cubicBezTo>
                      <a:pt x="43817" y="4878"/>
                      <a:pt x="44313" y="7227"/>
                      <a:pt x="44634" y="9608"/>
                    </a:cubicBezTo>
                    <a:cubicBezTo>
                      <a:pt x="44440" y="9501"/>
                      <a:pt x="44239" y="9394"/>
                      <a:pt x="44045" y="9287"/>
                    </a:cubicBezTo>
                    <a:cubicBezTo>
                      <a:pt x="43677" y="7474"/>
                      <a:pt x="43309" y="5654"/>
                      <a:pt x="42941" y="3841"/>
                    </a:cubicBezTo>
                    <a:cubicBezTo>
                      <a:pt x="42928" y="3773"/>
                      <a:pt x="42864" y="3735"/>
                      <a:pt x="42802" y="3735"/>
                    </a:cubicBezTo>
                    <a:cubicBezTo>
                      <a:pt x="42766" y="3735"/>
                      <a:pt x="42731" y="3747"/>
                      <a:pt x="42707" y="3774"/>
                    </a:cubicBezTo>
                    <a:cubicBezTo>
                      <a:pt x="41670" y="4938"/>
                      <a:pt x="40419" y="6069"/>
                      <a:pt x="39556" y="7374"/>
                    </a:cubicBezTo>
                    <a:cubicBezTo>
                      <a:pt x="39556" y="7380"/>
                      <a:pt x="39549" y="7387"/>
                      <a:pt x="39549" y="7394"/>
                    </a:cubicBezTo>
                    <a:cubicBezTo>
                      <a:pt x="39234" y="7300"/>
                      <a:pt x="38920" y="7206"/>
                      <a:pt x="38599" y="7119"/>
                    </a:cubicBezTo>
                    <a:cubicBezTo>
                      <a:pt x="40171" y="5674"/>
                      <a:pt x="41670" y="4156"/>
                      <a:pt x="43115" y="2577"/>
                    </a:cubicBezTo>
                    <a:close/>
                    <a:moveTo>
                      <a:pt x="19229" y="5019"/>
                    </a:moveTo>
                    <a:lnTo>
                      <a:pt x="19229" y="5019"/>
                    </a:lnTo>
                    <a:cubicBezTo>
                      <a:pt x="20601" y="5929"/>
                      <a:pt x="21973" y="6972"/>
                      <a:pt x="23445" y="7681"/>
                    </a:cubicBezTo>
                    <a:cubicBezTo>
                      <a:pt x="21926" y="8210"/>
                      <a:pt x="20474" y="8879"/>
                      <a:pt x="19102" y="9675"/>
                    </a:cubicBezTo>
                    <a:cubicBezTo>
                      <a:pt x="19243" y="8130"/>
                      <a:pt x="19243" y="6578"/>
                      <a:pt x="19229" y="5019"/>
                    </a:cubicBezTo>
                    <a:close/>
                    <a:moveTo>
                      <a:pt x="43416" y="2449"/>
                    </a:moveTo>
                    <a:lnTo>
                      <a:pt x="43416" y="2449"/>
                    </a:lnTo>
                    <a:cubicBezTo>
                      <a:pt x="46146" y="3520"/>
                      <a:pt x="48688" y="4958"/>
                      <a:pt x="50990" y="6698"/>
                    </a:cubicBezTo>
                    <a:cubicBezTo>
                      <a:pt x="48922" y="7581"/>
                      <a:pt x="46902" y="8571"/>
                      <a:pt x="44982" y="9742"/>
                    </a:cubicBezTo>
                    <a:cubicBezTo>
                      <a:pt x="44674" y="7267"/>
                      <a:pt x="44145" y="4831"/>
                      <a:pt x="43416" y="2449"/>
                    </a:cubicBezTo>
                    <a:close/>
                    <a:moveTo>
                      <a:pt x="18600" y="3473"/>
                    </a:moveTo>
                    <a:cubicBezTo>
                      <a:pt x="20521" y="4771"/>
                      <a:pt x="22441" y="6076"/>
                      <a:pt x="24368" y="7374"/>
                    </a:cubicBezTo>
                    <a:cubicBezTo>
                      <a:pt x="24114" y="7454"/>
                      <a:pt x="23866" y="7534"/>
                      <a:pt x="23618" y="7621"/>
                    </a:cubicBezTo>
                    <a:cubicBezTo>
                      <a:pt x="23639" y="7581"/>
                      <a:pt x="23639" y="7528"/>
                      <a:pt x="23592" y="7487"/>
                    </a:cubicBezTo>
                    <a:cubicBezTo>
                      <a:pt x="22254" y="6377"/>
                      <a:pt x="20614" y="5520"/>
                      <a:pt x="19149" y="4584"/>
                    </a:cubicBezTo>
                    <a:cubicBezTo>
                      <a:pt x="19126" y="4570"/>
                      <a:pt x="19100" y="4563"/>
                      <a:pt x="19074" y="4563"/>
                    </a:cubicBezTo>
                    <a:cubicBezTo>
                      <a:pt x="18991" y="4563"/>
                      <a:pt x="18908" y="4632"/>
                      <a:pt x="18908" y="4724"/>
                    </a:cubicBezTo>
                    <a:cubicBezTo>
                      <a:pt x="18995" y="6430"/>
                      <a:pt x="18908" y="8130"/>
                      <a:pt x="18828" y="9836"/>
                    </a:cubicBezTo>
                    <a:cubicBezTo>
                      <a:pt x="18654" y="9943"/>
                      <a:pt x="18487" y="10043"/>
                      <a:pt x="18313" y="10150"/>
                    </a:cubicBezTo>
                    <a:cubicBezTo>
                      <a:pt x="18333" y="7916"/>
                      <a:pt x="18373" y="5701"/>
                      <a:pt x="18600" y="3473"/>
                    </a:cubicBezTo>
                    <a:close/>
                    <a:moveTo>
                      <a:pt x="18286" y="3379"/>
                    </a:moveTo>
                    <a:lnTo>
                      <a:pt x="18286" y="3379"/>
                    </a:lnTo>
                    <a:cubicBezTo>
                      <a:pt x="18052" y="5634"/>
                      <a:pt x="17925" y="7922"/>
                      <a:pt x="18059" y="10184"/>
                    </a:cubicBezTo>
                    <a:cubicBezTo>
                      <a:pt x="18045" y="10177"/>
                      <a:pt x="18038" y="10164"/>
                      <a:pt x="18025" y="10164"/>
                    </a:cubicBezTo>
                    <a:cubicBezTo>
                      <a:pt x="15837" y="9374"/>
                      <a:pt x="13649" y="8598"/>
                      <a:pt x="11462" y="7815"/>
                    </a:cubicBezTo>
                    <a:cubicBezTo>
                      <a:pt x="13529" y="6062"/>
                      <a:pt x="15817" y="4564"/>
                      <a:pt x="18286" y="3379"/>
                    </a:cubicBezTo>
                    <a:close/>
                    <a:moveTo>
                      <a:pt x="31393" y="6531"/>
                    </a:moveTo>
                    <a:cubicBezTo>
                      <a:pt x="31935" y="7380"/>
                      <a:pt x="32343" y="8237"/>
                      <a:pt x="32437" y="9260"/>
                    </a:cubicBezTo>
                    <a:cubicBezTo>
                      <a:pt x="32463" y="9536"/>
                      <a:pt x="32361" y="11980"/>
                      <a:pt x="31923" y="11980"/>
                    </a:cubicBezTo>
                    <a:cubicBezTo>
                      <a:pt x="31914" y="11980"/>
                      <a:pt x="31904" y="11979"/>
                      <a:pt x="31895" y="11977"/>
                    </a:cubicBezTo>
                    <a:cubicBezTo>
                      <a:pt x="31654" y="11923"/>
                      <a:pt x="31293" y="10913"/>
                      <a:pt x="31226" y="10739"/>
                    </a:cubicBezTo>
                    <a:cubicBezTo>
                      <a:pt x="31045" y="10251"/>
                      <a:pt x="30938" y="9742"/>
                      <a:pt x="30891" y="9227"/>
                    </a:cubicBezTo>
                    <a:cubicBezTo>
                      <a:pt x="30804" y="8284"/>
                      <a:pt x="31018" y="7414"/>
                      <a:pt x="31326" y="6544"/>
                    </a:cubicBezTo>
                    <a:cubicBezTo>
                      <a:pt x="31339" y="6544"/>
                      <a:pt x="31353" y="6537"/>
                      <a:pt x="31366" y="6531"/>
                    </a:cubicBezTo>
                    <a:close/>
                    <a:moveTo>
                      <a:pt x="38157" y="7561"/>
                    </a:moveTo>
                    <a:cubicBezTo>
                      <a:pt x="38130" y="8337"/>
                      <a:pt x="38097" y="9113"/>
                      <a:pt x="37956" y="9876"/>
                    </a:cubicBezTo>
                    <a:cubicBezTo>
                      <a:pt x="37883" y="10257"/>
                      <a:pt x="37796" y="10632"/>
                      <a:pt x="37662" y="10993"/>
                    </a:cubicBezTo>
                    <a:cubicBezTo>
                      <a:pt x="37609" y="11146"/>
                      <a:pt x="37092" y="12432"/>
                      <a:pt x="36856" y="12432"/>
                    </a:cubicBezTo>
                    <a:cubicBezTo>
                      <a:pt x="36855" y="12432"/>
                      <a:pt x="36854" y="12432"/>
                      <a:pt x="36853" y="12432"/>
                    </a:cubicBezTo>
                    <a:cubicBezTo>
                      <a:pt x="36143" y="12378"/>
                      <a:pt x="36812" y="10043"/>
                      <a:pt x="36940" y="9669"/>
                    </a:cubicBezTo>
                    <a:cubicBezTo>
                      <a:pt x="37214" y="8886"/>
                      <a:pt x="37642" y="8203"/>
                      <a:pt x="38157" y="7561"/>
                    </a:cubicBezTo>
                    <a:close/>
                    <a:moveTo>
                      <a:pt x="24749" y="7561"/>
                    </a:moveTo>
                    <a:cubicBezTo>
                      <a:pt x="25579" y="8049"/>
                      <a:pt x="26148" y="8806"/>
                      <a:pt x="26449" y="9722"/>
                    </a:cubicBezTo>
                    <a:cubicBezTo>
                      <a:pt x="26556" y="10050"/>
                      <a:pt x="27111" y="12278"/>
                      <a:pt x="26649" y="12499"/>
                    </a:cubicBezTo>
                    <a:cubicBezTo>
                      <a:pt x="26638" y="12504"/>
                      <a:pt x="26624" y="12507"/>
                      <a:pt x="26609" y="12507"/>
                    </a:cubicBezTo>
                    <a:cubicBezTo>
                      <a:pt x="26367" y="12507"/>
                      <a:pt x="25693" y="11856"/>
                      <a:pt x="25592" y="11749"/>
                    </a:cubicBezTo>
                    <a:cubicBezTo>
                      <a:pt x="25284" y="11448"/>
                      <a:pt x="25024" y="11087"/>
                      <a:pt x="24829" y="10699"/>
                    </a:cubicBezTo>
                    <a:cubicBezTo>
                      <a:pt x="24334" y="9682"/>
                      <a:pt x="24408" y="8618"/>
                      <a:pt x="24709" y="7568"/>
                    </a:cubicBezTo>
                    <a:cubicBezTo>
                      <a:pt x="24722" y="7568"/>
                      <a:pt x="24736" y="7561"/>
                      <a:pt x="24749" y="7561"/>
                    </a:cubicBezTo>
                    <a:close/>
                    <a:moveTo>
                      <a:pt x="31922" y="6524"/>
                    </a:moveTo>
                    <a:cubicBezTo>
                      <a:pt x="34063" y="6524"/>
                      <a:pt x="36143" y="6792"/>
                      <a:pt x="38130" y="7293"/>
                    </a:cubicBezTo>
                    <a:cubicBezTo>
                      <a:pt x="37348" y="8090"/>
                      <a:pt x="36806" y="9100"/>
                      <a:pt x="36531" y="10184"/>
                    </a:cubicBezTo>
                    <a:cubicBezTo>
                      <a:pt x="36438" y="10532"/>
                      <a:pt x="36043" y="12178"/>
                      <a:pt x="36431" y="12659"/>
                    </a:cubicBezTo>
                    <a:cubicBezTo>
                      <a:pt x="35053" y="12338"/>
                      <a:pt x="33621" y="12158"/>
                      <a:pt x="32156" y="12144"/>
                    </a:cubicBezTo>
                    <a:cubicBezTo>
                      <a:pt x="32972" y="10358"/>
                      <a:pt x="32885" y="8110"/>
                      <a:pt x="31661" y="6531"/>
                    </a:cubicBezTo>
                    <a:cubicBezTo>
                      <a:pt x="31748" y="6531"/>
                      <a:pt x="31835" y="6524"/>
                      <a:pt x="31922" y="6524"/>
                    </a:cubicBezTo>
                    <a:close/>
                    <a:moveTo>
                      <a:pt x="31125" y="6537"/>
                    </a:moveTo>
                    <a:lnTo>
                      <a:pt x="31125" y="6537"/>
                    </a:lnTo>
                    <a:cubicBezTo>
                      <a:pt x="30242" y="8317"/>
                      <a:pt x="30610" y="10552"/>
                      <a:pt x="31728" y="12144"/>
                    </a:cubicBezTo>
                    <a:cubicBezTo>
                      <a:pt x="30075" y="12158"/>
                      <a:pt x="28462" y="12378"/>
                      <a:pt x="26930" y="12780"/>
                    </a:cubicBezTo>
                    <a:cubicBezTo>
                      <a:pt x="26944" y="12760"/>
                      <a:pt x="26957" y="12740"/>
                      <a:pt x="26957" y="12706"/>
                    </a:cubicBezTo>
                    <a:cubicBezTo>
                      <a:pt x="27071" y="10752"/>
                      <a:pt x="26776" y="8611"/>
                      <a:pt x="25070" y="7467"/>
                    </a:cubicBezTo>
                    <a:cubicBezTo>
                      <a:pt x="27004" y="6925"/>
                      <a:pt x="29031" y="6604"/>
                      <a:pt x="31125" y="6537"/>
                    </a:cubicBezTo>
                    <a:close/>
                    <a:moveTo>
                      <a:pt x="50187" y="7916"/>
                    </a:moveTo>
                    <a:lnTo>
                      <a:pt x="50187" y="7916"/>
                    </a:lnTo>
                    <a:cubicBezTo>
                      <a:pt x="49899" y="9702"/>
                      <a:pt x="49605" y="11596"/>
                      <a:pt x="49692" y="13402"/>
                    </a:cubicBezTo>
                    <a:cubicBezTo>
                      <a:pt x="48588" y="12338"/>
                      <a:pt x="47384" y="11368"/>
                      <a:pt x="46099" y="10518"/>
                    </a:cubicBezTo>
                    <a:cubicBezTo>
                      <a:pt x="47444" y="9622"/>
                      <a:pt x="48789" y="8732"/>
                      <a:pt x="50187" y="7916"/>
                    </a:cubicBezTo>
                    <a:close/>
                    <a:moveTo>
                      <a:pt x="51391" y="7006"/>
                    </a:moveTo>
                    <a:cubicBezTo>
                      <a:pt x="53559" y="8705"/>
                      <a:pt x="55493" y="10672"/>
                      <a:pt x="57152" y="12867"/>
                    </a:cubicBezTo>
                    <a:lnTo>
                      <a:pt x="57132" y="12867"/>
                    </a:lnTo>
                    <a:cubicBezTo>
                      <a:pt x="54971" y="13248"/>
                      <a:pt x="52803" y="13623"/>
                      <a:pt x="50642" y="13997"/>
                    </a:cubicBezTo>
                    <a:cubicBezTo>
                      <a:pt x="50796" y="11662"/>
                      <a:pt x="51043" y="9327"/>
                      <a:pt x="51391" y="7006"/>
                    </a:cubicBezTo>
                    <a:close/>
                    <a:moveTo>
                      <a:pt x="51077" y="6999"/>
                    </a:moveTo>
                    <a:cubicBezTo>
                      <a:pt x="50729" y="9334"/>
                      <a:pt x="50475" y="11676"/>
                      <a:pt x="50327" y="14024"/>
                    </a:cubicBezTo>
                    <a:cubicBezTo>
                      <a:pt x="50180" y="13884"/>
                      <a:pt x="50040" y="13736"/>
                      <a:pt x="49893" y="13596"/>
                    </a:cubicBezTo>
                    <a:cubicBezTo>
                      <a:pt x="49899" y="13583"/>
                      <a:pt x="49906" y="13569"/>
                      <a:pt x="49906" y="13549"/>
                    </a:cubicBezTo>
                    <a:cubicBezTo>
                      <a:pt x="50160" y="11596"/>
                      <a:pt x="50194" y="9635"/>
                      <a:pt x="50501" y="7675"/>
                    </a:cubicBezTo>
                    <a:cubicBezTo>
                      <a:pt x="50517" y="7585"/>
                      <a:pt x="50450" y="7500"/>
                      <a:pt x="50366" y="7500"/>
                    </a:cubicBezTo>
                    <a:cubicBezTo>
                      <a:pt x="50343" y="7500"/>
                      <a:pt x="50318" y="7507"/>
                      <a:pt x="50294" y="7521"/>
                    </a:cubicBezTo>
                    <a:cubicBezTo>
                      <a:pt x="48782" y="8397"/>
                      <a:pt x="47283" y="9327"/>
                      <a:pt x="45878" y="10371"/>
                    </a:cubicBezTo>
                    <a:cubicBezTo>
                      <a:pt x="45644" y="10217"/>
                      <a:pt x="45403" y="10070"/>
                      <a:pt x="45162" y="9923"/>
                    </a:cubicBezTo>
                    <a:cubicBezTo>
                      <a:pt x="46822" y="9006"/>
                      <a:pt x="48501" y="8143"/>
                      <a:pt x="50227" y="7374"/>
                    </a:cubicBezTo>
                    <a:cubicBezTo>
                      <a:pt x="50515" y="7247"/>
                      <a:pt x="50796" y="7119"/>
                      <a:pt x="51077" y="6999"/>
                    </a:cubicBezTo>
                    <a:close/>
                    <a:moveTo>
                      <a:pt x="13206" y="9814"/>
                    </a:moveTo>
                    <a:cubicBezTo>
                      <a:pt x="13593" y="9814"/>
                      <a:pt x="14761" y="10354"/>
                      <a:pt x="15014" y="10438"/>
                    </a:cubicBezTo>
                    <a:cubicBezTo>
                      <a:pt x="15683" y="10645"/>
                      <a:pt x="16373" y="10826"/>
                      <a:pt x="17062" y="10987"/>
                    </a:cubicBezTo>
                    <a:cubicBezTo>
                      <a:pt x="15750" y="11923"/>
                      <a:pt x="14533" y="12974"/>
                      <a:pt x="13422" y="14125"/>
                    </a:cubicBezTo>
                    <a:cubicBezTo>
                      <a:pt x="13362" y="13455"/>
                      <a:pt x="13241" y="12793"/>
                      <a:pt x="13168" y="12124"/>
                    </a:cubicBezTo>
                    <a:cubicBezTo>
                      <a:pt x="13134" y="11756"/>
                      <a:pt x="12833" y="10017"/>
                      <a:pt x="13107" y="9836"/>
                    </a:cubicBezTo>
                    <a:cubicBezTo>
                      <a:pt x="13129" y="9821"/>
                      <a:pt x="13162" y="9814"/>
                      <a:pt x="13206" y="9814"/>
                    </a:cubicBezTo>
                    <a:close/>
                    <a:moveTo>
                      <a:pt x="44600" y="9923"/>
                    </a:moveTo>
                    <a:cubicBezTo>
                      <a:pt x="44640" y="9950"/>
                      <a:pt x="44681" y="9970"/>
                      <a:pt x="44721" y="9996"/>
                    </a:cubicBezTo>
                    <a:cubicBezTo>
                      <a:pt x="44379" y="10893"/>
                      <a:pt x="44487" y="11903"/>
                      <a:pt x="44052" y="12773"/>
                    </a:cubicBezTo>
                    <a:cubicBezTo>
                      <a:pt x="43838" y="13208"/>
                      <a:pt x="43523" y="13589"/>
                      <a:pt x="43182" y="13924"/>
                    </a:cubicBezTo>
                    <a:cubicBezTo>
                      <a:pt x="43035" y="14058"/>
                      <a:pt x="42887" y="14198"/>
                      <a:pt x="42734" y="14325"/>
                    </a:cubicBezTo>
                    <a:cubicBezTo>
                      <a:pt x="42582" y="14447"/>
                      <a:pt x="42442" y="14637"/>
                      <a:pt x="42325" y="14637"/>
                    </a:cubicBezTo>
                    <a:cubicBezTo>
                      <a:pt x="42281" y="14637"/>
                      <a:pt x="42241" y="14611"/>
                      <a:pt x="42205" y="14546"/>
                    </a:cubicBezTo>
                    <a:cubicBezTo>
                      <a:pt x="42051" y="14252"/>
                      <a:pt x="42299" y="13509"/>
                      <a:pt x="42379" y="13195"/>
                    </a:cubicBezTo>
                    <a:cubicBezTo>
                      <a:pt x="42486" y="12746"/>
                      <a:pt x="42660" y="12325"/>
                      <a:pt x="42867" y="11917"/>
                    </a:cubicBezTo>
                    <a:cubicBezTo>
                      <a:pt x="43289" y="11114"/>
                      <a:pt x="43904" y="10485"/>
                      <a:pt x="44600" y="9923"/>
                    </a:cubicBezTo>
                    <a:close/>
                    <a:moveTo>
                      <a:pt x="18299" y="10498"/>
                    </a:moveTo>
                    <a:cubicBezTo>
                      <a:pt x="19176" y="10993"/>
                      <a:pt x="19939" y="11642"/>
                      <a:pt x="20521" y="12465"/>
                    </a:cubicBezTo>
                    <a:cubicBezTo>
                      <a:pt x="20735" y="12760"/>
                      <a:pt x="21859" y="14573"/>
                      <a:pt x="21511" y="14807"/>
                    </a:cubicBezTo>
                    <a:cubicBezTo>
                      <a:pt x="21496" y="14817"/>
                      <a:pt x="21476" y="14822"/>
                      <a:pt x="21453" y="14822"/>
                    </a:cubicBezTo>
                    <a:cubicBezTo>
                      <a:pt x="21176" y="14822"/>
                      <a:pt x="20347" y="14189"/>
                      <a:pt x="20200" y="14078"/>
                    </a:cubicBezTo>
                    <a:cubicBezTo>
                      <a:pt x="19798" y="13770"/>
                      <a:pt x="19444" y="13409"/>
                      <a:pt x="19156" y="13001"/>
                    </a:cubicBezTo>
                    <a:cubicBezTo>
                      <a:pt x="18627" y="12265"/>
                      <a:pt x="18360" y="11435"/>
                      <a:pt x="18212" y="10552"/>
                    </a:cubicBezTo>
                    <a:cubicBezTo>
                      <a:pt x="18239" y="10532"/>
                      <a:pt x="18273" y="10518"/>
                      <a:pt x="18299" y="10498"/>
                    </a:cubicBezTo>
                    <a:close/>
                    <a:moveTo>
                      <a:pt x="38405" y="7367"/>
                    </a:moveTo>
                    <a:cubicBezTo>
                      <a:pt x="40546" y="7929"/>
                      <a:pt x="42573" y="8772"/>
                      <a:pt x="44460" y="9843"/>
                    </a:cubicBezTo>
                    <a:cubicBezTo>
                      <a:pt x="42774" y="10900"/>
                      <a:pt x="41891" y="12934"/>
                      <a:pt x="41984" y="14901"/>
                    </a:cubicBezTo>
                    <a:cubicBezTo>
                      <a:pt x="40399" y="13957"/>
                      <a:pt x="38679" y="13235"/>
                      <a:pt x="36853" y="12760"/>
                    </a:cubicBezTo>
                    <a:cubicBezTo>
                      <a:pt x="37328" y="12566"/>
                      <a:pt x="37736" y="11502"/>
                      <a:pt x="37849" y="11194"/>
                    </a:cubicBezTo>
                    <a:cubicBezTo>
                      <a:pt x="38318" y="9983"/>
                      <a:pt x="38371" y="8652"/>
                      <a:pt x="38405" y="7367"/>
                    </a:cubicBezTo>
                    <a:close/>
                    <a:moveTo>
                      <a:pt x="24488" y="7635"/>
                    </a:moveTo>
                    <a:lnTo>
                      <a:pt x="24488" y="7635"/>
                    </a:lnTo>
                    <a:cubicBezTo>
                      <a:pt x="23665" y="9675"/>
                      <a:pt x="24789" y="11950"/>
                      <a:pt x="26776" y="12813"/>
                    </a:cubicBezTo>
                    <a:lnTo>
                      <a:pt x="26790" y="12813"/>
                    </a:lnTo>
                    <a:cubicBezTo>
                      <a:pt x="25030" y="13288"/>
                      <a:pt x="23358" y="14004"/>
                      <a:pt x="21825" y="14914"/>
                    </a:cubicBezTo>
                    <a:cubicBezTo>
                      <a:pt x="21411" y="12980"/>
                      <a:pt x="20226" y="11355"/>
                      <a:pt x="18527" y="10358"/>
                    </a:cubicBezTo>
                    <a:cubicBezTo>
                      <a:pt x="20367" y="9207"/>
                      <a:pt x="22367" y="8290"/>
                      <a:pt x="24488" y="7635"/>
                    </a:cubicBezTo>
                    <a:close/>
                    <a:moveTo>
                      <a:pt x="11488" y="8183"/>
                    </a:moveTo>
                    <a:lnTo>
                      <a:pt x="11488" y="8183"/>
                    </a:lnTo>
                    <a:cubicBezTo>
                      <a:pt x="13609" y="8939"/>
                      <a:pt x="15724" y="9702"/>
                      <a:pt x="17838" y="10458"/>
                    </a:cubicBezTo>
                    <a:cubicBezTo>
                      <a:pt x="17684" y="10558"/>
                      <a:pt x="17530" y="10666"/>
                      <a:pt x="17376" y="10766"/>
                    </a:cubicBezTo>
                    <a:cubicBezTo>
                      <a:pt x="17363" y="10752"/>
                      <a:pt x="17343" y="10739"/>
                      <a:pt x="17309" y="10732"/>
                    </a:cubicBezTo>
                    <a:cubicBezTo>
                      <a:pt x="15817" y="10384"/>
                      <a:pt x="14359" y="9930"/>
                      <a:pt x="12927" y="9368"/>
                    </a:cubicBezTo>
                    <a:cubicBezTo>
                      <a:pt x="12913" y="9361"/>
                      <a:pt x="12898" y="9358"/>
                      <a:pt x="12883" y="9358"/>
                    </a:cubicBezTo>
                    <a:cubicBezTo>
                      <a:pt x="12810" y="9358"/>
                      <a:pt x="12740" y="9435"/>
                      <a:pt x="12740" y="9508"/>
                    </a:cubicBezTo>
                    <a:cubicBezTo>
                      <a:pt x="12760" y="11074"/>
                      <a:pt x="12800" y="12786"/>
                      <a:pt x="13261" y="14299"/>
                    </a:cubicBezTo>
                    <a:cubicBezTo>
                      <a:pt x="13034" y="14539"/>
                      <a:pt x="12806" y="14787"/>
                      <a:pt x="12586" y="15041"/>
                    </a:cubicBezTo>
                    <a:cubicBezTo>
                      <a:pt x="12331" y="12733"/>
                      <a:pt x="11970" y="10451"/>
                      <a:pt x="11488" y="8183"/>
                    </a:cubicBezTo>
                    <a:close/>
                    <a:moveTo>
                      <a:pt x="11134" y="8096"/>
                    </a:moveTo>
                    <a:cubicBezTo>
                      <a:pt x="11368" y="9187"/>
                      <a:pt x="11575" y="10277"/>
                      <a:pt x="11756" y="11375"/>
                    </a:cubicBezTo>
                    <a:cubicBezTo>
                      <a:pt x="11850" y="11917"/>
                      <a:pt x="11930" y="12459"/>
                      <a:pt x="12010" y="13001"/>
                    </a:cubicBezTo>
                    <a:cubicBezTo>
                      <a:pt x="12057" y="13375"/>
                      <a:pt x="12445" y="14687"/>
                      <a:pt x="12064" y="14961"/>
                    </a:cubicBezTo>
                    <a:cubicBezTo>
                      <a:pt x="11975" y="15028"/>
                      <a:pt x="11798" y="15050"/>
                      <a:pt x="11590" y="15050"/>
                    </a:cubicBezTo>
                    <a:cubicBezTo>
                      <a:pt x="11174" y="15050"/>
                      <a:pt x="10630" y="14961"/>
                      <a:pt x="10398" y="14961"/>
                    </a:cubicBezTo>
                    <a:cubicBezTo>
                      <a:pt x="9842" y="14968"/>
                      <a:pt x="9294" y="14974"/>
                      <a:pt x="8739" y="14988"/>
                    </a:cubicBezTo>
                    <a:cubicBezTo>
                      <a:pt x="7534" y="15014"/>
                      <a:pt x="6330" y="15061"/>
                      <a:pt x="5132" y="15121"/>
                    </a:cubicBezTo>
                    <a:cubicBezTo>
                      <a:pt x="6785" y="12499"/>
                      <a:pt x="8812" y="10130"/>
                      <a:pt x="11134" y="8096"/>
                    </a:cubicBezTo>
                    <a:close/>
                    <a:moveTo>
                      <a:pt x="50153" y="14372"/>
                    </a:moveTo>
                    <a:lnTo>
                      <a:pt x="50153" y="14372"/>
                    </a:lnTo>
                    <a:cubicBezTo>
                      <a:pt x="49719" y="16212"/>
                      <a:pt x="48334" y="17651"/>
                      <a:pt x="46494" y="18112"/>
                    </a:cubicBezTo>
                    <a:cubicBezTo>
                      <a:pt x="47256" y="16399"/>
                      <a:pt x="48548" y="15282"/>
                      <a:pt x="50153" y="14372"/>
                    </a:cubicBezTo>
                    <a:close/>
                    <a:moveTo>
                      <a:pt x="26803" y="13108"/>
                    </a:moveTo>
                    <a:lnTo>
                      <a:pt x="26803" y="13108"/>
                    </a:lnTo>
                    <a:cubicBezTo>
                      <a:pt x="26007" y="13656"/>
                      <a:pt x="25532" y="14600"/>
                      <a:pt x="25378" y="15576"/>
                    </a:cubicBezTo>
                    <a:cubicBezTo>
                      <a:pt x="25264" y="16312"/>
                      <a:pt x="25258" y="17289"/>
                      <a:pt x="25405" y="18219"/>
                    </a:cubicBezTo>
                    <a:cubicBezTo>
                      <a:pt x="25010" y="17490"/>
                      <a:pt x="24515" y="16821"/>
                      <a:pt x="23826" y="16326"/>
                    </a:cubicBezTo>
                    <a:cubicBezTo>
                      <a:pt x="23204" y="15871"/>
                      <a:pt x="22477" y="15633"/>
                      <a:pt x="21749" y="15633"/>
                    </a:cubicBezTo>
                    <a:cubicBezTo>
                      <a:pt x="21544" y="15633"/>
                      <a:pt x="21339" y="15652"/>
                      <a:pt x="21136" y="15690"/>
                    </a:cubicBezTo>
                    <a:cubicBezTo>
                      <a:pt x="22856" y="14546"/>
                      <a:pt x="24763" y="13663"/>
                      <a:pt x="26803" y="13108"/>
                    </a:cubicBezTo>
                    <a:close/>
                    <a:moveTo>
                      <a:pt x="44901" y="10103"/>
                    </a:moveTo>
                    <a:cubicBezTo>
                      <a:pt x="46808" y="11241"/>
                      <a:pt x="48554" y="12619"/>
                      <a:pt x="50100" y="14205"/>
                    </a:cubicBezTo>
                    <a:cubicBezTo>
                      <a:pt x="48294" y="14854"/>
                      <a:pt x="46895" y="16486"/>
                      <a:pt x="46179" y="18219"/>
                    </a:cubicBezTo>
                    <a:cubicBezTo>
                      <a:pt x="45912" y="17945"/>
                      <a:pt x="45631" y="17671"/>
                      <a:pt x="45350" y="17410"/>
                    </a:cubicBezTo>
                    <a:cubicBezTo>
                      <a:pt x="45269" y="17303"/>
                      <a:pt x="45182" y="17202"/>
                      <a:pt x="45082" y="17102"/>
                    </a:cubicBezTo>
                    <a:cubicBezTo>
                      <a:pt x="44868" y="16868"/>
                      <a:pt x="44620" y="16680"/>
                      <a:pt x="44353" y="16547"/>
                    </a:cubicBezTo>
                    <a:cubicBezTo>
                      <a:pt x="43677" y="15998"/>
                      <a:pt x="42961" y="15489"/>
                      <a:pt x="42218" y="15034"/>
                    </a:cubicBezTo>
                    <a:cubicBezTo>
                      <a:pt x="42921" y="14493"/>
                      <a:pt x="43657" y="13931"/>
                      <a:pt x="44119" y="13154"/>
                    </a:cubicBezTo>
                    <a:cubicBezTo>
                      <a:pt x="44667" y="12244"/>
                      <a:pt x="44687" y="11120"/>
                      <a:pt x="44901" y="10103"/>
                    </a:cubicBezTo>
                    <a:close/>
                    <a:moveTo>
                      <a:pt x="31922" y="12425"/>
                    </a:moveTo>
                    <a:cubicBezTo>
                      <a:pt x="33300" y="12425"/>
                      <a:pt x="34645" y="12572"/>
                      <a:pt x="35943" y="12840"/>
                    </a:cubicBezTo>
                    <a:cubicBezTo>
                      <a:pt x="33869" y="13201"/>
                      <a:pt x="32992" y="16179"/>
                      <a:pt x="32872" y="18246"/>
                    </a:cubicBezTo>
                    <a:cubicBezTo>
                      <a:pt x="32437" y="15971"/>
                      <a:pt x="31406" y="12980"/>
                      <a:pt x="29045" y="12639"/>
                    </a:cubicBezTo>
                    <a:cubicBezTo>
                      <a:pt x="29988" y="12499"/>
                      <a:pt x="30945" y="12425"/>
                      <a:pt x="31922" y="12425"/>
                    </a:cubicBezTo>
                    <a:close/>
                    <a:moveTo>
                      <a:pt x="38217" y="13469"/>
                    </a:moveTo>
                    <a:lnTo>
                      <a:pt x="38217" y="13469"/>
                    </a:lnTo>
                    <a:cubicBezTo>
                      <a:pt x="40144" y="14131"/>
                      <a:pt x="41937" y="15081"/>
                      <a:pt x="43543" y="16279"/>
                    </a:cubicBezTo>
                    <a:cubicBezTo>
                      <a:pt x="43378" y="16252"/>
                      <a:pt x="43211" y="16238"/>
                      <a:pt x="43042" y="16238"/>
                    </a:cubicBezTo>
                    <a:cubicBezTo>
                      <a:pt x="42507" y="16238"/>
                      <a:pt x="41963" y="16374"/>
                      <a:pt x="41469" y="16634"/>
                    </a:cubicBezTo>
                    <a:cubicBezTo>
                      <a:pt x="40492" y="17142"/>
                      <a:pt x="39810" y="17992"/>
                      <a:pt x="39295" y="18942"/>
                    </a:cubicBezTo>
                    <a:cubicBezTo>
                      <a:pt x="39596" y="17891"/>
                      <a:pt x="39756" y="16801"/>
                      <a:pt x="39529" y="15704"/>
                    </a:cubicBezTo>
                    <a:cubicBezTo>
                      <a:pt x="39355" y="14827"/>
                      <a:pt x="38900" y="14011"/>
                      <a:pt x="38217" y="13469"/>
                    </a:cubicBezTo>
                    <a:close/>
                    <a:moveTo>
                      <a:pt x="12612" y="15596"/>
                    </a:moveTo>
                    <a:cubicBezTo>
                      <a:pt x="12612" y="15596"/>
                      <a:pt x="12619" y="15603"/>
                      <a:pt x="12626" y="15610"/>
                    </a:cubicBezTo>
                    <a:cubicBezTo>
                      <a:pt x="13475" y="15918"/>
                      <a:pt x="14245" y="16306"/>
                      <a:pt x="14927" y="16908"/>
                    </a:cubicBezTo>
                    <a:cubicBezTo>
                      <a:pt x="15416" y="17349"/>
                      <a:pt x="16292" y="18152"/>
                      <a:pt x="16406" y="18841"/>
                    </a:cubicBezTo>
                    <a:cubicBezTo>
                      <a:pt x="16432" y="19016"/>
                      <a:pt x="16437" y="19059"/>
                      <a:pt x="16391" y="19059"/>
                    </a:cubicBezTo>
                    <a:cubicBezTo>
                      <a:pt x="16354" y="19059"/>
                      <a:pt x="16284" y="19031"/>
                      <a:pt x="16165" y="19022"/>
                    </a:cubicBezTo>
                    <a:cubicBezTo>
                      <a:pt x="15984" y="19015"/>
                      <a:pt x="15777" y="18928"/>
                      <a:pt x="15610" y="18875"/>
                    </a:cubicBezTo>
                    <a:cubicBezTo>
                      <a:pt x="15121" y="18721"/>
                      <a:pt x="14646" y="18514"/>
                      <a:pt x="14225" y="18233"/>
                    </a:cubicBezTo>
                    <a:cubicBezTo>
                      <a:pt x="13295" y="17617"/>
                      <a:pt x="12693" y="16694"/>
                      <a:pt x="12612" y="15596"/>
                    </a:cubicBezTo>
                    <a:close/>
                    <a:moveTo>
                      <a:pt x="18065" y="10652"/>
                    </a:moveTo>
                    <a:cubicBezTo>
                      <a:pt x="18192" y="12673"/>
                      <a:pt x="19711" y="14399"/>
                      <a:pt x="21585" y="15061"/>
                    </a:cubicBezTo>
                    <a:cubicBezTo>
                      <a:pt x="21049" y="15389"/>
                      <a:pt x="20534" y="15744"/>
                      <a:pt x="20032" y="16118"/>
                    </a:cubicBezTo>
                    <a:cubicBezTo>
                      <a:pt x="19952" y="16172"/>
                      <a:pt x="19872" y="16225"/>
                      <a:pt x="19791" y="16292"/>
                    </a:cubicBezTo>
                    <a:cubicBezTo>
                      <a:pt x="19704" y="16359"/>
                      <a:pt x="19624" y="16426"/>
                      <a:pt x="19544" y="16506"/>
                    </a:cubicBezTo>
                    <a:cubicBezTo>
                      <a:pt x="18540" y="17309"/>
                      <a:pt x="17617" y="18213"/>
                      <a:pt x="16794" y="19196"/>
                    </a:cubicBezTo>
                    <a:cubicBezTo>
                      <a:pt x="16051" y="17403"/>
                      <a:pt x="14573" y="15931"/>
                      <a:pt x="12686" y="15389"/>
                    </a:cubicBezTo>
                    <a:lnTo>
                      <a:pt x="12659" y="15389"/>
                    </a:lnTo>
                    <a:cubicBezTo>
                      <a:pt x="14225" y="13563"/>
                      <a:pt x="16051" y="11970"/>
                      <a:pt x="18065" y="10652"/>
                    </a:cubicBezTo>
                    <a:close/>
                    <a:moveTo>
                      <a:pt x="55693" y="14399"/>
                    </a:moveTo>
                    <a:lnTo>
                      <a:pt x="55693" y="14399"/>
                    </a:lnTo>
                    <a:cubicBezTo>
                      <a:pt x="55245" y="16085"/>
                      <a:pt x="54797" y="17764"/>
                      <a:pt x="54362" y="19450"/>
                    </a:cubicBezTo>
                    <a:cubicBezTo>
                      <a:pt x="53526" y="17938"/>
                      <a:pt x="52535" y="16526"/>
                      <a:pt x="51418" y="15229"/>
                    </a:cubicBezTo>
                    <a:cubicBezTo>
                      <a:pt x="52836" y="14914"/>
                      <a:pt x="54255" y="14626"/>
                      <a:pt x="55693" y="14399"/>
                    </a:cubicBezTo>
                    <a:close/>
                    <a:moveTo>
                      <a:pt x="29613" y="16687"/>
                    </a:moveTo>
                    <a:cubicBezTo>
                      <a:pt x="30943" y="16687"/>
                      <a:pt x="32056" y="17738"/>
                      <a:pt x="32209" y="19116"/>
                    </a:cubicBezTo>
                    <a:cubicBezTo>
                      <a:pt x="32116" y="19116"/>
                      <a:pt x="32015" y="19109"/>
                      <a:pt x="31922" y="19109"/>
                    </a:cubicBezTo>
                    <a:cubicBezTo>
                      <a:pt x="30202" y="19109"/>
                      <a:pt x="28570" y="19450"/>
                      <a:pt x="27071" y="20066"/>
                    </a:cubicBezTo>
                    <a:cubicBezTo>
                      <a:pt x="26930" y="18647"/>
                      <a:pt x="27318" y="17242"/>
                      <a:pt x="28877" y="16794"/>
                    </a:cubicBezTo>
                    <a:cubicBezTo>
                      <a:pt x="29127" y="16722"/>
                      <a:pt x="29373" y="16687"/>
                      <a:pt x="29613" y="16687"/>
                    </a:cubicBezTo>
                    <a:close/>
                    <a:moveTo>
                      <a:pt x="11723" y="16078"/>
                    </a:moveTo>
                    <a:lnTo>
                      <a:pt x="11723" y="16078"/>
                    </a:lnTo>
                    <a:cubicBezTo>
                      <a:pt x="10692" y="17390"/>
                      <a:pt x="9789" y="18808"/>
                      <a:pt x="9020" y="20307"/>
                    </a:cubicBezTo>
                    <a:cubicBezTo>
                      <a:pt x="8230" y="18982"/>
                      <a:pt x="7340" y="17771"/>
                      <a:pt x="6638" y="16386"/>
                    </a:cubicBezTo>
                    <a:cubicBezTo>
                      <a:pt x="8330" y="16266"/>
                      <a:pt x="10043" y="16259"/>
                      <a:pt x="11723" y="16078"/>
                    </a:cubicBezTo>
                    <a:close/>
                    <a:moveTo>
                      <a:pt x="28395" y="12947"/>
                    </a:moveTo>
                    <a:cubicBezTo>
                      <a:pt x="28402" y="12947"/>
                      <a:pt x="28409" y="12947"/>
                      <a:pt x="28416" y="12947"/>
                    </a:cubicBezTo>
                    <a:cubicBezTo>
                      <a:pt x="31574" y="12960"/>
                      <a:pt x="32343" y="16694"/>
                      <a:pt x="32698" y="19136"/>
                    </a:cubicBezTo>
                    <a:cubicBezTo>
                      <a:pt x="32631" y="19136"/>
                      <a:pt x="32564" y="19129"/>
                      <a:pt x="32497" y="19122"/>
                    </a:cubicBezTo>
                    <a:cubicBezTo>
                      <a:pt x="32336" y="17606"/>
                      <a:pt x="31136" y="16420"/>
                      <a:pt x="29638" y="16420"/>
                    </a:cubicBezTo>
                    <a:cubicBezTo>
                      <a:pt x="29458" y="16420"/>
                      <a:pt x="29273" y="16437"/>
                      <a:pt x="29085" y="16473"/>
                    </a:cubicBezTo>
                    <a:cubicBezTo>
                      <a:pt x="27506" y="16781"/>
                      <a:pt x="26268" y="18560"/>
                      <a:pt x="26937" y="20119"/>
                    </a:cubicBezTo>
                    <a:cubicBezTo>
                      <a:pt x="26756" y="20200"/>
                      <a:pt x="26582" y="20280"/>
                      <a:pt x="26408" y="20360"/>
                    </a:cubicBezTo>
                    <a:cubicBezTo>
                      <a:pt x="25260" y="18190"/>
                      <a:pt x="24864" y="12947"/>
                      <a:pt x="28395" y="12947"/>
                    </a:cubicBezTo>
                    <a:close/>
                    <a:moveTo>
                      <a:pt x="56958" y="13221"/>
                    </a:moveTo>
                    <a:cubicBezTo>
                      <a:pt x="56349" y="15643"/>
                      <a:pt x="55660" y="18045"/>
                      <a:pt x="54884" y="20420"/>
                    </a:cubicBezTo>
                    <a:cubicBezTo>
                      <a:pt x="54783" y="20226"/>
                      <a:pt x="54676" y="20026"/>
                      <a:pt x="54569" y="19825"/>
                    </a:cubicBezTo>
                    <a:cubicBezTo>
                      <a:pt x="54576" y="19818"/>
                      <a:pt x="54583" y="19805"/>
                      <a:pt x="54589" y="19792"/>
                    </a:cubicBezTo>
                    <a:cubicBezTo>
                      <a:pt x="55084" y="17952"/>
                      <a:pt x="55560" y="16098"/>
                      <a:pt x="56041" y="14258"/>
                    </a:cubicBezTo>
                    <a:cubicBezTo>
                      <a:pt x="56071" y="14144"/>
                      <a:pt x="55988" y="14068"/>
                      <a:pt x="55889" y="14068"/>
                    </a:cubicBezTo>
                    <a:cubicBezTo>
                      <a:pt x="55877" y="14068"/>
                      <a:pt x="55866" y="14069"/>
                      <a:pt x="55854" y="14071"/>
                    </a:cubicBezTo>
                    <a:cubicBezTo>
                      <a:pt x="54315" y="14305"/>
                      <a:pt x="52783" y="14600"/>
                      <a:pt x="51271" y="14994"/>
                    </a:cubicBezTo>
                    <a:cubicBezTo>
                      <a:pt x="51257" y="15001"/>
                      <a:pt x="51251" y="15008"/>
                      <a:pt x="51237" y="15014"/>
                    </a:cubicBezTo>
                    <a:cubicBezTo>
                      <a:pt x="51030" y="14780"/>
                      <a:pt x="50823" y="14553"/>
                      <a:pt x="50608" y="14325"/>
                    </a:cubicBezTo>
                    <a:cubicBezTo>
                      <a:pt x="52729" y="13957"/>
                      <a:pt x="54844" y="13589"/>
                      <a:pt x="56958" y="13221"/>
                    </a:cubicBezTo>
                    <a:close/>
                    <a:moveTo>
                      <a:pt x="57319" y="13088"/>
                    </a:moveTo>
                    <a:cubicBezTo>
                      <a:pt x="59005" y="15356"/>
                      <a:pt x="60397" y="17851"/>
                      <a:pt x="61434" y="20527"/>
                    </a:cubicBezTo>
                    <a:cubicBezTo>
                      <a:pt x="59670" y="20413"/>
                      <a:pt x="57911" y="20362"/>
                      <a:pt x="56148" y="20362"/>
                    </a:cubicBezTo>
                    <a:cubicBezTo>
                      <a:pt x="55845" y="20362"/>
                      <a:pt x="55542" y="20364"/>
                      <a:pt x="55238" y="20367"/>
                    </a:cubicBezTo>
                    <a:cubicBezTo>
                      <a:pt x="56014" y="17965"/>
                      <a:pt x="56710" y="15536"/>
                      <a:pt x="57319" y="13088"/>
                    </a:cubicBezTo>
                    <a:close/>
                    <a:moveTo>
                      <a:pt x="35666" y="17073"/>
                    </a:moveTo>
                    <a:cubicBezTo>
                      <a:pt x="35873" y="17073"/>
                      <a:pt x="36091" y="17106"/>
                      <a:pt x="36317" y="17175"/>
                    </a:cubicBezTo>
                    <a:cubicBezTo>
                      <a:pt x="37843" y="17644"/>
                      <a:pt x="38010" y="19203"/>
                      <a:pt x="37816" y="20554"/>
                    </a:cubicBezTo>
                    <a:cubicBezTo>
                      <a:pt x="36478" y="19858"/>
                      <a:pt x="35013" y="19390"/>
                      <a:pt x="33460" y="19203"/>
                    </a:cubicBezTo>
                    <a:cubicBezTo>
                      <a:pt x="33687" y="18059"/>
                      <a:pt x="34522" y="17073"/>
                      <a:pt x="35666" y="17073"/>
                    </a:cubicBezTo>
                    <a:close/>
                    <a:moveTo>
                      <a:pt x="36309" y="13094"/>
                    </a:moveTo>
                    <a:cubicBezTo>
                      <a:pt x="36558" y="13094"/>
                      <a:pt x="36825" y="13134"/>
                      <a:pt x="37113" y="13221"/>
                    </a:cubicBezTo>
                    <a:cubicBezTo>
                      <a:pt x="40392" y="14218"/>
                      <a:pt x="39214" y="18393"/>
                      <a:pt x="38365" y="20661"/>
                    </a:cubicBezTo>
                    <a:cubicBezTo>
                      <a:pt x="38324" y="20768"/>
                      <a:pt x="38398" y="20842"/>
                      <a:pt x="38485" y="20862"/>
                    </a:cubicBezTo>
                    <a:cubicBezTo>
                      <a:pt x="38485" y="20882"/>
                      <a:pt x="38472" y="20895"/>
                      <a:pt x="38472" y="20916"/>
                    </a:cubicBezTo>
                    <a:cubicBezTo>
                      <a:pt x="38338" y="20842"/>
                      <a:pt x="38211" y="20762"/>
                      <a:pt x="38077" y="20688"/>
                    </a:cubicBezTo>
                    <a:cubicBezTo>
                      <a:pt x="38318" y="19109"/>
                      <a:pt x="38077" y="17343"/>
                      <a:pt x="36270" y="16868"/>
                    </a:cubicBezTo>
                    <a:cubicBezTo>
                      <a:pt x="36082" y="16818"/>
                      <a:pt x="35892" y="16795"/>
                      <a:pt x="35703" y="16795"/>
                    </a:cubicBezTo>
                    <a:cubicBezTo>
                      <a:pt x="34437" y="16795"/>
                      <a:pt x="33262" y="17854"/>
                      <a:pt x="33280" y="19176"/>
                    </a:cubicBezTo>
                    <a:lnTo>
                      <a:pt x="33280" y="19183"/>
                    </a:lnTo>
                    <a:cubicBezTo>
                      <a:pt x="33193" y="19176"/>
                      <a:pt x="33106" y="19169"/>
                      <a:pt x="33012" y="19163"/>
                    </a:cubicBezTo>
                    <a:cubicBezTo>
                      <a:pt x="33019" y="19143"/>
                      <a:pt x="33019" y="19122"/>
                      <a:pt x="33019" y="19102"/>
                    </a:cubicBezTo>
                    <a:cubicBezTo>
                      <a:pt x="33019" y="19096"/>
                      <a:pt x="33012" y="19082"/>
                      <a:pt x="33012" y="19069"/>
                    </a:cubicBezTo>
                    <a:lnTo>
                      <a:pt x="33012" y="19062"/>
                    </a:lnTo>
                    <a:cubicBezTo>
                      <a:pt x="33249" y="17194"/>
                      <a:pt x="33808" y="13094"/>
                      <a:pt x="36309" y="13094"/>
                    </a:cubicBezTo>
                    <a:close/>
                    <a:moveTo>
                      <a:pt x="10823" y="15287"/>
                    </a:moveTo>
                    <a:cubicBezTo>
                      <a:pt x="11337" y="15287"/>
                      <a:pt x="11851" y="15290"/>
                      <a:pt x="12365" y="15295"/>
                    </a:cubicBezTo>
                    <a:cubicBezTo>
                      <a:pt x="12204" y="15489"/>
                      <a:pt x="12044" y="15683"/>
                      <a:pt x="11883" y="15884"/>
                    </a:cubicBezTo>
                    <a:cubicBezTo>
                      <a:pt x="11863" y="15837"/>
                      <a:pt x="11823" y="15804"/>
                      <a:pt x="11756" y="15797"/>
                    </a:cubicBezTo>
                    <a:cubicBezTo>
                      <a:pt x="11522" y="15788"/>
                      <a:pt x="11287" y="15784"/>
                      <a:pt x="11051" y="15784"/>
                    </a:cubicBezTo>
                    <a:cubicBezTo>
                      <a:pt x="9505" y="15784"/>
                      <a:pt x="7923" y="15958"/>
                      <a:pt x="6390" y="16092"/>
                    </a:cubicBezTo>
                    <a:cubicBezTo>
                      <a:pt x="6270" y="16098"/>
                      <a:pt x="6203" y="16212"/>
                      <a:pt x="6256" y="16326"/>
                    </a:cubicBezTo>
                    <a:cubicBezTo>
                      <a:pt x="6965" y="17771"/>
                      <a:pt x="7782" y="19343"/>
                      <a:pt x="8919" y="20507"/>
                    </a:cubicBezTo>
                    <a:cubicBezTo>
                      <a:pt x="8805" y="20742"/>
                      <a:pt x="8692" y="20982"/>
                      <a:pt x="8578" y="21223"/>
                    </a:cubicBezTo>
                    <a:lnTo>
                      <a:pt x="8558" y="21223"/>
                    </a:lnTo>
                    <a:cubicBezTo>
                      <a:pt x="8536" y="21218"/>
                      <a:pt x="8515" y="21208"/>
                      <a:pt x="8493" y="21208"/>
                    </a:cubicBezTo>
                    <a:cubicBezTo>
                      <a:pt x="8488" y="21208"/>
                      <a:pt x="8483" y="21209"/>
                      <a:pt x="8478" y="21210"/>
                    </a:cubicBezTo>
                    <a:cubicBezTo>
                      <a:pt x="8491" y="21183"/>
                      <a:pt x="8491" y="21156"/>
                      <a:pt x="8471" y="21130"/>
                    </a:cubicBezTo>
                    <a:cubicBezTo>
                      <a:pt x="7313" y="19263"/>
                      <a:pt x="6183" y="17403"/>
                      <a:pt x="5266" y="15409"/>
                    </a:cubicBezTo>
                    <a:cubicBezTo>
                      <a:pt x="7115" y="15325"/>
                      <a:pt x="8969" y="15287"/>
                      <a:pt x="10823" y="15287"/>
                    </a:cubicBezTo>
                    <a:close/>
                    <a:moveTo>
                      <a:pt x="4945" y="15416"/>
                    </a:moveTo>
                    <a:cubicBezTo>
                      <a:pt x="5868" y="17456"/>
                      <a:pt x="6945" y="19464"/>
                      <a:pt x="8324" y="21230"/>
                    </a:cubicBezTo>
                    <a:cubicBezTo>
                      <a:pt x="6169" y="21618"/>
                      <a:pt x="4015" y="21959"/>
                      <a:pt x="1834" y="22153"/>
                    </a:cubicBezTo>
                    <a:cubicBezTo>
                      <a:pt x="2610" y="19778"/>
                      <a:pt x="3660" y="17517"/>
                      <a:pt x="4945" y="15416"/>
                    </a:cubicBezTo>
                    <a:close/>
                    <a:moveTo>
                      <a:pt x="23445" y="19500"/>
                    </a:moveTo>
                    <a:cubicBezTo>
                      <a:pt x="24294" y="19500"/>
                      <a:pt x="25059" y="20095"/>
                      <a:pt x="25539" y="20822"/>
                    </a:cubicBezTo>
                    <a:cubicBezTo>
                      <a:pt x="24441" y="21457"/>
                      <a:pt x="23445" y="22247"/>
                      <a:pt x="22581" y="23170"/>
                    </a:cubicBezTo>
                    <a:cubicBezTo>
                      <a:pt x="21411" y="22401"/>
                      <a:pt x="21357" y="20260"/>
                      <a:pt x="22668" y="19671"/>
                    </a:cubicBezTo>
                    <a:cubicBezTo>
                      <a:pt x="22931" y="19553"/>
                      <a:pt x="23192" y="19500"/>
                      <a:pt x="23445" y="19500"/>
                    </a:cubicBezTo>
                    <a:close/>
                    <a:moveTo>
                      <a:pt x="50374" y="14493"/>
                    </a:moveTo>
                    <a:cubicBezTo>
                      <a:pt x="52020" y="16239"/>
                      <a:pt x="53432" y="18213"/>
                      <a:pt x="54536" y="20367"/>
                    </a:cubicBezTo>
                    <a:cubicBezTo>
                      <a:pt x="54385" y="20335"/>
                      <a:pt x="54233" y="20319"/>
                      <a:pt x="54079" y="20319"/>
                    </a:cubicBezTo>
                    <a:cubicBezTo>
                      <a:pt x="52417" y="20319"/>
                      <a:pt x="50627" y="22099"/>
                      <a:pt x="49739" y="23324"/>
                    </a:cubicBezTo>
                    <a:cubicBezTo>
                      <a:pt x="48862" y="21511"/>
                      <a:pt x="47711" y="19858"/>
                      <a:pt x="46347" y="18400"/>
                    </a:cubicBezTo>
                    <a:cubicBezTo>
                      <a:pt x="48334" y="17998"/>
                      <a:pt x="49919" y="16460"/>
                      <a:pt x="50374" y="14493"/>
                    </a:cubicBezTo>
                    <a:close/>
                    <a:moveTo>
                      <a:pt x="54361" y="20564"/>
                    </a:moveTo>
                    <a:cubicBezTo>
                      <a:pt x="54410" y="20564"/>
                      <a:pt x="54460" y="20565"/>
                      <a:pt x="54509" y="20568"/>
                    </a:cubicBezTo>
                    <a:cubicBezTo>
                      <a:pt x="53111" y="21718"/>
                      <a:pt x="51840" y="22996"/>
                      <a:pt x="50033" y="23384"/>
                    </a:cubicBezTo>
                    <a:cubicBezTo>
                      <a:pt x="51002" y="22091"/>
                      <a:pt x="52677" y="20564"/>
                      <a:pt x="54361" y="20564"/>
                    </a:cubicBezTo>
                    <a:close/>
                    <a:moveTo>
                      <a:pt x="12425" y="15663"/>
                    </a:moveTo>
                    <a:cubicBezTo>
                      <a:pt x="12505" y="17858"/>
                      <a:pt x="14720" y="18982"/>
                      <a:pt x="16667" y="19343"/>
                    </a:cubicBezTo>
                    <a:cubicBezTo>
                      <a:pt x="15590" y="20648"/>
                      <a:pt x="14673" y="22093"/>
                      <a:pt x="13957" y="23645"/>
                    </a:cubicBezTo>
                    <a:cubicBezTo>
                      <a:pt x="12715" y="22403"/>
                      <a:pt x="11253" y="21106"/>
                      <a:pt x="9487" y="21106"/>
                    </a:cubicBezTo>
                    <a:cubicBezTo>
                      <a:pt x="9304" y="21106"/>
                      <a:pt x="9116" y="21120"/>
                      <a:pt x="8926" y="21150"/>
                    </a:cubicBezTo>
                    <a:cubicBezTo>
                      <a:pt x="9856" y="19169"/>
                      <a:pt x="11040" y="17329"/>
                      <a:pt x="12425" y="15663"/>
                    </a:cubicBezTo>
                    <a:close/>
                    <a:moveTo>
                      <a:pt x="21681" y="15929"/>
                    </a:moveTo>
                    <a:cubicBezTo>
                      <a:pt x="22503" y="15929"/>
                      <a:pt x="23334" y="16267"/>
                      <a:pt x="23973" y="16848"/>
                    </a:cubicBezTo>
                    <a:cubicBezTo>
                      <a:pt x="25057" y="17824"/>
                      <a:pt x="25552" y="19216"/>
                      <a:pt x="26034" y="20554"/>
                    </a:cubicBezTo>
                    <a:cubicBezTo>
                      <a:pt x="25953" y="20594"/>
                      <a:pt x="25873" y="20635"/>
                      <a:pt x="25793" y="20675"/>
                    </a:cubicBezTo>
                    <a:cubicBezTo>
                      <a:pt x="25245" y="19850"/>
                      <a:pt x="24335" y="19209"/>
                      <a:pt x="23393" y="19209"/>
                    </a:cubicBezTo>
                    <a:cubicBezTo>
                      <a:pt x="22967" y="19209"/>
                      <a:pt x="22535" y="19340"/>
                      <a:pt x="22126" y="19644"/>
                    </a:cubicBezTo>
                    <a:cubicBezTo>
                      <a:pt x="21551" y="20073"/>
                      <a:pt x="21330" y="20735"/>
                      <a:pt x="21417" y="21437"/>
                    </a:cubicBezTo>
                    <a:cubicBezTo>
                      <a:pt x="21491" y="22100"/>
                      <a:pt x="21772" y="23036"/>
                      <a:pt x="22434" y="23324"/>
                    </a:cubicBezTo>
                    <a:cubicBezTo>
                      <a:pt x="22334" y="23431"/>
                      <a:pt x="22234" y="23552"/>
                      <a:pt x="22133" y="23665"/>
                    </a:cubicBezTo>
                    <a:cubicBezTo>
                      <a:pt x="20253" y="22173"/>
                      <a:pt x="17349" y="19035"/>
                      <a:pt x="19718" y="16734"/>
                    </a:cubicBezTo>
                    <a:cubicBezTo>
                      <a:pt x="19892" y="16593"/>
                      <a:pt x="20066" y="16453"/>
                      <a:pt x="20246" y="16319"/>
                    </a:cubicBezTo>
                    <a:cubicBezTo>
                      <a:pt x="20692" y="16052"/>
                      <a:pt x="21185" y="15929"/>
                      <a:pt x="21681" y="15929"/>
                    </a:cubicBezTo>
                    <a:close/>
                    <a:moveTo>
                      <a:pt x="9502" y="21372"/>
                    </a:moveTo>
                    <a:cubicBezTo>
                      <a:pt x="10328" y="21372"/>
                      <a:pt x="11131" y="21658"/>
                      <a:pt x="11850" y="22127"/>
                    </a:cubicBezTo>
                    <a:cubicBezTo>
                      <a:pt x="12285" y="22414"/>
                      <a:pt x="12679" y="22742"/>
                      <a:pt x="13054" y="23090"/>
                    </a:cubicBezTo>
                    <a:cubicBezTo>
                      <a:pt x="13435" y="23438"/>
                      <a:pt x="14031" y="23726"/>
                      <a:pt x="13161" y="23806"/>
                    </a:cubicBezTo>
                    <a:cubicBezTo>
                      <a:pt x="13016" y="23819"/>
                      <a:pt x="12872" y="23826"/>
                      <a:pt x="12730" y="23826"/>
                    </a:cubicBezTo>
                    <a:cubicBezTo>
                      <a:pt x="11100" y="23826"/>
                      <a:pt x="9664" y="22964"/>
                      <a:pt x="8692" y="21672"/>
                    </a:cubicBezTo>
                    <a:cubicBezTo>
                      <a:pt x="8725" y="21591"/>
                      <a:pt x="8752" y="21518"/>
                      <a:pt x="8792" y="21444"/>
                    </a:cubicBezTo>
                    <a:cubicBezTo>
                      <a:pt x="9030" y="21395"/>
                      <a:pt x="9267" y="21372"/>
                      <a:pt x="9502" y="21372"/>
                    </a:cubicBezTo>
                    <a:close/>
                    <a:moveTo>
                      <a:pt x="41106" y="20017"/>
                    </a:moveTo>
                    <a:cubicBezTo>
                      <a:pt x="41675" y="20017"/>
                      <a:pt x="42257" y="20266"/>
                      <a:pt x="42700" y="20788"/>
                    </a:cubicBezTo>
                    <a:cubicBezTo>
                      <a:pt x="43710" y="21973"/>
                      <a:pt x="43356" y="23558"/>
                      <a:pt x="42506" y="24716"/>
                    </a:cubicBezTo>
                    <a:cubicBezTo>
                      <a:pt x="41616" y="23418"/>
                      <a:pt x="40506" y="22294"/>
                      <a:pt x="39214" y="21397"/>
                    </a:cubicBezTo>
                    <a:cubicBezTo>
                      <a:pt x="39228" y="21391"/>
                      <a:pt x="39234" y="21377"/>
                      <a:pt x="39241" y="21364"/>
                    </a:cubicBezTo>
                    <a:cubicBezTo>
                      <a:pt x="39574" y="20486"/>
                      <a:pt x="40327" y="20017"/>
                      <a:pt x="41106" y="20017"/>
                    </a:cubicBezTo>
                    <a:close/>
                    <a:moveTo>
                      <a:pt x="45885" y="18333"/>
                    </a:moveTo>
                    <a:lnTo>
                      <a:pt x="45885" y="18333"/>
                    </a:lnTo>
                    <a:cubicBezTo>
                      <a:pt x="47705" y="20200"/>
                      <a:pt x="49150" y="22428"/>
                      <a:pt x="50107" y="24896"/>
                    </a:cubicBezTo>
                    <a:cubicBezTo>
                      <a:pt x="49585" y="24355"/>
                      <a:pt x="48896" y="23980"/>
                      <a:pt x="48106" y="23826"/>
                    </a:cubicBezTo>
                    <a:cubicBezTo>
                      <a:pt x="47797" y="23768"/>
                      <a:pt x="47490" y="23741"/>
                      <a:pt x="47185" y="23741"/>
                    </a:cubicBezTo>
                    <a:cubicBezTo>
                      <a:pt x="45917" y="23741"/>
                      <a:pt x="44695" y="24200"/>
                      <a:pt x="43530" y="24729"/>
                    </a:cubicBezTo>
                    <a:cubicBezTo>
                      <a:pt x="45095" y="22983"/>
                      <a:pt x="46761" y="20534"/>
                      <a:pt x="45885" y="18333"/>
                    </a:cubicBezTo>
                    <a:close/>
                    <a:moveTo>
                      <a:pt x="43036" y="16551"/>
                    </a:moveTo>
                    <a:cubicBezTo>
                      <a:pt x="43487" y="16551"/>
                      <a:pt x="43928" y="16659"/>
                      <a:pt x="44319" y="16888"/>
                    </a:cubicBezTo>
                    <a:cubicBezTo>
                      <a:pt x="44560" y="17082"/>
                      <a:pt x="44794" y="17289"/>
                      <a:pt x="45028" y="17497"/>
                    </a:cubicBezTo>
                    <a:cubicBezTo>
                      <a:pt x="45089" y="17577"/>
                      <a:pt x="45149" y="17657"/>
                      <a:pt x="45202" y="17744"/>
                    </a:cubicBezTo>
                    <a:cubicBezTo>
                      <a:pt x="46929" y="20447"/>
                      <a:pt x="44553" y="23217"/>
                      <a:pt x="42754" y="25097"/>
                    </a:cubicBezTo>
                    <a:lnTo>
                      <a:pt x="42667" y="24950"/>
                    </a:lnTo>
                    <a:cubicBezTo>
                      <a:pt x="43717" y="23552"/>
                      <a:pt x="44058" y="21464"/>
                      <a:pt x="42519" y="20246"/>
                    </a:cubicBezTo>
                    <a:cubicBezTo>
                      <a:pt x="42113" y="19925"/>
                      <a:pt x="41603" y="19768"/>
                      <a:pt x="41100" y="19768"/>
                    </a:cubicBezTo>
                    <a:cubicBezTo>
                      <a:pt x="40179" y="19768"/>
                      <a:pt x="39280" y="20295"/>
                      <a:pt x="39081" y="21304"/>
                    </a:cubicBezTo>
                    <a:cubicBezTo>
                      <a:pt x="38933" y="21203"/>
                      <a:pt x="38786" y="21110"/>
                      <a:pt x="38632" y="21016"/>
                    </a:cubicBezTo>
                    <a:cubicBezTo>
                      <a:pt x="39261" y="19638"/>
                      <a:pt x="39823" y="18112"/>
                      <a:pt x="41108" y="17202"/>
                    </a:cubicBezTo>
                    <a:cubicBezTo>
                      <a:pt x="41695" y="16781"/>
                      <a:pt x="42377" y="16551"/>
                      <a:pt x="43036" y="16551"/>
                    </a:cubicBezTo>
                    <a:close/>
                    <a:moveTo>
                      <a:pt x="59922" y="21511"/>
                    </a:moveTo>
                    <a:lnTo>
                      <a:pt x="59922" y="21511"/>
                    </a:lnTo>
                    <a:cubicBezTo>
                      <a:pt x="58851" y="22742"/>
                      <a:pt x="57767" y="23966"/>
                      <a:pt x="56717" y="25211"/>
                    </a:cubicBezTo>
                    <a:cubicBezTo>
                      <a:pt x="56389" y="24013"/>
                      <a:pt x="55981" y="22849"/>
                      <a:pt x="55493" y="21725"/>
                    </a:cubicBezTo>
                    <a:cubicBezTo>
                      <a:pt x="56971" y="21685"/>
                      <a:pt x="58450" y="21585"/>
                      <a:pt x="59922" y="21511"/>
                    </a:cubicBezTo>
                    <a:close/>
                    <a:moveTo>
                      <a:pt x="7962" y="22675"/>
                    </a:moveTo>
                    <a:cubicBezTo>
                      <a:pt x="7548" y="23752"/>
                      <a:pt x="7200" y="24863"/>
                      <a:pt x="6932" y="26000"/>
                    </a:cubicBezTo>
                    <a:cubicBezTo>
                      <a:pt x="5895" y="25198"/>
                      <a:pt x="4905" y="24375"/>
                      <a:pt x="3988" y="23438"/>
                    </a:cubicBezTo>
                    <a:cubicBezTo>
                      <a:pt x="5313" y="23184"/>
                      <a:pt x="6638" y="22936"/>
                      <a:pt x="7962" y="22675"/>
                    </a:cubicBezTo>
                    <a:close/>
                    <a:moveTo>
                      <a:pt x="56061" y="20681"/>
                    </a:moveTo>
                    <a:cubicBezTo>
                      <a:pt x="57786" y="20681"/>
                      <a:pt x="59506" y="20736"/>
                      <a:pt x="61226" y="20842"/>
                    </a:cubicBezTo>
                    <a:cubicBezTo>
                      <a:pt x="59868" y="22755"/>
                      <a:pt x="58470" y="24636"/>
                      <a:pt x="57018" y="26475"/>
                    </a:cubicBezTo>
                    <a:cubicBezTo>
                      <a:pt x="56944" y="26128"/>
                      <a:pt x="56864" y="25786"/>
                      <a:pt x="56777" y="25452"/>
                    </a:cubicBezTo>
                    <a:cubicBezTo>
                      <a:pt x="56797" y="25445"/>
                      <a:pt x="56824" y="25438"/>
                      <a:pt x="56837" y="25418"/>
                    </a:cubicBezTo>
                    <a:cubicBezTo>
                      <a:pt x="58015" y="24114"/>
                      <a:pt x="59159" y="22782"/>
                      <a:pt x="60317" y="21457"/>
                    </a:cubicBezTo>
                    <a:cubicBezTo>
                      <a:pt x="60382" y="21385"/>
                      <a:pt x="60345" y="21236"/>
                      <a:pt x="60230" y="21236"/>
                    </a:cubicBezTo>
                    <a:cubicBezTo>
                      <a:pt x="60228" y="21236"/>
                      <a:pt x="60225" y="21237"/>
                      <a:pt x="60223" y="21237"/>
                    </a:cubicBezTo>
                    <a:cubicBezTo>
                      <a:pt x="58631" y="21310"/>
                      <a:pt x="57038" y="21344"/>
                      <a:pt x="55452" y="21457"/>
                    </a:cubicBezTo>
                    <a:cubicBezTo>
                      <a:pt x="55426" y="21457"/>
                      <a:pt x="55406" y="21471"/>
                      <a:pt x="55386" y="21484"/>
                    </a:cubicBezTo>
                    <a:cubicBezTo>
                      <a:pt x="55265" y="21217"/>
                      <a:pt x="55145" y="20949"/>
                      <a:pt x="55011" y="20688"/>
                    </a:cubicBezTo>
                    <a:lnTo>
                      <a:pt x="55018" y="20688"/>
                    </a:lnTo>
                    <a:cubicBezTo>
                      <a:pt x="55366" y="20684"/>
                      <a:pt x="55714" y="20681"/>
                      <a:pt x="56061" y="20681"/>
                    </a:cubicBezTo>
                    <a:close/>
                    <a:moveTo>
                      <a:pt x="8397" y="21498"/>
                    </a:moveTo>
                    <a:cubicBezTo>
                      <a:pt x="8404" y="21504"/>
                      <a:pt x="8417" y="21504"/>
                      <a:pt x="8424" y="21511"/>
                    </a:cubicBezTo>
                    <a:cubicBezTo>
                      <a:pt x="8411" y="21531"/>
                      <a:pt x="8411" y="21551"/>
                      <a:pt x="8417" y="21578"/>
                    </a:cubicBezTo>
                    <a:cubicBezTo>
                      <a:pt x="8310" y="21825"/>
                      <a:pt x="8203" y="22080"/>
                      <a:pt x="8096" y="22334"/>
                    </a:cubicBezTo>
                    <a:cubicBezTo>
                      <a:pt x="6611" y="22615"/>
                      <a:pt x="5126" y="22909"/>
                      <a:pt x="3640" y="23197"/>
                    </a:cubicBezTo>
                    <a:cubicBezTo>
                      <a:pt x="3527" y="23217"/>
                      <a:pt x="3500" y="23371"/>
                      <a:pt x="3573" y="23451"/>
                    </a:cubicBezTo>
                    <a:cubicBezTo>
                      <a:pt x="4577" y="24482"/>
                      <a:pt x="5668" y="25458"/>
                      <a:pt x="6865" y="26261"/>
                    </a:cubicBezTo>
                    <a:lnTo>
                      <a:pt x="6872" y="26261"/>
                    </a:lnTo>
                    <a:cubicBezTo>
                      <a:pt x="6812" y="26522"/>
                      <a:pt x="6758" y="26783"/>
                      <a:pt x="6705" y="27051"/>
                    </a:cubicBezTo>
                    <a:cubicBezTo>
                      <a:pt x="4958" y="25719"/>
                      <a:pt x="3393" y="24187"/>
                      <a:pt x="2028" y="22468"/>
                    </a:cubicBezTo>
                    <a:cubicBezTo>
                      <a:pt x="4162" y="22267"/>
                      <a:pt x="6303" y="21973"/>
                      <a:pt x="8397" y="21498"/>
                    </a:cubicBezTo>
                    <a:close/>
                    <a:moveTo>
                      <a:pt x="54723" y="20735"/>
                    </a:moveTo>
                    <a:cubicBezTo>
                      <a:pt x="55613" y="22548"/>
                      <a:pt x="56289" y="24475"/>
                      <a:pt x="56730" y="26496"/>
                    </a:cubicBezTo>
                    <a:cubicBezTo>
                      <a:pt x="56717" y="26489"/>
                      <a:pt x="56704" y="26482"/>
                      <a:pt x="56690" y="26482"/>
                    </a:cubicBezTo>
                    <a:cubicBezTo>
                      <a:pt x="54763" y="26596"/>
                      <a:pt x="52964" y="27198"/>
                      <a:pt x="51365" y="28282"/>
                    </a:cubicBezTo>
                    <a:cubicBezTo>
                      <a:pt x="51291" y="27874"/>
                      <a:pt x="51204" y="27479"/>
                      <a:pt x="51104" y="27084"/>
                    </a:cubicBezTo>
                    <a:cubicBezTo>
                      <a:pt x="51083" y="26884"/>
                      <a:pt x="51050" y="26683"/>
                      <a:pt x="50997" y="26475"/>
                    </a:cubicBezTo>
                    <a:cubicBezTo>
                      <a:pt x="50930" y="26221"/>
                      <a:pt x="50836" y="25987"/>
                      <a:pt x="50722" y="25760"/>
                    </a:cubicBezTo>
                    <a:cubicBezTo>
                      <a:pt x="50488" y="25050"/>
                      <a:pt x="50214" y="24361"/>
                      <a:pt x="49906" y="23685"/>
                    </a:cubicBezTo>
                    <a:cubicBezTo>
                      <a:pt x="51846" y="23344"/>
                      <a:pt x="53285" y="22006"/>
                      <a:pt x="54723" y="20735"/>
                    </a:cubicBezTo>
                    <a:close/>
                    <a:moveTo>
                      <a:pt x="8598" y="21879"/>
                    </a:moveTo>
                    <a:cubicBezTo>
                      <a:pt x="9497" y="23272"/>
                      <a:pt x="11130" y="24031"/>
                      <a:pt x="12761" y="24031"/>
                    </a:cubicBezTo>
                    <a:cubicBezTo>
                      <a:pt x="13120" y="24031"/>
                      <a:pt x="13479" y="23994"/>
                      <a:pt x="13830" y="23920"/>
                    </a:cubicBezTo>
                    <a:lnTo>
                      <a:pt x="13830" y="23920"/>
                    </a:lnTo>
                    <a:cubicBezTo>
                      <a:pt x="13215" y="25305"/>
                      <a:pt x="12753" y="26783"/>
                      <a:pt x="12472" y="28315"/>
                    </a:cubicBezTo>
                    <a:cubicBezTo>
                      <a:pt x="11371" y="27468"/>
                      <a:pt x="9944" y="26925"/>
                      <a:pt x="8531" y="26925"/>
                    </a:cubicBezTo>
                    <a:cubicBezTo>
                      <a:pt x="8004" y="26925"/>
                      <a:pt x="7478" y="27001"/>
                      <a:pt x="6972" y="27165"/>
                    </a:cubicBezTo>
                    <a:cubicBezTo>
                      <a:pt x="7327" y="25325"/>
                      <a:pt x="7875" y="23558"/>
                      <a:pt x="8598" y="21879"/>
                    </a:cubicBezTo>
                    <a:close/>
                    <a:moveTo>
                      <a:pt x="56677" y="26750"/>
                    </a:moveTo>
                    <a:cubicBezTo>
                      <a:pt x="55478" y="27815"/>
                      <a:pt x="54121" y="28508"/>
                      <a:pt x="52579" y="28508"/>
                    </a:cubicBezTo>
                    <a:cubicBezTo>
                      <a:pt x="52271" y="28508"/>
                      <a:pt x="51955" y="28480"/>
                      <a:pt x="51632" y="28422"/>
                    </a:cubicBezTo>
                    <a:cubicBezTo>
                      <a:pt x="53151" y="27426"/>
                      <a:pt x="54850" y="26857"/>
                      <a:pt x="56677" y="26750"/>
                    </a:cubicBezTo>
                    <a:close/>
                    <a:moveTo>
                      <a:pt x="61574" y="20909"/>
                    </a:moveTo>
                    <a:cubicBezTo>
                      <a:pt x="62498" y="23384"/>
                      <a:pt x="63120" y="26007"/>
                      <a:pt x="63394" y="28730"/>
                    </a:cubicBezTo>
                    <a:cubicBezTo>
                      <a:pt x="61387" y="28008"/>
                      <a:pt x="59373" y="27285"/>
                      <a:pt x="57366" y="26556"/>
                    </a:cubicBezTo>
                    <a:cubicBezTo>
                      <a:pt x="58818" y="24709"/>
                      <a:pt x="60223" y="22822"/>
                      <a:pt x="61574" y="20909"/>
                    </a:cubicBezTo>
                    <a:close/>
                    <a:moveTo>
                      <a:pt x="8703" y="27209"/>
                    </a:moveTo>
                    <a:cubicBezTo>
                      <a:pt x="9054" y="27209"/>
                      <a:pt x="9408" y="27239"/>
                      <a:pt x="9776" y="27312"/>
                    </a:cubicBezTo>
                    <a:cubicBezTo>
                      <a:pt x="10284" y="27412"/>
                      <a:pt x="10786" y="27586"/>
                      <a:pt x="11247" y="27807"/>
                    </a:cubicBezTo>
                    <a:cubicBezTo>
                      <a:pt x="11415" y="27894"/>
                      <a:pt x="11595" y="27981"/>
                      <a:pt x="11749" y="28088"/>
                    </a:cubicBezTo>
                    <a:cubicBezTo>
                      <a:pt x="11970" y="28228"/>
                      <a:pt x="12285" y="28329"/>
                      <a:pt x="12097" y="28516"/>
                    </a:cubicBezTo>
                    <a:cubicBezTo>
                      <a:pt x="11876" y="28744"/>
                      <a:pt x="11053" y="28744"/>
                      <a:pt x="10793" y="28750"/>
                    </a:cubicBezTo>
                    <a:cubicBezTo>
                      <a:pt x="10703" y="28755"/>
                      <a:pt x="10613" y="28758"/>
                      <a:pt x="10523" y="28758"/>
                    </a:cubicBezTo>
                    <a:cubicBezTo>
                      <a:pt x="10123" y="28758"/>
                      <a:pt x="9722" y="28709"/>
                      <a:pt x="9334" y="28616"/>
                    </a:cubicBezTo>
                    <a:cubicBezTo>
                      <a:pt x="8458" y="28409"/>
                      <a:pt x="7701" y="27967"/>
                      <a:pt x="7032" y="27392"/>
                    </a:cubicBezTo>
                    <a:cubicBezTo>
                      <a:pt x="7603" y="27285"/>
                      <a:pt x="8148" y="27209"/>
                      <a:pt x="8703" y="27209"/>
                    </a:cubicBezTo>
                    <a:close/>
                    <a:moveTo>
                      <a:pt x="20377" y="24323"/>
                    </a:moveTo>
                    <a:cubicBezTo>
                      <a:pt x="20730" y="24323"/>
                      <a:pt x="21083" y="24390"/>
                      <a:pt x="21411" y="24528"/>
                    </a:cubicBezTo>
                    <a:cubicBezTo>
                      <a:pt x="21431" y="24535"/>
                      <a:pt x="21444" y="24542"/>
                      <a:pt x="21464" y="24542"/>
                    </a:cubicBezTo>
                    <a:cubicBezTo>
                      <a:pt x="20474" y="25940"/>
                      <a:pt x="19751" y="27546"/>
                      <a:pt x="19390" y="29279"/>
                    </a:cubicBezTo>
                    <a:cubicBezTo>
                      <a:pt x="18326" y="28543"/>
                      <a:pt x="17436" y="27533"/>
                      <a:pt x="17838" y="26114"/>
                    </a:cubicBezTo>
                    <a:cubicBezTo>
                      <a:pt x="18153" y="24982"/>
                      <a:pt x="19265" y="24323"/>
                      <a:pt x="20377" y="24323"/>
                    </a:cubicBezTo>
                    <a:close/>
                    <a:moveTo>
                      <a:pt x="1693" y="22581"/>
                    </a:moveTo>
                    <a:cubicBezTo>
                      <a:pt x="3072" y="24314"/>
                      <a:pt x="4637" y="25853"/>
                      <a:pt x="6383" y="27205"/>
                    </a:cubicBezTo>
                    <a:cubicBezTo>
                      <a:pt x="4463" y="28342"/>
                      <a:pt x="2456" y="29279"/>
                      <a:pt x="348" y="30021"/>
                    </a:cubicBezTo>
                    <a:cubicBezTo>
                      <a:pt x="502" y="27446"/>
                      <a:pt x="964" y="24957"/>
                      <a:pt x="1693" y="22581"/>
                    </a:cubicBezTo>
                    <a:close/>
                    <a:moveTo>
                      <a:pt x="17213" y="22351"/>
                    </a:moveTo>
                    <a:cubicBezTo>
                      <a:pt x="18902" y="22351"/>
                      <a:pt x="20880" y="23165"/>
                      <a:pt x="21886" y="23973"/>
                    </a:cubicBezTo>
                    <a:cubicBezTo>
                      <a:pt x="21792" y="24094"/>
                      <a:pt x="21698" y="24214"/>
                      <a:pt x="21605" y="24341"/>
                    </a:cubicBezTo>
                    <a:cubicBezTo>
                      <a:pt x="21591" y="24321"/>
                      <a:pt x="21578" y="24308"/>
                      <a:pt x="21544" y="24294"/>
                    </a:cubicBezTo>
                    <a:cubicBezTo>
                      <a:pt x="21167" y="24134"/>
                      <a:pt x="20763" y="24056"/>
                      <a:pt x="20360" y="24056"/>
                    </a:cubicBezTo>
                    <a:cubicBezTo>
                      <a:pt x="19221" y="24056"/>
                      <a:pt x="18097" y="24679"/>
                      <a:pt x="17657" y="25806"/>
                    </a:cubicBezTo>
                    <a:cubicBezTo>
                      <a:pt x="17149" y="27104"/>
                      <a:pt x="17891" y="29138"/>
                      <a:pt x="19357" y="29439"/>
                    </a:cubicBezTo>
                    <a:cubicBezTo>
                      <a:pt x="19316" y="29633"/>
                      <a:pt x="19283" y="29827"/>
                      <a:pt x="19256" y="30021"/>
                    </a:cubicBezTo>
                    <a:cubicBezTo>
                      <a:pt x="16647" y="29680"/>
                      <a:pt x="13817" y="27419"/>
                      <a:pt x="14332" y="24502"/>
                    </a:cubicBezTo>
                    <a:cubicBezTo>
                      <a:pt x="14611" y="22912"/>
                      <a:pt x="15812" y="22351"/>
                      <a:pt x="17213" y="22351"/>
                    </a:cubicBezTo>
                    <a:close/>
                    <a:moveTo>
                      <a:pt x="44021" y="26119"/>
                    </a:moveTo>
                    <a:cubicBezTo>
                      <a:pt x="45022" y="26119"/>
                      <a:pt x="46117" y="27006"/>
                      <a:pt x="46547" y="27834"/>
                    </a:cubicBezTo>
                    <a:cubicBezTo>
                      <a:pt x="47270" y="29225"/>
                      <a:pt x="45885" y="30496"/>
                      <a:pt x="44694" y="30965"/>
                    </a:cubicBezTo>
                    <a:cubicBezTo>
                      <a:pt x="44567" y="29285"/>
                      <a:pt x="44119" y="27693"/>
                      <a:pt x="43403" y="26248"/>
                    </a:cubicBezTo>
                    <a:cubicBezTo>
                      <a:pt x="43600" y="26159"/>
                      <a:pt x="43808" y="26119"/>
                      <a:pt x="44021" y="26119"/>
                    </a:cubicBezTo>
                    <a:close/>
                    <a:moveTo>
                      <a:pt x="57292" y="27934"/>
                    </a:moveTo>
                    <a:lnTo>
                      <a:pt x="57292" y="27934"/>
                    </a:lnTo>
                    <a:cubicBezTo>
                      <a:pt x="58503" y="28315"/>
                      <a:pt x="59708" y="28697"/>
                      <a:pt x="60919" y="29078"/>
                    </a:cubicBezTo>
                    <a:cubicBezTo>
                      <a:pt x="59775" y="29754"/>
                      <a:pt x="58637" y="30456"/>
                      <a:pt x="57593" y="31279"/>
                    </a:cubicBezTo>
                    <a:cubicBezTo>
                      <a:pt x="57567" y="30142"/>
                      <a:pt x="57466" y="29025"/>
                      <a:pt x="57292" y="27934"/>
                    </a:cubicBezTo>
                    <a:close/>
                    <a:moveTo>
                      <a:pt x="47176" y="24060"/>
                    </a:moveTo>
                    <a:cubicBezTo>
                      <a:pt x="47265" y="24060"/>
                      <a:pt x="47354" y="24062"/>
                      <a:pt x="47444" y="24067"/>
                    </a:cubicBezTo>
                    <a:cubicBezTo>
                      <a:pt x="48842" y="24147"/>
                      <a:pt x="50033" y="24890"/>
                      <a:pt x="50542" y="26141"/>
                    </a:cubicBezTo>
                    <a:cubicBezTo>
                      <a:pt x="50615" y="26382"/>
                      <a:pt x="50682" y="26616"/>
                      <a:pt x="50749" y="26850"/>
                    </a:cubicBezTo>
                    <a:cubicBezTo>
                      <a:pt x="51398" y="30276"/>
                      <a:pt x="47290" y="31286"/>
                      <a:pt x="44727" y="31634"/>
                    </a:cubicBezTo>
                    <a:cubicBezTo>
                      <a:pt x="44721" y="31453"/>
                      <a:pt x="44714" y="31273"/>
                      <a:pt x="44701" y="31092"/>
                    </a:cubicBezTo>
                    <a:lnTo>
                      <a:pt x="44701" y="31092"/>
                    </a:lnTo>
                    <a:cubicBezTo>
                      <a:pt x="44736" y="31095"/>
                      <a:pt x="44772" y="31096"/>
                      <a:pt x="44808" y="31096"/>
                    </a:cubicBezTo>
                    <a:cubicBezTo>
                      <a:pt x="46147" y="31096"/>
                      <a:pt x="47391" y="29180"/>
                      <a:pt x="46935" y="27967"/>
                    </a:cubicBezTo>
                    <a:cubicBezTo>
                      <a:pt x="46559" y="26970"/>
                      <a:pt x="45241" y="25821"/>
                      <a:pt x="44056" y="25821"/>
                    </a:cubicBezTo>
                    <a:cubicBezTo>
                      <a:pt x="43787" y="25821"/>
                      <a:pt x="43525" y="25880"/>
                      <a:pt x="43282" y="26014"/>
                    </a:cubicBezTo>
                    <a:cubicBezTo>
                      <a:pt x="43168" y="25800"/>
                      <a:pt x="43055" y="25579"/>
                      <a:pt x="42928" y="25371"/>
                    </a:cubicBezTo>
                    <a:lnTo>
                      <a:pt x="42934" y="25371"/>
                    </a:lnTo>
                    <a:cubicBezTo>
                      <a:pt x="44267" y="24733"/>
                      <a:pt x="45672" y="24060"/>
                      <a:pt x="47176" y="24060"/>
                    </a:cubicBezTo>
                    <a:close/>
                    <a:moveTo>
                      <a:pt x="6410" y="28971"/>
                    </a:moveTo>
                    <a:cubicBezTo>
                      <a:pt x="6303" y="29941"/>
                      <a:pt x="6243" y="30925"/>
                      <a:pt x="6243" y="31922"/>
                    </a:cubicBezTo>
                    <a:cubicBezTo>
                      <a:pt x="6243" y="32075"/>
                      <a:pt x="6243" y="32223"/>
                      <a:pt x="6250" y="32370"/>
                    </a:cubicBezTo>
                    <a:cubicBezTo>
                      <a:pt x="5259" y="31674"/>
                      <a:pt x="4216" y="31052"/>
                      <a:pt x="3205" y="30403"/>
                    </a:cubicBezTo>
                    <a:cubicBezTo>
                      <a:pt x="4269" y="29928"/>
                      <a:pt x="5340" y="29446"/>
                      <a:pt x="6410" y="28971"/>
                    </a:cubicBezTo>
                    <a:close/>
                    <a:moveTo>
                      <a:pt x="57092" y="26803"/>
                    </a:moveTo>
                    <a:lnTo>
                      <a:pt x="57092" y="26803"/>
                    </a:lnTo>
                    <a:cubicBezTo>
                      <a:pt x="59099" y="27526"/>
                      <a:pt x="61106" y="28248"/>
                      <a:pt x="63113" y="28978"/>
                    </a:cubicBezTo>
                    <a:cubicBezTo>
                      <a:pt x="61387" y="30289"/>
                      <a:pt x="59554" y="31440"/>
                      <a:pt x="57614" y="32423"/>
                    </a:cubicBezTo>
                    <a:cubicBezTo>
                      <a:pt x="57614" y="32417"/>
                      <a:pt x="57607" y="32410"/>
                      <a:pt x="57600" y="32397"/>
                    </a:cubicBezTo>
                    <a:cubicBezTo>
                      <a:pt x="57600" y="32243"/>
                      <a:pt x="57607" y="32082"/>
                      <a:pt x="57607" y="31922"/>
                    </a:cubicBezTo>
                    <a:cubicBezTo>
                      <a:pt x="57607" y="31781"/>
                      <a:pt x="57600" y="31641"/>
                      <a:pt x="57600" y="31493"/>
                    </a:cubicBezTo>
                    <a:cubicBezTo>
                      <a:pt x="58845" y="30717"/>
                      <a:pt x="60056" y="29894"/>
                      <a:pt x="61327" y="29158"/>
                    </a:cubicBezTo>
                    <a:cubicBezTo>
                      <a:pt x="61434" y="29098"/>
                      <a:pt x="61407" y="28938"/>
                      <a:pt x="61293" y="28904"/>
                    </a:cubicBezTo>
                    <a:cubicBezTo>
                      <a:pt x="59942" y="28469"/>
                      <a:pt x="58590" y="28041"/>
                      <a:pt x="57239" y="27613"/>
                    </a:cubicBezTo>
                    <a:cubicBezTo>
                      <a:pt x="57192" y="27345"/>
                      <a:pt x="57145" y="27071"/>
                      <a:pt x="57092" y="26803"/>
                    </a:cubicBezTo>
                    <a:close/>
                    <a:moveTo>
                      <a:pt x="56811" y="26870"/>
                    </a:moveTo>
                    <a:cubicBezTo>
                      <a:pt x="57145" y="28503"/>
                      <a:pt x="57319" y="30189"/>
                      <a:pt x="57319" y="31922"/>
                    </a:cubicBezTo>
                    <a:cubicBezTo>
                      <a:pt x="57319" y="32002"/>
                      <a:pt x="57319" y="32082"/>
                      <a:pt x="57319" y="32156"/>
                    </a:cubicBezTo>
                    <a:cubicBezTo>
                      <a:pt x="56785" y="31782"/>
                      <a:pt x="56115" y="31637"/>
                      <a:pt x="55405" y="31637"/>
                    </a:cubicBezTo>
                    <a:cubicBezTo>
                      <a:pt x="54094" y="31637"/>
                      <a:pt x="52651" y="32131"/>
                      <a:pt x="51692" y="32591"/>
                    </a:cubicBezTo>
                    <a:cubicBezTo>
                      <a:pt x="51699" y="32370"/>
                      <a:pt x="51706" y="32142"/>
                      <a:pt x="51706" y="31922"/>
                    </a:cubicBezTo>
                    <a:cubicBezTo>
                      <a:pt x="51706" y="30811"/>
                      <a:pt x="51612" y="29720"/>
                      <a:pt x="51431" y="28657"/>
                    </a:cubicBezTo>
                    <a:lnTo>
                      <a:pt x="51431" y="28657"/>
                    </a:lnTo>
                    <a:cubicBezTo>
                      <a:pt x="51813" y="28734"/>
                      <a:pt x="52209" y="28773"/>
                      <a:pt x="52609" y="28773"/>
                    </a:cubicBezTo>
                    <a:cubicBezTo>
                      <a:pt x="54206" y="28773"/>
                      <a:pt x="55853" y="28149"/>
                      <a:pt x="56811" y="26870"/>
                    </a:cubicBezTo>
                    <a:close/>
                    <a:moveTo>
                      <a:pt x="18868" y="17456"/>
                    </a:moveTo>
                    <a:cubicBezTo>
                      <a:pt x="18493" y="18266"/>
                      <a:pt x="18453" y="19216"/>
                      <a:pt x="18795" y="20066"/>
                    </a:cubicBezTo>
                    <a:cubicBezTo>
                      <a:pt x="19196" y="21063"/>
                      <a:pt x="20019" y="22207"/>
                      <a:pt x="20949" y="23016"/>
                    </a:cubicBezTo>
                    <a:cubicBezTo>
                      <a:pt x="19863" y="22465"/>
                      <a:pt x="18474" y="22045"/>
                      <a:pt x="17221" y="22045"/>
                    </a:cubicBezTo>
                    <a:cubicBezTo>
                      <a:pt x="15951" y="22045"/>
                      <a:pt x="14821" y="22477"/>
                      <a:pt x="14285" y="23639"/>
                    </a:cubicBezTo>
                    <a:cubicBezTo>
                      <a:pt x="14205" y="23806"/>
                      <a:pt x="14145" y="23987"/>
                      <a:pt x="14091" y="24181"/>
                    </a:cubicBezTo>
                    <a:cubicBezTo>
                      <a:pt x="13429" y="26710"/>
                      <a:pt x="15402" y="29091"/>
                      <a:pt x="17731" y="29941"/>
                    </a:cubicBezTo>
                    <a:cubicBezTo>
                      <a:pt x="15509" y="29988"/>
                      <a:pt x="13067" y="31125"/>
                      <a:pt x="12472" y="33220"/>
                    </a:cubicBezTo>
                    <a:cubicBezTo>
                      <a:pt x="12438" y="32791"/>
                      <a:pt x="12425" y="32356"/>
                      <a:pt x="12425" y="31922"/>
                    </a:cubicBezTo>
                    <a:cubicBezTo>
                      <a:pt x="12425" y="28958"/>
                      <a:pt x="13087" y="26154"/>
                      <a:pt x="14278" y="23639"/>
                    </a:cubicBezTo>
                    <a:cubicBezTo>
                      <a:pt x="15389" y="21284"/>
                      <a:pt x="16955" y="19183"/>
                      <a:pt x="18868" y="17456"/>
                    </a:cubicBezTo>
                    <a:close/>
                    <a:moveTo>
                      <a:pt x="6631" y="27432"/>
                    </a:moveTo>
                    <a:lnTo>
                      <a:pt x="6631" y="27432"/>
                    </a:lnTo>
                    <a:cubicBezTo>
                      <a:pt x="6564" y="27820"/>
                      <a:pt x="6504" y="28215"/>
                      <a:pt x="6450" y="28610"/>
                    </a:cubicBezTo>
                    <a:cubicBezTo>
                      <a:pt x="6430" y="28610"/>
                      <a:pt x="6410" y="28616"/>
                      <a:pt x="6390" y="28623"/>
                    </a:cubicBezTo>
                    <a:cubicBezTo>
                      <a:pt x="5186" y="29165"/>
                      <a:pt x="3995" y="29700"/>
                      <a:pt x="2797" y="30242"/>
                    </a:cubicBezTo>
                    <a:cubicBezTo>
                      <a:pt x="2683" y="30289"/>
                      <a:pt x="2704" y="30456"/>
                      <a:pt x="2797" y="30510"/>
                    </a:cubicBezTo>
                    <a:cubicBezTo>
                      <a:pt x="3948" y="31219"/>
                      <a:pt x="5072" y="31995"/>
                      <a:pt x="6250" y="32651"/>
                    </a:cubicBezTo>
                    <a:cubicBezTo>
                      <a:pt x="6256" y="32885"/>
                      <a:pt x="6270" y="33119"/>
                      <a:pt x="6283" y="33347"/>
                    </a:cubicBezTo>
                    <a:cubicBezTo>
                      <a:pt x="4349" y="32430"/>
                      <a:pt x="2489" y="31420"/>
                      <a:pt x="703" y="30249"/>
                    </a:cubicBezTo>
                    <a:cubicBezTo>
                      <a:pt x="2770" y="29500"/>
                      <a:pt x="4744" y="28556"/>
                      <a:pt x="6631" y="27432"/>
                    </a:cubicBezTo>
                    <a:close/>
                    <a:moveTo>
                      <a:pt x="55412" y="31912"/>
                    </a:moveTo>
                    <a:cubicBezTo>
                      <a:pt x="56137" y="31912"/>
                      <a:pt x="56814" y="32072"/>
                      <a:pt x="57312" y="32497"/>
                    </a:cubicBezTo>
                    <a:cubicBezTo>
                      <a:pt x="57312" y="32557"/>
                      <a:pt x="57306" y="32611"/>
                      <a:pt x="57306" y="32671"/>
                    </a:cubicBezTo>
                    <a:cubicBezTo>
                      <a:pt x="56370" y="33148"/>
                      <a:pt x="55406" y="33444"/>
                      <a:pt x="54450" y="33444"/>
                    </a:cubicBezTo>
                    <a:cubicBezTo>
                      <a:pt x="53637" y="33444"/>
                      <a:pt x="52828" y="33230"/>
                      <a:pt x="52047" y="32731"/>
                    </a:cubicBezTo>
                    <a:cubicBezTo>
                      <a:pt x="52939" y="32330"/>
                      <a:pt x="54240" y="31912"/>
                      <a:pt x="55412" y="31912"/>
                    </a:cubicBezTo>
                    <a:close/>
                    <a:moveTo>
                      <a:pt x="6905" y="27539"/>
                    </a:moveTo>
                    <a:cubicBezTo>
                      <a:pt x="7884" y="28495"/>
                      <a:pt x="9212" y="28980"/>
                      <a:pt x="10551" y="28980"/>
                    </a:cubicBezTo>
                    <a:cubicBezTo>
                      <a:pt x="11180" y="28980"/>
                      <a:pt x="11812" y="28873"/>
                      <a:pt x="12412" y="28657"/>
                    </a:cubicBezTo>
                    <a:lnTo>
                      <a:pt x="12412" y="28657"/>
                    </a:lnTo>
                    <a:cubicBezTo>
                      <a:pt x="12231" y="29720"/>
                      <a:pt x="12137" y="30811"/>
                      <a:pt x="12137" y="31922"/>
                    </a:cubicBezTo>
                    <a:cubicBezTo>
                      <a:pt x="12137" y="32443"/>
                      <a:pt x="12164" y="32959"/>
                      <a:pt x="12204" y="33467"/>
                    </a:cubicBezTo>
                    <a:cubicBezTo>
                      <a:pt x="11299" y="33073"/>
                      <a:pt x="10348" y="32744"/>
                      <a:pt x="9353" y="32744"/>
                    </a:cubicBezTo>
                    <a:cubicBezTo>
                      <a:pt x="9333" y="32744"/>
                      <a:pt x="9314" y="32744"/>
                      <a:pt x="9294" y="32745"/>
                    </a:cubicBezTo>
                    <a:cubicBezTo>
                      <a:pt x="8792" y="32751"/>
                      <a:pt x="8277" y="32845"/>
                      <a:pt x="7809" y="33046"/>
                    </a:cubicBezTo>
                    <a:cubicBezTo>
                      <a:pt x="7728" y="33086"/>
                      <a:pt x="7086" y="33494"/>
                      <a:pt x="6771" y="33741"/>
                    </a:cubicBezTo>
                    <a:cubicBezTo>
                      <a:pt x="6725" y="33701"/>
                      <a:pt x="6678" y="33675"/>
                      <a:pt x="6631" y="33634"/>
                    </a:cubicBezTo>
                    <a:lnTo>
                      <a:pt x="6624" y="33634"/>
                    </a:lnTo>
                    <a:cubicBezTo>
                      <a:pt x="6638" y="33581"/>
                      <a:pt x="6624" y="33527"/>
                      <a:pt x="6577" y="33494"/>
                    </a:cubicBezTo>
                    <a:cubicBezTo>
                      <a:pt x="6544" y="32972"/>
                      <a:pt x="6524" y="32450"/>
                      <a:pt x="6524" y="31922"/>
                    </a:cubicBezTo>
                    <a:cubicBezTo>
                      <a:pt x="6524" y="30430"/>
                      <a:pt x="6658" y="28964"/>
                      <a:pt x="6905" y="27539"/>
                    </a:cubicBezTo>
                    <a:close/>
                    <a:moveTo>
                      <a:pt x="9335" y="33000"/>
                    </a:moveTo>
                    <a:cubicBezTo>
                      <a:pt x="10009" y="33000"/>
                      <a:pt x="10694" y="33151"/>
                      <a:pt x="11314" y="33373"/>
                    </a:cubicBezTo>
                    <a:cubicBezTo>
                      <a:pt x="11636" y="33487"/>
                      <a:pt x="12157" y="33501"/>
                      <a:pt x="11957" y="33909"/>
                    </a:cubicBezTo>
                    <a:cubicBezTo>
                      <a:pt x="11876" y="34069"/>
                      <a:pt x="11455" y="34203"/>
                      <a:pt x="11308" y="34270"/>
                    </a:cubicBezTo>
                    <a:cubicBezTo>
                      <a:pt x="10772" y="34511"/>
                      <a:pt x="10210" y="34645"/>
                      <a:pt x="9628" y="34665"/>
                    </a:cubicBezTo>
                    <a:cubicBezTo>
                      <a:pt x="9578" y="34667"/>
                      <a:pt x="9527" y="34667"/>
                      <a:pt x="9477" y="34667"/>
                    </a:cubicBezTo>
                    <a:cubicBezTo>
                      <a:pt x="8573" y="34667"/>
                      <a:pt x="7747" y="34383"/>
                      <a:pt x="7006" y="33895"/>
                    </a:cubicBezTo>
                    <a:cubicBezTo>
                      <a:pt x="7153" y="33775"/>
                      <a:pt x="7293" y="33628"/>
                      <a:pt x="7394" y="33554"/>
                    </a:cubicBezTo>
                    <a:cubicBezTo>
                      <a:pt x="7977" y="33156"/>
                      <a:pt x="8651" y="33000"/>
                      <a:pt x="9335" y="33000"/>
                    </a:cubicBezTo>
                    <a:close/>
                    <a:moveTo>
                      <a:pt x="51050" y="28135"/>
                    </a:moveTo>
                    <a:cubicBezTo>
                      <a:pt x="51291" y="29359"/>
                      <a:pt x="51418" y="30630"/>
                      <a:pt x="51418" y="31922"/>
                    </a:cubicBezTo>
                    <a:cubicBezTo>
                      <a:pt x="51418" y="33032"/>
                      <a:pt x="51324" y="34123"/>
                      <a:pt x="51144" y="35187"/>
                    </a:cubicBezTo>
                    <a:cubicBezTo>
                      <a:pt x="51023" y="34250"/>
                      <a:pt x="50501" y="33373"/>
                      <a:pt x="49725" y="32758"/>
                    </a:cubicBezTo>
                    <a:cubicBezTo>
                      <a:pt x="48769" y="31989"/>
                      <a:pt x="47604" y="31708"/>
                      <a:pt x="46420" y="31708"/>
                    </a:cubicBezTo>
                    <a:cubicBezTo>
                      <a:pt x="47624" y="31473"/>
                      <a:pt x="48802" y="31092"/>
                      <a:pt x="49752" y="30276"/>
                    </a:cubicBezTo>
                    <a:cubicBezTo>
                      <a:pt x="50428" y="29700"/>
                      <a:pt x="50876" y="28951"/>
                      <a:pt x="51050" y="28135"/>
                    </a:cubicBezTo>
                    <a:close/>
                    <a:moveTo>
                      <a:pt x="19065" y="31064"/>
                    </a:moveTo>
                    <a:cubicBezTo>
                      <a:pt x="19091" y="31064"/>
                      <a:pt x="19117" y="31065"/>
                      <a:pt x="19142" y="31065"/>
                    </a:cubicBezTo>
                    <a:cubicBezTo>
                      <a:pt x="19122" y="31346"/>
                      <a:pt x="19109" y="31634"/>
                      <a:pt x="19109" y="31922"/>
                    </a:cubicBezTo>
                    <a:cubicBezTo>
                      <a:pt x="19109" y="33039"/>
                      <a:pt x="19256" y="34123"/>
                      <a:pt x="19524" y="35160"/>
                    </a:cubicBezTo>
                    <a:cubicBezTo>
                      <a:pt x="19132" y="35212"/>
                      <a:pt x="18738" y="35286"/>
                      <a:pt x="18349" y="35286"/>
                    </a:cubicBezTo>
                    <a:cubicBezTo>
                      <a:pt x="17989" y="35286"/>
                      <a:pt x="17634" y="35222"/>
                      <a:pt x="17289" y="35019"/>
                    </a:cubicBezTo>
                    <a:cubicBezTo>
                      <a:pt x="16694" y="34671"/>
                      <a:pt x="16346" y="33976"/>
                      <a:pt x="16326" y="33293"/>
                    </a:cubicBezTo>
                    <a:cubicBezTo>
                      <a:pt x="16273" y="31744"/>
                      <a:pt x="17734" y="31064"/>
                      <a:pt x="19065" y="31064"/>
                    </a:cubicBezTo>
                    <a:close/>
                    <a:moveTo>
                      <a:pt x="44701" y="32818"/>
                    </a:moveTo>
                    <a:cubicBezTo>
                      <a:pt x="44717" y="32829"/>
                      <a:pt x="44738" y="32840"/>
                      <a:pt x="44763" y="32840"/>
                    </a:cubicBezTo>
                    <a:cubicBezTo>
                      <a:pt x="44769" y="32840"/>
                      <a:pt x="44775" y="32839"/>
                      <a:pt x="44781" y="32838"/>
                    </a:cubicBezTo>
                    <a:cubicBezTo>
                      <a:pt x="44840" y="32832"/>
                      <a:pt x="44897" y="32829"/>
                      <a:pt x="44953" y="32829"/>
                    </a:cubicBezTo>
                    <a:cubicBezTo>
                      <a:pt x="46115" y="32829"/>
                      <a:pt x="46740" y="34048"/>
                      <a:pt x="46447" y="35126"/>
                    </a:cubicBezTo>
                    <a:cubicBezTo>
                      <a:pt x="46313" y="35601"/>
                      <a:pt x="46066" y="36110"/>
                      <a:pt x="45664" y="36418"/>
                    </a:cubicBezTo>
                    <a:cubicBezTo>
                      <a:pt x="45363" y="36649"/>
                      <a:pt x="45047" y="36727"/>
                      <a:pt x="44718" y="36727"/>
                    </a:cubicBezTo>
                    <a:cubicBezTo>
                      <a:pt x="44449" y="36727"/>
                      <a:pt x="44171" y="36675"/>
                      <a:pt x="43884" y="36612"/>
                    </a:cubicBezTo>
                    <a:cubicBezTo>
                      <a:pt x="43878" y="36608"/>
                      <a:pt x="43871" y="36607"/>
                      <a:pt x="43864" y="36607"/>
                    </a:cubicBezTo>
                    <a:cubicBezTo>
                      <a:pt x="43858" y="36607"/>
                      <a:pt x="43851" y="36608"/>
                      <a:pt x="43844" y="36612"/>
                    </a:cubicBezTo>
                    <a:cubicBezTo>
                      <a:pt x="44306" y="35421"/>
                      <a:pt x="44607" y="34150"/>
                      <a:pt x="44701" y="32818"/>
                    </a:cubicBezTo>
                    <a:close/>
                    <a:moveTo>
                      <a:pt x="63434" y="29138"/>
                    </a:moveTo>
                    <a:cubicBezTo>
                      <a:pt x="63515" y="30055"/>
                      <a:pt x="63555" y="30985"/>
                      <a:pt x="63555" y="31922"/>
                    </a:cubicBezTo>
                    <a:cubicBezTo>
                      <a:pt x="63555" y="33574"/>
                      <a:pt x="63428" y="35193"/>
                      <a:pt x="63187" y="36772"/>
                    </a:cubicBezTo>
                    <a:cubicBezTo>
                      <a:pt x="63020" y="36598"/>
                      <a:pt x="62779" y="36465"/>
                      <a:pt x="62605" y="36324"/>
                    </a:cubicBezTo>
                    <a:cubicBezTo>
                      <a:pt x="62029" y="35876"/>
                      <a:pt x="61454" y="35421"/>
                      <a:pt x="60872" y="34973"/>
                    </a:cubicBezTo>
                    <a:cubicBezTo>
                      <a:pt x="59882" y="34196"/>
                      <a:pt x="58905" y="33373"/>
                      <a:pt x="57854" y="32684"/>
                    </a:cubicBezTo>
                    <a:cubicBezTo>
                      <a:pt x="59821" y="31674"/>
                      <a:pt x="61681" y="30490"/>
                      <a:pt x="63434" y="29138"/>
                    </a:cubicBezTo>
                    <a:close/>
                    <a:moveTo>
                      <a:pt x="19129" y="30256"/>
                    </a:moveTo>
                    <a:cubicBezTo>
                      <a:pt x="19163" y="30262"/>
                      <a:pt x="19196" y="30262"/>
                      <a:pt x="19223" y="30262"/>
                    </a:cubicBezTo>
                    <a:cubicBezTo>
                      <a:pt x="19196" y="30476"/>
                      <a:pt x="19169" y="30691"/>
                      <a:pt x="19156" y="30905"/>
                    </a:cubicBezTo>
                    <a:cubicBezTo>
                      <a:pt x="18948" y="30845"/>
                      <a:pt x="18737" y="30817"/>
                      <a:pt x="18528" y="30817"/>
                    </a:cubicBezTo>
                    <a:cubicBezTo>
                      <a:pt x="17218" y="30817"/>
                      <a:pt x="15983" y="31926"/>
                      <a:pt x="16018" y="33293"/>
                    </a:cubicBezTo>
                    <a:cubicBezTo>
                      <a:pt x="16060" y="34810"/>
                      <a:pt x="17242" y="35576"/>
                      <a:pt x="18539" y="35576"/>
                    </a:cubicBezTo>
                    <a:cubicBezTo>
                      <a:pt x="18890" y="35576"/>
                      <a:pt x="19250" y="35520"/>
                      <a:pt x="19597" y="35407"/>
                    </a:cubicBezTo>
                    <a:cubicBezTo>
                      <a:pt x="19651" y="35588"/>
                      <a:pt x="19704" y="35762"/>
                      <a:pt x="19758" y="35936"/>
                    </a:cubicBezTo>
                    <a:cubicBezTo>
                      <a:pt x="18366" y="36210"/>
                      <a:pt x="17028" y="36839"/>
                      <a:pt x="15596" y="36839"/>
                    </a:cubicBezTo>
                    <a:cubicBezTo>
                      <a:pt x="15591" y="36839"/>
                      <a:pt x="15586" y="36839"/>
                      <a:pt x="15581" y="36839"/>
                    </a:cubicBezTo>
                    <a:cubicBezTo>
                      <a:pt x="13915" y="36839"/>
                      <a:pt x="12566" y="35790"/>
                      <a:pt x="12653" y="34049"/>
                    </a:cubicBezTo>
                    <a:cubicBezTo>
                      <a:pt x="12726" y="32631"/>
                      <a:pt x="13703" y="31540"/>
                      <a:pt x="14941" y="30945"/>
                    </a:cubicBezTo>
                    <a:cubicBezTo>
                      <a:pt x="16279" y="30296"/>
                      <a:pt x="17691" y="30316"/>
                      <a:pt x="19129" y="30256"/>
                    </a:cubicBezTo>
                    <a:close/>
                    <a:moveTo>
                      <a:pt x="328" y="30403"/>
                    </a:moveTo>
                    <a:cubicBezTo>
                      <a:pt x="2222" y="31661"/>
                      <a:pt x="4216" y="32798"/>
                      <a:pt x="6303" y="33715"/>
                    </a:cubicBezTo>
                    <a:cubicBezTo>
                      <a:pt x="6303" y="33755"/>
                      <a:pt x="6310" y="33795"/>
                      <a:pt x="6310" y="33842"/>
                    </a:cubicBezTo>
                    <a:cubicBezTo>
                      <a:pt x="4336" y="34852"/>
                      <a:pt x="2516" y="36485"/>
                      <a:pt x="870" y="37957"/>
                    </a:cubicBezTo>
                    <a:cubicBezTo>
                      <a:pt x="489" y="36003"/>
                      <a:pt x="288" y="33989"/>
                      <a:pt x="288" y="31922"/>
                    </a:cubicBezTo>
                    <a:cubicBezTo>
                      <a:pt x="288" y="31413"/>
                      <a:pt x="302" y="30905"/>
                      <a:pt x="328" y="30403"/>
                    </a:cubicBezTo>
                    <a:close/>
                    <a:moveTo>
                      <a:pt x="46444" y="32037"/>
                    </a:moveTo>
                    <a:cubicBezTo>
                      <a:pt x="47410" y="32037"/>
                      <a:pt x="48364" y="32234"/>
                      <a:pt x="49203" y="32771"/>
                    </a:cubicBezTo>
                    <a:cubicBezTo>
                      <a:pt x="50441" y="33561"/>
                      <a:pt x="51184" y="34999"/>
                      <a:pt x="50729" y="36458"/>
                    </a:cubicBezTo>
                    <a:cubicBezTo>
                      <a:pt x="50301" y="37822"/>
                      <a:pt x="48807" y="38409"/>
                      <a:pt x="47255" y="38409"/>
                    </a:cubicBezTo>
                    <a:cubicBezTo>
                      <a:pt x="45846" y="38409"/>
                      <a:pt x="44388" y="37925"/>
                      <a:pt x="43637" y="37100"/>
                    </a:cubicBezTo>
                    <a:cubicBezTo>
                      <a:pt x="43684" y="36993"/>
                      <a:pt x="43730" y="36879"/>
                      <a:pt x="43777" y="36772"/>
                    </a:cubicBezTo>
                    <a:cubicBezTo>
                      <a:pt x="43791" y="36786"/>
                      <a:pt x="43804" y="36799"/>
                      <a:pt x="43831" y="36806"/>
                    </a:cubicBezTo>
                    <a:cubicBezTo>
                      <a:pt x="44155" y="36901"/>
                      <a:pt x="44483" y="36974"/>
                      <a:pt x="44803" y="36974"/>
                    </a:cubicBezTo>
                    <a:cubicBezTo>
                      <a:pt x="45157" y="36974"/>
                      <a:pt x="45502" y="36885"/>
                      <a:pt x="45818" y="36638"/>
                    </a:cubicBezTo>
                    <a:cubicBezTo>
                      <a:pt x="46320" y="36244"/>
                      <a:pt x="46654" y="35575"/>
                      <a:pt x="46768" y="34952"/>
                    </a:cubicBezTo>
                    <a:cubicBezTo>
                      <a:pt x="46978" y="33762"/>
                      <a:pt x="46218" y="32534"/>
                      <a:pt x="44973" y="32534"/>
                    </a:cubicBezTo>
                    <a:cubicBezTo>
                      <a:pt x="44911" y="32534"/>
                      <a:pt x="44846" y="32537"/>
                      <a:pt x="44781" y="32544"/>
                    </a:cubicBezTo>
                    <a:cubicBezTo>
                      <a:pt x="44754" y="32551"/>
                      <a:pt x="44734" y="32557"/>
                      <a:pt x="44714" y="32571"/>
                    </a:cubicBezTo>
                    <a:cubicBezTo>
                      <a:pt x="44721" y="32443"/>
                      <a:pt x="44721" y="32323"/>
                      <a:pt x="44727" y="32203"/>
                    </a:cubicBezTo>
                    <a:cubicBezTo>
                      <a:pt x="44741" y="32203"/>
                      <a:pt x="44757" y="32206"/>
                      <a:pt x="44774" y="32206"/>
                    </a:cubicBezTo>
                    <a:cubicBezTo>
                      <a:pt x="44783" y="32206"/>
                      <a:pt x="44792" y="32205"/>
                      <a:pt x="44801" y="32203"/>
                    </a:cubicBezTo>
                    <a:cubicBezTo>
                      <a:pt x="45340" y="32101"/>
                      <a:pt x="45894" y="32037"/>
                      <a:pt x="46444" y="32037"/>
                    </a:cubicBezTo>
                    <a:close/>
                    <a:moveTo>
                      <a:pt x="57527" y="33956"/>
                    </a:moveTo>
                    <a:cubicBezTo>
                      <a:pt x="58771" y="34879"/>
                      <a:pt x="60022" y="35809"/>
                      <a:pt x="61273" y="36732"/>
                    </a:cubicBezTo>
                    <a:cubicBezTo>
                      <a:pt x="59654" y="37160"/>
                      <a:pt x="58069" y="37803"/>
                      <a:pt x="56684" y="38746"/>
                    </a:cubicBezTo>
                    <a:cubicBezTo>
                      <a:pt x="57112" y="37201"/>
                      <a:pt x="57393" y="35601"/>
                      <a:pt x="57527" y="33956"/>
                    </a:cubicBezTo>
                    <a:close/>
                    <a:moveTo>
                      <a:pt x="6464" y="35327"/>
                    </a:moveTo>
                    <a:cubicBezTo>
                      <a:pt x="6658" y="36752"/>
                      <a:pt x="6959" y="38130"/>
                      <a:pt x="7374" y="39469"/>
                    </a:cubicBezTo>
                    <a:cubicBezTo>
                      <a:pt x="6096" y="38713"/>
                      <a:pt x="4477" y="38311"/>
                      <a:pt x="3058" y="37816"/>
                    </a:cubicBezTo>
                    <a:cubicBezTo>
                      <a:pt x="4142" y="36893"/>
                      <a:pt x="5326" y="36163"/>
                      <a:pt x="6464" y="35327"/>
                    </a:cubicBezTo>
                    <a:close/>
                    <a:moveTo>
                      <a:pt x="51686" y="32818"/>
                    </a:moveTo>
                    <a:lnTo>
                      <a:pt x="51692" y="32832"/>
                    </a:lnTo>
                    <a:cubicBezTo>
                      <a:pt x="52518" y="33418"/>
                      <a:pt x="53600" y="33761"/>
                      <a:pt x="54663" y="33761"/>
                    </a:cubicBezTo>
                    <a:cubicBezTo>
                      <a:pt x="55625" y="33761"/>
                      <a:pt x="56571" y="33480"/>
                      <a:pt x="57299" y="32845"/>
                    </a:cubicBezTo>
                    <a:lnTo>
                      <a:pt x="57299" y="32845"/>
                    </a:lnTo>
                    <a:cubicBezTo>
                      <a:pt x="57219" y="35220"/>
                      <a:pt x="56804" y="37508"/>
                      <a:pt x="56108" y="39669"/>
                    </a:cubicBezTo>
                    <a:cubicBezTo>
                      <a:pt x="55464" y="38160"/>
                      <a:pt x="53526" y="37849"/>
                      <a:pt x="51887" y="37849"/>
                    </a:cubicBezTo>
                    <a:cubicBezTo>
                      <a:pt x="51500" y="37849"/>
                      <a:pt x="51129" y="37867"/>
                      <a:pt x="50796" y="37890"/>
                    </a:cubicBezTo>
                    <a:lnTo>
                      <a:pt x="50782" y="37890"/>
                    </a:lnTo>
                    <a:cubicBezTo>
                      <a:pt x="51298" y="36277"/>
                      <a:pt x="51605" y="34578"/>
                      <a:pt x="51686" y="32818"/>
                    </a:cubicBezTo>
                    <a:close/>
                    <a:moveTo>
                      <a:pt x="57587" y="32778"/>
                    </a:moveTo>
                    <a:cubicBezTo>
                      <a:pt x="57607" y="32785"/>
                      <a:pt x="57620" y="32785"/>
                      <a:pt x="57640" y="32785"/>
                    </a:cubicBezTo>
                    <a:cubicBezTo>
                      <a:pt x="58490" y="33567"/>
                      <a:pt x="59440" y="34263"/>
                      <a:pt x="60350" y="34979"/>
                    </a:cubicBezTo>
                    <a:cubicBezTo>
                      <a:pt x="60778" y="35320"/>
                      <a:pt x="61213" y="35662"/>
                      <a:pt x="61641" y="35996"/>
                    </a:cubicBezTo>
                    <a:cubicBezTo>
                      <a:pt x="61882" y="36190"/>
                      <a:pt x="62123" y="36378"/>
                      <a:pt x="62364" y="36565"/>
                    </a:cubicBezTo>
                    <a:cubicBezTo>
                      <a:pt x="62464" y="36638"/>
                      <a:pt x="62558" y="36719"/>
                      <a:pt x="62652" y="36792"/>
                    </a:cubicBezTo>
                    <a:cubicBezTo>
                      <a:pt x="62732" y="36946"/>
                      <a:pt x="62819" y="37020"/>
                      <a:pt x="62913" y="37020"/>
                    </a:cubicBezTo>
                    <a:cubicBezTo>
                      <a:pt x="62892" y="37073"/>
                      <a:pt x="62892" y="37140"/>
                      <a:pt x="62926" y="37187"/>
                    </a:cubicBezTo>
                    <a:cubicBezTo>
                      <a:pt x="61608" y="37568"/>
                      <a:pt x="60317" y="38137"/>
                      <a:pt x="59059" y="38693"/>
                    </a:cubicBezTo>
                    <a:cubicBezTo>
                      <a:pt x="58410" y="38980"/>
                      <a:pt x="57761" y="39281"/>
                      <a:pt x="57125" y="39602"/>
                    </a:cubicBezTo>
                    <a:cubicBezTo>
                      <a:pt x="56904" y="39709"/>
                      <a:pt x="56530" y="39837"/>
                      <a:pt x="56289" y="40037"/>
                    </a:cubicBezTo>
                    <a:cubicBezTo>
                      <a:pt x="56396" y="39716"/>
                      <a:pt x="56503" y="39388"/>
                      <a:pt x="56597" y="39054"/>
                    </a:cubicBezTo>
                    <a:cubicBezTo>
                      <a:pt x="58209" y="38130"/>
                      <a:pt x="59835" y="37374"/>
                      <a:pt x="61655" y="36940"/>
                    </a:cubicBezTo>
                    <a:cubicBezTo>
                      <a:pt x="61795" y="36913"/>
                      <a:pt x="61788" y="36739"/>
                      <a:pt x="61695" y="36665"/>
                    </a:cubicBezTo>
                    <a:cubicBezTo>
                      <a:pt x="60337" y="35655"/>
                      <a:pt x="58985" y="34645"/>
                      <a:pt x="57627" y="33641"/>
                    </a:cubicBezTo>
                    <a:cubicBezTo>
                      <a:pt x="57600" y="33621"/>
                      <a:pt x="57573" y="33614"/>
                      <a:pt x="57547" y="33614"/>
                    </a:cubicBezTo>
                    <a:cubicBezTo>
                      <a:pt x="57567" y="33333"/>
                      <a:pt x="57580" y="33059"/>
                      <a:pt x="57587" y="32778"/>
                    </a:cubicBezTo>
                    <a:close/>
                    <a:moveTo>
                      <a:pt x="51975" y="38101"/>
                    </a:moveTo>
                    <a:cubicBezTo>
                      <a:pt x="53626" y="38101"/>
                      <a:pt x="55273" y="38448"/>
                      <a:pt x="55968" y="40091"/>
                    </a:cubicBezTo>
                    <a:cubicBezTo>
                      <a:pt x="55948" y="40158"/>
                      <a:pt x="55921" y="40231"/>
                      <a:pt x="55901" y="40298"/>
                    </a:cubicBezTo>
                    <a:cubicBezTo>
                      <a:pt x="55024" y="40178"/>
                      <a:pt x="54195" y="40144"/>
                      <a:pt x="53352" y="39790"/>
                    </a:cubicBezTo>
                    <a:cubicBezTo>
                      <a:pt x="52462" y="39422"/>
                      <a:pt x="51699" y="38853"/>
                      <a:pt x="51063" y="38130"/>
                    </a:cubicBezTo>
                    <a:cubicBezTo>
                      <a:pt x="51363" y="38113"/>
                      <a:pt x="51669" y="38101"/>
                      <a:pt x="51975" y="38101"/>
                    </a:cubicBezTo>
                    <a:close/>
                    <a:moveTo>
                      <a:pt x="6330" y="34089"/>
                    </a:moveTo>
                    <a:cubicBezTo>
                      <a:pt x="6357" y="34411"/>
                      <a:pt x="6390" y="34725"/>
                      <a:pt x="6430" y="35033"/>
                    </a:cubicBezTo>
                    <a:cubicBezTo>
                      <a:pt x="5039" y="35655"/>
                      <a:pt x="3754" y="36752"/>
                      <a:pt x="2630" y="37756"/>
                    </a:cubicBezTo>
                    <a:cubicBezTo>
                      <a:pt x="2536" y="37843"/>
                      <a:pt x="2597" y="37990"/>
                      <a:pt x="2697" y="38023"/>
                    </a:cubicBezTo>
                    <a:cubicBezTo>
                      <a:pt x="4182" y="38552"/>
                      <a:pt x="5775" y="39355"/>
                      <a:pt x="7327" y="39609"/>
                    </a:cubicBezTo>
                    <a:cubicBezTo>
                      <a:pt x="7331" y="39610"/>
                      <a:pt x="7336" y="39610"/>
                      <a:pt x="7340" y="39610"/>
                    </a:cubicBezTo>
                    <a:cubicBezTo>
                      <a:pt x="7367" y="39610"/>
                      <a:pt x="7389" y="39593"/>
                      <a:pt x="7400" y="39576"/>
                    </a:cubicBezTo>
                    <a:cubicBezTo>
                      <a:pt x="7494" y="39850"/>
                      <a:pt x="7588" y="40131"/>
                      <a:pt x="7681" y="40399"/>
                    </a:cubicBezTo>
                    <a:cubicBezTo>
                      <a:pt x="5420" y="39917"/>
                      <a:pt x="3239" y="39174"/>
                      <a:pt x="1158" y="38157"/>
                    </a:cubicBezTo>
                    <a:cubicBezTo>
                      <a:pt x="2824" y="36719"/>
                      <a:pt x="4664" y="35508"/>
                      <a:pt x="6330" y="34089"/>
                    </a:cubicBezTo>
                    <a:close/>
                    <a:moveTo>
                      <a:pt x="12244" y="33976"/>
                    </a:moveTo>
                    <a:cubicBezTo>
                      <a:pt x="12412" y="35595"/>
                      <a:pt x="12780" y="37154"/>
                      <a:pt x="13315" y="38632"/>
                    </a:cubicBezTo>
                    <a:cubicBezTo>
                      <a:pt x="12918" y="38507"/>
                      <a:pt x="12528" y="38450"/>
                      <a:pt x="12146" y="38450"/>
                    </a:cubicBezTo>
                    <a:cubicBezTo>
                      <a:pt x="10605" y="38450"/>
                      <a:pt x="9196" y="39372"/>
                      <a:pt x="8049" y="40466"/>
                    </a:cubicBezTo>
                    <a:cubicBezTo>
                      <a:pt x="8036" y="40466"/>
                      <a:pt x="8023" y="40459"/>
                      <a:pt x="8003" y="40459"/>
                    </a:cubicBezTo>
                    <a:cubicBezTo>
                      <a:pt x="7280" y="38438"/>
                      <a:pt x="6805" y="36297"/>
                      <a:pt x="6618" y="34083"/>
                    </a:cubicBezTo>
                    <a:cubicBezTo>
                      <a:pt x="6684" y="34083"/>
                      <a:pt x="6745" y="34063"/>
                      <a:pt x="6812" y="34029"/>
                    </a:cubicBezTo>
                    <a:cubicBezTo>
                      <a:pt x="7572" y="34618"/>
                      <a:pt x="8501" y="34899"/>
                      <a:pt x="9435" y="34899"/>
                    </a:cubicBezTo>
                    <a:cubicBezTo>
                      <a:pt x="10431" y="34899"/>
                      <a:pt x="11433" y="34580"/>
                      <a:pt x="12244" y="33976"/>
                    </a:cubicBezTo>
                    <a:close/>
                    <a:moveTo>
                      <a:pt x="12141" y="38692"/>
                    </a:moveTo>
                    <a:cubicBezTo>
                      <a:pt x="12156" y="38692"/>
                      <a:pt x="12170" y="38692"/>
                      <a:pt x="12184" y="38693"/>
                    </a:cubicBezTo>
                    <a:cubicBezTo>
                      <a:pt x="12425" y="38699"/>
                      <a:pt x="12860" y="38679"/>
                      <a:pt x="13074" y="38813"/>
                    </a:cubicBezTo>
                    <a:cubicBezTo>
                      <a:pt x="13328" y="38980"/>
                      <a:pt x="13322" y="38846"/>
                      <a:pt x="13101" y="39168"/>
                    </a:cubicBezTo>
                    <a:cubicBezTo>
                      <a:pt x="12659" y="39817"/>
                      <a:pt x="11569" y="40271"/>
                      <a:pt x="10846" y="40472"/>
                    </a:cubicBezTo>
                    <a:cubicBezTo>
                      <a:pt x="10406" y="40591"/>
                      <a:pt x="9977" y="40642"/>
                      <a:pt x="9548" y="40642"/>
                    </a:cubicBezTo>
                    <a:cubicBezTo>
                      <a:pt x="9156" y="40642"/>
                      <a:pt x="8764" y="40599"/>
                      <a:pt x="8364" y="40526"/>
                    </a:cubicBezTo>
                    <a:cubicBezTo>
                      <a:pt x="9013" y="39917"/>
                      <a:pt x="9715" y="39368"/>
                      <a:pt x="10552" y="39027"/>
                    </a:cubicBezTo>
                    <a:cubicBezTo>
                      <a:pt x="11060" y="38818"/>
                      <a:pt x="11588" y="38692"/>
                      <a:pt x="12141" y="38692"/>
                    </a:cubicBezTo>
                    <a:close/>
                    <a:moveTo>
                      <a:pt x="20153" y="36980"/>
                    </a:moveTo>
                    <a:cubicBezTo>
                      <a:pt x="20715" y="38271"/>
                      <a:pt x="21471" y="39449"/>
                      <a:pt x="22401" y="40479"/>
                    </a:cubicBezTo>
                    <a:cubicBezTo>
                      <a:pt x="22387" y="40486"/>
                      <a:pt x="22381" y="40486"/>
                      <a:pt x="22367" y="40492"/>
                    </a:cubicBezTo>
                    <a:cubicBezTo>
                      <a:pt x="21834" y="40936"/>
                      <a:pt x="21112" y="41197"/>
                      <a:pt x="20411" y="41197"/>
                    </a:cubicBezTo>
                    <a:cubicBezTo>
                      <a:pt x="19633" y="41197"/>
                      <a:pt x="18883" y="40877"/>
                      <a:pt x="18447" y="40131"/>
                    </a:cubicBezTo>
                    <a:cubicBezTo>
                      <a:pt x="17604" y="38686"/>
                      <a:pt x="19189" y="37709"/>
                      <a:pt x="20153" y="36980"/>
                    </a:cubicBezTo>
                    <a:close/>
                    <a:moveTo>
                      <a:pt x="12833" y="35903"/>
                    </a:moveTo>
                    <a:lnTo>
                      <a:pt x="12833" y="35903"/>
                    </a:lnTo>
                    <a:cubicBezTo>
                      <a:pt x="13194" y="36424"/>
                      <a:pt x="13730" y="36819"/>
                      <a:pt x="14405" y="37013"/>
                    </a:cubicBezTo>
                    <a:cubicBezTo>
                      <a:pt x="14789" y="37122"/>
                      <a:pt x="15172" y="37167"/>
                      <a:pt x="15554" y="37167"/>
                    </a:cubicBezTo>
                    <a:cubicBezTo>
                      <a:pt x="16091" y="37167"/>
                      <a:pt x="16627" y="37078"/>
                      <a:pt x="17162" y="36953"/>
                    </a:cubicBezTo>
                    <a:lnTo>
                      <a:pt x="17162" y="36953"/>
                    </a:lnTo>
                    <a:cubicBezTo>
                      <a:pt x="15616" y="37930"/>
                      <a:pt x="14472" y="39556"/>
                      <a:pt x="14847" y="41322"/>
                    </a:cubicBezTo>
                    <a:cubicBezTo>
                      <a:pt x="13924" y="39649"/>
                      <a:pt x="13235" y="37829"/>
                      <a:pt x="12833" y="35903"/>
                    </a:cubicBezTo>
                    <a:close/>
                    <a:moveTo>
                      <a:pt x="43255" y="37890"/>
                    </a:moveTo>
                    <a:cubicBezTo>
                      <a:pt x="43991" y="38994"/>
                      <a:pt x="44112" y="40506"/>
                      <a:pt x="43363" y="41663"/>
                    </a:cubicBezTo>
                    <a:cubicBezTo>
                      <a:pt x="42942" y="42314"/>
                      <a:pt x="42219" y="42721"/>
                      <a:pt x="41522" y="42721"/>
                    </a:cubicBezTo>
                    <a:cubicBezTo>
                      <a:pt x="40964" y="42721"/>
                      <a:pt x="40424" y="42461"/>
                      <a:pt x="40071" y="41857"/>
                    </a:cubicBezTo>
                    <a:cubicBezTo>
                      <a:pt x="40057" y="41844"/>
                      <a:pt x="40051" y="41830"/>
                      <a:pt x="40044" y="41824"/>
                    </a:cubicBezTo>
                    <a:cubicBezTo>
                      <a:pt x="41355" y="40747"/>
                      <a:pt x="42453" y="39408"/>
                      <a:pt x="43255" y="37890"/>
                    </a:cubicBezTo>
                    <a:close/>
                    <a:moveTo>
                      <a:pt x="50682" y="37241"/>
                    </a:moveTo>
                    <a:lnTo>
                      <a:pt x="50682" y="37241"/>
                    </a:lnTo>
                    <a:cubicBezTo>
                      <a:pt x="50073" y="39388"/>
                      <a:pt x="49103" y="41382"/>
                      <a:pt x="47845" y="43155"/>
                    </a:cubicBezTo>
                    <a:cubicBezTo>
                      <a:pt x="47986" y="42326"/>
                      <a:pt x="47812" y="41422"/>
                      <a:pt x="47444" y="40673"/>
                    </a:cubicBezTo>
                    <a:cubicBezTo>
                      <a:pt x="46989" y="39763"/>
                      <a:pt x="46246" y="39027"/>
                      <a:pt x="45417" y="38405"/>
                    </a:cubicBezTo>
                    <a:lnTo>
                      <a:pt x="45417" y="38405"/>
                    </a:lnTo>
                    <a:cubicBezTo>
                      <a:pt x="46039" y="38565"/>
                      <a:pt x="46701" y="38606"/>
                      <a:pt x="47337" y="38606"/>
                    </a:cubicBezTo>
                    <a:cubicBezTo>
                      <a:pt x="48628" y="38606"/>
                      <a:pt x="49966" y="38304"/>
                      <a:pt x="50682" y="37241"/>
                    </a:cubicBezTo>
                    <a:close/>
                    <a:moveTo>
                      <a:pt x="19865" y="36237"/>
                    </a:moveTo>
                    <a:cubicBezTo>
                      <a:pt x="19932" y="36431"/>
                      <a:pt x="20006" y="36618"/>
                      <a:pt x="20079" y="36806"/>
                    </a:cubicBezTo>
                    <a:lnTo>
                      <a:pt x="20059" y="36806"/>
                    </a:lnTo>
                    <a:cubicBezTo>
                      <a:pt x="18701" y="37441"/>
                      <a:pt x="17195" y="38960"/>
                      <a:pt x="18319" y="40479"/>
                    </a:cubicBezTo>
                    <a:cubicBezTo>
                      <a:pt x="18841" y="41185"/>
                      <a:pt x="19622" y="41500"/>
                      <a:pt x="20421" y="41500"/>
                    </a:cubicBezTo>
                    <a:cubicBezTo>
                      <a:pt x="21191" y="41500"/>
                      <a:pt x="21977" y="41208"/>
                      <a:pt x="22568" y="40693"/>
                    </a:cubicBezTo>
                    <a:cubicBezTo>
                      <a:pt x="22575" y="40686"/>
                      <a:pt x="22575" y="40680"/>
                      <a:pt x="22581" y="40673"/>
                    </a:cubicBezTo>
                    <a:cubicBezTo>
                      <a:pt x="22642" y="40740"/>
                      <a:pt x="22702" y="40800"/>
                      <a:pt x="22762" y="40867"/>
                    </a:cubicBezTo>
                    <a:cubicBezTo>
                      <a:pt x="21626" y="41946"/>
                      <a:pt x="19452" y="43492"/>
                      <a:pt x="17665" y="43492"/>
                    </a:cubicBezTo>
                    <a:cubicBezTo>
                      <a:pt x="16938" y="43492"/>
                      <a:pt x="16274" y="43235"/>
                      <a:pt x="15770" y="42586"/>
                    </a:cubicBezTo>
                    <a:cubicBezTo>
                      <a:pt x="15770" y="42526"/>
                      <a:pt x="15737" y="42473"/>
                      <a:pt x="15683" y="42466"/>
                    </a:cubicBezTo>
                    <a:cubicBezTo>
                      <a:pt x="15576" y="42305"/>
                      <a:pt x="15476" y="42138"/>
                      <a:pt x="15382" y="41937"/>
                    </a:cubicBezTo>
                    <a:cubicBezTo>
                      <a:pt x="14787" y="40633"/>
                      <a:pt x="15222" y="39181"/>
                      <a:pt x="16138" y="38137"/>
                    </a:cubicBezTo>
                    <a:cubicBezTo>
                      <a:pt x="16821" y="37361"/>
                      <a:pt x="17677" y="36940"/>
                      <a:pt x="18574" y="36565"/>
                    </a:cubicBezTo>
                    <a:cubicBezTo>
                      <a:pt x="19009" y="36438"/>
                      <a:pt x="19437" y="36324"/>
                      <a:pt x="19865" y="36237"/>
                    </a:cubicBezTo>
                    <a:close/>
                    <a:moveTo>
                      <a:pt x="31922" y="19397"/>
                    </a:moveTo>
                    <a:cubicBezTo>
                      <a:pt x="38826" y="19397"/>
                      <a:pt x="44446" y="25017"/>
                      <a:pt x="44446" y="31922"/>
                    </a:cubicBezTo>
                    <a:cubicBezTo>
                      <a:pt x="44446" y="38826"/>
                      <a:pt x="38826" y="44446"/>
                      <a:pt x="31922" y="44446"/>
                    </a:cubicBezTo>
                    <a:cubicBezTo>
                      <a:pt x="26489" y="44446"/>
                      <a:pt x="21852" y="40967"/>
                      <a:pt x="20126" y="36117"/>
                    </a:cubicBezTo>
                    <a:cubicBezTo>
                      <a:pt x="20139" y="36056"/>
                      <a:pt x="20119" y="35976"/>
                      <a:pt x="20059" y="35929"/>
                    </a:cubicBezTo>
                    <a:cubicBezTo>
                      <a:pt x="19985" y="35708"/>
                      <a:pt x="19919" y="35488"/>
                      <a:pt x="19852" y="35260"/>
                    </a:cubicBezTo>
                    <a:cubicBezTo>
                      <a:pt x="19865" y="35220"/>
                      <a:pt x="19852" y="35173"/>
                      <a:pt x="19818" y="35146"/>
                    </a:cubicBezTo>
                    <a:cubicBezTo>
                      <a:pt x="19544" y="34116"/>
                      <a:pt x="19397" y="33039"/>
                      <a:pt x="19397" y="31922"/>
                    </a:cubicBezTo>
                    <a:cubicBezTo>
                      <a:pt x="19397" y="25017"/>
                      <a:pt x="25017" y="19397"/>
                      <a:pt x="31922" y="19397"/>
                    </a:cubicBezTo>
                    <a:close/>
                    <a:moveTo>
                      <a:pt x="8096" y="41503"/>
                    </a:moveTo>
                    <a:cubicBezTo>
                      <a:pt x="8524" y="42566"/>
                      <a:pt x="9020" y="43590"/>
                      <a:pt x="9582" y="44574"/>
                    </a:cubicBezTo>
                    <a:cubicBezTo>
                      <a:pt x="8391" y="44373"/>
                      <a:pt x="7166" y="44299"/>
                      <a:pt x="5969" y="44186"/>
                    </a:cubicBezTo>
                    <a:cubicBezTo>
                      <a:pt x="6684" y="43302"/>
                      <a:pt x="7414" y="42419"/>
                      <a:pt x="8096" y="41503"/>
                    </a:cubicBezTo>
                    <a:close/>
                    <a:moveTo>
                      <a:pt x="13489" y="39101"/>
                    </a:moveTo>
                    <a:cubicBezTo>
                      <a:pt x="13971" y="40325"/>
                      <a:pt x="14566" y="41489"/>
                      <a:pt x="15262" y="42580"/>
                    </a:cubicBezTo>
                    <a:cubicBezTo>
                      <a:pt x="13455" y="43189"/>
                      <a:pt x="11662" y="43884"/>
                      <a:pt x="10364" y="45330"/>
                    </a:cubicBezTo>
                    <a:cubicBezTo>
                      <a:pt x="9468" y="43898"/>
                      <a:pt x="8712" y="42372"/>
                      <a:pt x="8116" y="40773"/>
                    </a:cubicBezTo>
                    <a:cubicBezTo>
                      <a:pt x="8143" y="40740"/>
                      <a:pt x="8176" y="40713"/>
                      <a:pt x="8203" y="40686"/>
                    </a:cubicBezTo>
                    <a:cubicBezTo>
                      <a:pt x="8643" y="40828"/>
                      <a:pt x="9097" y="40895"/>
                      <a:pt x="9552" y="40895"/>
                    </a:cubicBezTo>
                    <a:cubicBezTo>
                      <a:pt x="11026" y="40895"/>
                      <a:pt x="12502" y="40195"/>
                      <a:pt x="13489" y="39101"/>
                    </a:cubicBezTo>
                    <a:close/>
                    <a:moveTo>
                      <a:pt x="964" y="38438"/>
                    </a:moveTo>
                    <a:lnTo>
                      <a:pt x="964" y="38438"/>
                    </a:lnTo>
                    <a:cubicBezTo>
                      <a:pt x="3072" y="39455"/>
                      <a:pt x="5266" y="40218"/>
                      <a:pt x="7554" y="40720"/>
                    </a:cubicBezTo>
                    <a:cubicBezTo>
                      <a:pt x="6143" y="42292"/>
                      <a:pt x="4738" y="43858"/>
                      <a:pt x="3326" y="45430"/>
                    </a:cubicBezTo>
                    <a:cubicBezTo>
                      <a:pt x="2275" y="43229"/>
                      <a:pt x="1479" y="40887"/>
                      <a:pt x="964" y="38438"/>
                    </a:cubicBezTo>
                    <a:close/>
                    <a:moveTo>
                      <a:pt x="15389" y="42814"/>
                    </a:moveTo>
                    <a:cubicBezTo>
                      <a:pt x="14432" y="44607"/>
                      <a:pt x="12666" y="45557"/>
                      <a:pt x="10672" y="45684"/>
                    </a:cubicBezTo>
                    <a:cubicBezTo>
                      <a:pt x="10647" y="45634"/>
                      <a:pt x="10604" y="45590"/>
                      <a:pt x="10544" y="45590"/>
                    </a:cubicBezTo>
                    <a:cubicBezTo>
                      <a:pt x="10540" y="45590"/>
                      <a:pt x="10536" y="45590"/>
                      <a:pt x="10532" y="45591"/>
                    </a:cubicBezTo>
                    <a:lnTo>
                      <a:pt x="10525" y="45591"/>
                    </a:lnTo>
                    <a:cubicBezTo>
                      <a:pt x="10525" y="45591"/>
                      <a:pt x="10525" y="45591"/>
                      <a:pt x="10525" y="45584"/>
                    </a:cubicBezTo>
                    <a:cubicBezTo>
                      <a:pt x="11796" y="44139"/>
                      <a:pt x="13603" y="43423"/>
                      <a:pt x="15389" y="42814"/>
                    </a:cubicBezTo>
                    <a:close/>
                    <a:moveTo>
                      <a:pt x="7855" y="40887"/>
                    </a:moveTo>
                    <a:cubicBezTo>
                      <a:pt x="7889" y="40987"/>
                      <a:pt x="7929" y="41081"/>
                      <a:pt x="7969" y="41181"/>
                    </a:cubicBezTo>
                    <a:cubicBezTo>
                      <a:pt x="7962" y="41188"/>
                      <a:pt x="7962" y="41188"/>
                      <a:pt x="7956" y="41188"/>
                    </a:cubicBezTo>
                    <a:cubicBezTo>
                      <a:pt x="7119" y="42165"/>
                      <a:pt x="6343" y="43195"/>
                      <a:pt x="5540" y="44206"/>
                    </a:cubicBezTo>
                    <a:cubicBezTo>
                      <a:pt x="5447" y="44319"/>
                      <a:pt x="5507" y="44467"/>
                      <a:pt x="5654" y="44480"/>
                    </a:cubicBezTo>
                    <a:cubicBezTo>
                      <a:pt x="6999" y="44607"/>
                      <a:pt x="8371" y="44801"/>
                      <a:pt x="9722" y="44821"/>
                    </a:cubicBezTo>
                    <a:cubicBezTo>
                      <a:pt x="9876" y="45082"/>
                      <a:pt x="10030" y="45343"/>
                      <a:pt x="10197" y="45597"/>
                    </a:cubicBezTo>
                    <a:cubicBezTo>
                      <a:pt x="10197" y="45604"/>
                      <a:pt x="10197" y="45604"/>
                      <a:pt x="10197" y="45611"/>
                    </a:cubicBezTo>
                    <a:cubicBezTo>
                      <a:pt x="9282" y="45656"/>
                      <a:pt x="8376" y="45687"/>
                      <a:pt x="7472" y="45687"/>
                    </a:cubicBezTo>
                    <a:cubicBezTo>
                      <a:pt x="6232" y="45687"/>
                      <a:pt x="4997" y="45629"/>
                      <a:pt x="3747" y="45470"/>
                    </a:cubicBezTo>
                    <a:cubicBezTo>
                      <a:pt x="5112" y="43945"/>
                      <a:pt x="6484" y="42412"/>
                      <a:pt x="7855" y="40887"/>
                    </a:cubicBezTo>
                    <a:close/>
                    <a:moveTo>
                      <a:pt x="23806" y="41824"/>
                    </a:moveTo>
                    <a:cubicBezTo>
                      <a:pt x="24910" y="42727"/>
                      <a:pt x="26168" y="43456"/>
                      <a:pt x="27532" y="43958"/>
                    </a:cubicBezTo>
                    <a:cubicBezTo>
                      <a:pt x="27315" y="45156"/>
                      <a:pt x="26326" y="46041"/>
                      <a:pt x="25203" y="46041"/>
                    </a:cubicBezTo>
                    <a:cubicBezTo>
                      <a:pt x="24840" y="46041"/>
                      <a:pt x="24463" y="45949"/>
                      <a:pt x="24094" y="45744"/>
                    </a:cubicBezTo>
                    <a:cubicBezTo>
                      <a:pt x="22528" y="44868"/>
                      <a:pt x="22662" y="42968"/>
                      <a:pt x="23799" y="41824"/>
                    </a:cubicBezTo>
                    <a:close/>
                    <a:moveTo>
                      <a:pt x="39141" y="42499"/>
                    </a:moveTo>
                    <a:cubicBezTo>
                      <a:pt x="39141" y="42506"/>
                      <a:pt x="39141" y="42513"/>
                      <a:pt x="39147" y="42526"/>
                    </a:cubicBezTo>
                    <a:cubicBezTo>
                      <a:pt x="39589" y="43864"/>
                      <a:pt x="39609" y="45423"/>
                      <a:pt x="38171" y="46153"/>
                    </a:cubicBezTo>
                    <a:cubicBezTo>
                      <a:pt x="37855" y="46310"/>
                      <a:pt x="37538" y="46382"/>
                      <a:pt x="37234" y="46382"/>
                    </a:cubicBezTo>
                    <a:cubicBezTo>
                      <a:pt x="36155" y="46382"/>
                      <a:pt x="35224" y="45489"/>
                      <a:pt x="34999" y="44373"/>
                    </a:cubicBezTo>
                    <a:cubicBezTo>
                      <a:pt x="34999" y="44366"/>
                      <a:pt x="34993" y="44366"/>
                      <a:pt x="34993" y="44359"/>
                    </a:cubicBezTo>
                    <a:cubicBezTo>
                      <a:pt x="36498" y="43985"/>
                      <a:pt x="37896" y="43349"/>
                      <a:pt x="39141" y="42499"/>
                    </a:cubicBezTo>
                    <a:close/>
                    <a:moveTo>
                      <a:pt x="55539" y="42004"/>
                    </a:moveTo>
                    <a:cubicBezTo>
                      <a:pt x="55881" y="42740"/>
                      <a:pt x="56249" y="43463"/>
                      <a:pt x="56603" y="44192"/>
                    </a:cubicBezTo>
                    <a:cubicBezTo>
                      <a:pt x="56730" y="44446"/>
                      <a:pt x="57848" y="46306"/>
                      <a:pt x="57734" y="46507"/>
                    </a:cubicBezTo>
                    <a:cubicBezTo>
                      <a:pt x="57646" y="46674"/>
                      <a:pt x="57230" y="46720"/>
                      <a:pt x="56767" y="46720"/>
                    </a:cubicBezTo>
                    <a:cubicBezTo>
                      <a:pt x="56211" y="46720"/>
                      <a:pt x="55587" y="46654"/>
                      <a:pt x="55379" y="46654"/>
                    </a:cubicBezTo>
                    <a:cubicBezTo>
                      <a:pt x="54934" y="46654"/>
                      <a:pt x="54486" y="46642"/>
                      <a:pt x="54039" y="46642"/>
                    </a:cubicBezTo>
                    <a:cubicBezTo>
                      <a:pt x="53667" y="46642"/>
                      <a:pt x="53294" y="46651"/>
                      <a:pt x="52923" y="46681"/>
                    </a:cubicBezTo>
                    <a:cubicBezTo>
                      <a:pt x="53954" y="45229"/>
                      <a:pt x="54830" y="43657"/>
                      <a:pt x="55539" y="42004"/>
                    </a:cubicBezTo>
                    <a:close/>
                    <a:moveTo>
                      <a:pt x="50709" y="38117"/>
                    </a:moveTo>
                    <a:cubicBezTo>
                      <a:pt x="51717" y="39353"/>
                      <a:pt x="53522" y="40541"/>
                      <a:pt x="55240" y="40541"/>
                    </a:cubicBezTo>
                    <a:cubicBezTo>
                      <a:pt x="55437" y="40541"/>
                      <a:pt x="55633" y="40525"/>
                      <a:pt x="55827" y="40492"/>
                    </a:cubicBezTo>
                    <a:lnTo>
                      <a:pt x="55827" y="40492"/>
                    </a:lnTo>
                    <a:cubicBezTo>
                      <a:pt x="54917" y="43021"/>
                      <a:pt x="53619" y="45363"/>
                      <a:pt x="52000" y="47451"/>
                    </a:cubicBezTo>
                    <a:cubicBezTo>
                      <a:pt x="51753" y="46715"/>
                      <a:pt x="51324" y="46059"/>
                      <a:pt x="50702" y="45570"/>
                    </a:cubicBezTo>
                    <a:cubicBezTo>
                      <a:pt x="49772" y="44841"/>
                      <a:pt x="48568" y="44614"/>
                      <a:pt x="47531" y="44085"/>
                    </a:cubicBezTo>
                    <a:cubicBezTo>
                      <a:pt x="47544" y="44065"/>
                      <a:pt x="47551" y="44038"/>
                      <a:pt x="47564" y="44018"/>
                    </a:cubicBezTo>
                    <a:cubicBezTo>
                      <a:pt x="48922" y="42259"/>
                      <a:pt x="50000" y="40271"/>
                      <a:pt x="50709" y="38117"/>
                    </a:cubicBezTo>
                    <a:close/>
                    <a:moveTo>
                      <a:pt x="63066" y="37455"/>
                    </a:moveTo>
                    <a:lnTo>
                      <a:pt x="63066" y="37455"/>
                    </a:lnTo>
                    <a:cubicBezTo>
                      <a:pt x="62431" y="41054"/>
                      <a:pt x="61186" y="44440"/>
                      <a:pt x="59440" y="47511"/>
                    </a:cubicBezTo>
                    <a:cubicBezTo>
                      <a:pt x="59039" y="46507"/>
                      <a:pt x="58577" y="45530"/>
                      <a:pt x="58142" y="44547"/>
                    </a:cubicBezTo>
                    <a:cubicBezTo>
                      <a:pt x="57888" y="43985"/>
                      <a:pt x="57634" y="43423"/>
                      <a:pt x="57379" y="42854"/>
                    </a:cubicBezTo>
                    <a:cubicBezTo>
                      <a:pt x="57152" y="42352"/>
                      <a:pt x="56717" y="41703"/>
                      <a:pt x="56617" y="41161"/>
                    </a:cubicBezTo>
                    <a:cubicBezTo>
                      <a:pt x="56623" y="40840"/>
                      <a:pt x="56637" y="40519"/>
                      <a:pt x="56650" y="40198"/>
                    </a:cubicBezTo>
                    <a:lnTo>
                      <a:pt x="56965" y="40037"/>
                    </a:lnTo>
                    <a:cubicBezTo>
                      <a:pt x="57219" y="39843"/>
                      <a:pt x="57640" y="39703"/>
                      <a:pt x="57928" y="39569"/>
                    </a:cubicBezTo>
                    <a:cubicBezTo>
                      <a:pt x="58410" y="39335"/>
                      <a:pt x="58898" y="39114"/>
                      <a:pt x="59393" y="38900"/>
                    </a:cubicBezTo>
                    <a:cubicBezTo>
                      <a:pt x="60598" y="38371"/>
                      <a:pt x="61849" y="37957"/>
                      <a:pt x="63066" y="37455"/>
                    </a:cubicBezTo>
                    <a:close/>
                    <a:moveTo>
                      <a:pt x="29239" y="44446"/>
                    </a:moveTo>
                    <a:cubicBezTo>
                      <a:pt x="30108" y="44634"/>
                      <a:pt x="31005" y="44734"/>
                      <a:pt x="31922" y="44734"/>
                    </a:cubicBezTo>
                    <a:cubicBezTo>
                      <a:pt x="32437" y="44734"/>
                      <a:pt x="32945" y="44701"/>
                      <a:pt x="33447" y="44640"/>
                    </a:cubicBezTo>
                    <a:lnTo>
                      <a:pt x="33447" y="44640"/>
                    </a:lnTo>
                    <a:cubicBezTo>
                      <a:pt x="33447" y="44654"/>
                      <a:pt x="33440" y="44661"/>
                      <a:pt x="33447" y="44674"/>
                    </a:cubicBezTo>
                    <a:cubicBezTo>
                      <a:pt x="33637" y="46124"/>
                      <a:pt x="32643" y="47511"/>
                      <a:pt x="31190" y="47511"/>
                    </a:cubicBezTo>
                    <a:cubicBezTo>
                      <a:pt x="31060" y="47511"/>
                      <a:pt x="30927" y="47500"/>
                      <a:pt x="30791" y="47477"/>
                    </a:cubicBezTo>
                    <a:cubicBezTo>
                      <a:pt x="29265" y="47223"/>
                      <a:pt x="28804" y="45764"/>
                      <a:pt x="29239" y="44446"/>
                    </a:cubicBezTo>
                    <a:close/>
                    <a:moveTo>
                      <a:pt x="56075" y="40653"/>
                    </a:moveTo>
                    <a:cubicBezTo>
                      <a:pt x="56122" y="40887"/>
                      <a:pt x="56255" y="41121"/>
                      <a:pt x="56349" y="41315"/>
                    </a:cubicBezTo>
                    <a:cubicBezTo>
                      <a:pt x="56650" y="41991"/>
                      <a:pt x="56958" y="42673"/>
                      <a:pt x="57266" y="43349"/>
                    </a:cubicBezTo>
                    <a:cubicBezTo>
                      <a:pt x="57908" y="44768"/>
                      <a:pt x="58523" y="46213"/>
                      <a:pt x="59226" y="47604"/>
                    </a:cubicBezTo>
                    <a:cubicBezTo>
                      <a:pt x="56878" y="47658"/>
                      <a:pt x="54529" y="47691"/>
                      <a:pt x="52181" y="47691"/>
                    </a:cubicBezTo>
                    <a:cubicBezTo>
                      <a:pt x="52388" y="47417"/>
                      <a:pt x="52596" y="47143"/>
                      <a:pt x="52803" y="46862"/>
                    </a:cubicBezTo>
                    <a:cubicBezTo>
                      <a:pt x="53480" y="46928"/>
                      <a:pt x="54169" y="46948"/>
                      <a:pt x="54860" y="46948"/>
                    </a:cubicBezTo>
                    <a:cubicBezTo>
                      <a:pt x="55912" y="46948"/>
                      <a:pt x="56971" y="46902"/>
                      <a:pt x="58008" y="46902"/>
                    </a:cubicBezTo>
                    <a:cubicBezTo>
                      <a:pt x="58109" y="46902"/>
                      <a:pt x="58155" y="46795"/>
                      <a:pt x="58115" y="46715"/>
                    </a:cubicBezTo>
                    <a:cubicBezTo>
                      <a:pt x="57306" y="45062"/>
                      <a:pt x="56543" y="43376"/>
                      <a:pt x="55680" y="41757"/>
                    </a:cubicBezTo>
                    <a:cubicBezTo>
                      <a:pt x="55673" y="41743"/>
                      <a:pt x="55667" y="41737"/>
                      <a:pt x="55653" y="41730"/>
                    </a:cubicBezTo>
                    <a:cubicBezTo>
                      <a:pt x="55807" y="41375"/>
                      <a:pt x="55941" y="41014"/>
                      <a:pt x="56075" y="40653"/>
                    </a:cubicBezTo>
                    <a:close/>
                    <a:moveTo>
                      <a:pt x="47551" y="44380"/>
                    </a:moveTo>
                    <a:lnTo>
                      <a:pt x="47551" y="44380"/>
                    </a:lnTo>
                    <a:cubicBezTo>
                      <a:pt x="48294" y="44727"/>
                      <a:pt x="49083" y="44948"/>
                      <a:pt x="49812" y="45316"/>
                    </a:cubicBezTo>
                    <a:cubicBezTo>
                      <a:pt x="50816" y="45825"/>
                      <a:pt x="51472" y="46641"/>
                      <a:pt x="51813" y="47691"/>
                    </a:cubicBezTo>
                    <a:cubicBezTo>
                      <a:pt x="51806" y="47705"/>
                      <a:pt x="51799" y="47711"/>
                      <a:pt x="51786" y="47725"/>
                    </a:cubicBezTo>
                    <a:cubicBezTo>
                      <a:pt x="49872" y="47257"/>
                      <a:pt x="48280" y="46286"/>
                      <a:pt x="47551" y="44380"/>
                    </a:cubicBezTo>
                    <a:close/>
                    <a:moveTo>
                      <a:pt x="21605" y="42205"/>
                    </a:moveTo>
                    <a:cubicBezTo>
                      <a:pt x="21043" y="42908"/>
                      <a:pt x="20655" y="43751"/>
                      <a:pt x="20467" y="44640"/>
                    </a:cubicBezTo>
                    <a:cubicBezTo>
                      <a:pt x="20260" y="45671"/>
                      <a:pt x="20253" y="47069"/>
                      <a:pt x="20889" y="47986"/>
                    </a:cubicBezTo>
                    <a:cubicBezTo>
                      <a:pt x="19062" y="46728"/>
                      <a:pt x="17456" y="45162"/>
                      <a:pt x="16152" y="43369"/>
                    </a:cubicBezTo>
                    <a:lnTo>
                      <a:pt x="16152" y="43369"/>
                    </a:lnTo>
                    <a:cubicBezTo>
                      <a:pt x="16593" y="43661"/>
                      <a:pt x="17096" y="43785"/>
                      <a:pt x="17629" y="43785"/>
                    </a:cubicBezTo>
                    <a:cubicBezTo>
                      <a:pt x="18932" y="43785"/>
                      <a:pt x="20413" y="43045"/>
                      <a:pt x="21605" y="42205"/>
                    </a:cubicBezTo>
                    <a:close/>
                    <a:moveTo>
                      <a:pt x="23070" y="41168"/>
                    </a:moveTo>
                    <a:cubicBezTo>
                      <a:pt x="23257" y="41349"/>
                      <a:pt x="23445" y="41516"/>
                      <a:pt x="23645" y="41683"/>
                    </a:cubicBezTo>
                    <a:cubicBezTo>
                      <a:pt x="22140" y="42780"/>
                      <a:pt x="22341" y="45102"/>
                      <a:pt x="23946" y="45999"/>
                    </a:cubicBezTo>
                    <a:cubicBezTo>
                      <a:pt x="24357" y="46229"/>
                      <a:pt x="24786" y="46334"/>
                      <a:pt x="25201" y="46334"/>
                    </a:cubicBezTo>
                    <a:cubicBezTo>
                      <a:pt x="26450" y="46334"/>
                      <a:pt x="27586" y="45387"/>
                      <a:pt x="27807" y="44052"/>
                    </a:cubicBezTo>
                    <a:cubicBezTo>
                      <a:pt x="27974" y="44105"/>
                      <a:pt x="28135" y="44159"/>
                      <a:pt x="28302" y="44206"/>
                    </a:cubicBezTo>
                    <a:cubicBezTo>
                      <a:pt x="28282" y="44226"/>
                      <a:pt x="28262" y="44252"/>
                      <a:pt x="28248" y="44286"/>
                    </a:cubicBezTo>
                    <a:cubicBezTo>
                      <a:pt x="27654" y="46358"/>
                      <a:pt x="25770" y="48844"/>
                      <a:pt x="23477" y="48844"/>
                    </a:cubicBezTo>
                    <a:cubicBezTo>
                      <a:pt x="22958" y="48844"/>
                      <a:pt x="22417" y="48717"/>
                      <a:pt x="21866" y="48427"/>
                    </a:cubicBezTo>
                    <a:cubicBezTo>
                      <a:pt x="20467" y="47698"/>
                      <a:pt x="20487" y="45651"/>
                      <a:pt x="20855" y="44326"/>
                    </a:cubicBezTo>
                    <a:cubicBezTo>
                      <a:pt x="21210" y="43028"/>
                      <a:pt x="22019" y="41984"/>
                      <a:pt x="23070" y="41168"/>
                    </a:cubicBezTo>
                    <a:close/>
                    <a:moveTo>
                      <a:pt x="40211" y="43209"/>
                    </a:moveTo>
                    <a:cubicBezTo>
                      <a:pt x="41188" y="44199"/>
                      <a:pt x="42279" y="45136"/>
                      <a:pt x="43644" y="45470"/>
                    </a:cubicBezTo>
                    <a:cubicBezTo>
                      <a:pt x="43981" y="45552"/>
                      <a:pt x="44335" y="45595"/>
                      <a:pt x="44690" y="45595"/>
                    </a:cubicBezTo>
                    <a:cubicBezTo>
                      <a:pt x="45150" y="45595"/>
                      <a:pt x="45612" y="45522"/>
                      <a:pt x="46039" y="45363"/>
                    </a:cubicBezTo>
                    <a:lnTo>
                      <a:pt x="46039" y="45363"/>
                    </a:lnTo>
                    <a:cubicBezTo>
                      <a:pt x="44527" y="46942"/>
                      <a:pt x="42760" y="48267"/>
                      <a:pt x="40807" y="49277"/>
                    </a:cubicBezTo>
                    <a:cubicBezTo>
                      <a:pt x="41957" y="47765"/>
                      <a:pt x="41034" y="45015"/>
                      <a:pt x="40211" y="43209"/>
                    </a:cubicBezTo>
                    <a:close/>
                    <a:moveTo>
                      <a:pt x="43543" y="37308"/>
                    </a:moveTo>
                    <a:cubicBezTo>
                      <a:pt x="43550" y="37308"/>
                      <a:pt x="43550" y="37314"/>
                      <a:pt x="43557" y="37321"/>
                    </a:cubicBezTo>
                    <a:cubicBezTo>
                      <a:pt x="43483" y="37381"/>
                      <a:pt x="43456" y="37515"/>
                      <a:pt x="43563" y="37582"/>
                    </a:cubicBezTo>
                    <a:cubicBezTo>
                      <a:pt x="44620" y="38284"/>
                      <a:pt x="45738" y="38927"/>
                      <a:pt x="46554" y="39917"/>
                    </a:cubicBezTo>
                    <a:cubicBezTo>
                      <a:pt x="47511" y="41081"/>
                      <a:pt x="48033" y="42928"/>
                      <a:pt x="47036" y="44226"/>
                    </a:cubicBezTo>
                    <a:cubicBezTo>
                      <a:pt x="46996" y="44272"/>
                      <a:pt x="46962" y="44313"/>
                      <a:pt x="46922" y="44359"/>
                    </a:cubicBezTo>
                    <a:cubicBezTo>
                      <a:pt x="46353" y="45005"/>
                      <a:pt x="45534" y="45273"/>
                      <a:pt x="44700" y="45273"/>
                    </a:cubicBezTo>
                    <a:cubicBezTo>
                      <a:pt x="44151" y="45273"/>
                      <a:pt x="43596" y="45157"/>
                      <a:pt x="43102" y="44955"/>
                    </a:cubicBezTo>
                    <a:cubicBezTo>
                      <a:pt x="41757" y="44406"/>
                      <a:pt x="40740" y="43316"/>
                      <a:pt x="39756" y="42279"/>
                    </a:cubicBezTo>
                    <a:cubicBezTo>
                      <a:pt x="39724" y="42243"/>
                      <a:pt x="39688" y="42228"/>
                      <a:pt x="39654" y="42228"/>
                    </a:cubicBezTo>
                    <a:cubicBezTo>
                      <a:pt x="39623" y="42228"/>
                      <a:pt x="39594" y="42240"/>
                      <a:pt x="39569" y="42259"/>
                    </a:cubicBezTo>
                    <a:cubicBezTo>
                      <a:pt x="39502" y="42305"/>
                      <a:pt x="39469" y="42386"/>
                      <a:pt x="39509" y="42466"/>
                    </a:cubicBezTo>
                    <a:cubicBezTo>
                      <a:pt x="40432" y="44286"/>
                      <a:pt x="42580" y="49096"/>
                      <a:pt x="39254" y="49906"/>
                    </a:cubicBezTo>
                    <a:cubicBezTo>
                      <a:pt x="38969" y="49975"/>
                      <a:pt x="38701" y="50008"/>
                      <a:pt x="38447" y="50008"/>
                    </a:cubicBezTo>
                    <a:cubicBezTo>
                      <a:pt x="35856" y="50008"/>
                      <a:pt x="34852" y="46625"/>
                      <a:pt x="34303" y="44547"/>
                    </a:cubicBezTo>
                    <a:cubicBezTo>
                      <a:pt x="34297" y="44533"/>
                      <a:pt x="34290" y="44520"/>
                      <a:pt x="34283" y="44507"/>
                    </a:cubicBezTo>
                    <a:cubicBezTo>
                      <a:pt x="34451" y="44480"/>
                      <a:pt x="34618" y="44446"/>
                      <a:pt x="34785" y="44406"/>
                    </a:cubicBezTo>
                    <a:lnTo>
                      <a:pt x="34785" y="44406"/>
                    </a:lnTo>
                    <a:cubicBezTo>
                      <a:pt x="34785" y="44420"/>
                      <a:pt x="34778" y="44426"/>
                      <a:pt x="34778" y="44433"/>
                    </a:cubicBezTo>
                    <a:cubicBezTo>
                      <a:pt x="34948" y="45689"/>
                      <a:pt x="36035" y="46639"/>
                      <a:pt x="37243" y="46639"/>
                    </a:cubicBezTo>
                    <a:cubicBezTo>
                      <a:pt x="37509" y="46639"/>
                      <a:pt x="37781" y="46593"/>
                      <a:pt x="38050" y="46494"/>
                    </a:cubicBezTo>
                    <a:cubicBezTo>
                      <a:pt x="39723" y="45872"/>
                      <a:pt x="40097" y="43918"/>
                      <a:pt x="39368" y="42433"/>
                    </a:cubicBezTo>
                    <a:cubicBezTo>
                      <a:pt x="39355" y="42406"/>
                      <a:pt x="39335" y="42386"/>
                      <a:pt x="39308" y="42379"/>
                    </a:cubicBezTo>
                    <a:cubicBezTo>
                      <a:pt x="39382" y="42326"/>
                      <a:pt x="39462" y="42272"/>
                      <a:pt x="39535" y="42212"/>
                    </a:cubicBezTo>
                    <a:cubicBezTo>
                      <a:pt x="39656" y="42125"/>
                      <a:pt x="39770" y="42038"/>
                      <a:pt x="39890" y="41944"/>
                    </a:cubicBezTo>
                    <a:cubicBezTo>
                      <a:pt x="39890" y="41951"/>
                      <a:pt x="39890" y="41951"/>
                      <a:pt x="39890" y="41958"/>
                    </a:cubicBezTo>
                    <a:cubicBezTo>
                      <a:pt x="40207" y="42668"/>
                      <a:pt x="40881" y="42994"/>
                      <a:pt x="41581" y="42994"/>
                    </a:cubicBezTo>
                    <a:cubicBezTo>
                      <a:pt x="42152" y="42994"/>
                      <a:pt x="42740" y="42776"/>
                      <a:pt x="43162" y="42372"/>
                    </a:cubicBezTo>
                    <a:cubicBezTo>
                      <a:pt x="44319" y="41275"/>
                      <a:pt x="44607" y="38907"/>
                      <a:pt x="43429" y="37729"/>
                    </a:cubicBezTo>
                    <a:cubicBezTo>
                      <a:pt x="43409" y="37709"/>
                      <a:pt x="43376" y="37696"/>
                      <a:pt x="43349" y="37696"/>
                    </a:cubicBezTo>
                    <a:cubicBezTo>
                      <a:pt x="43416" y="37568"/>
                      <a:pt x="43483" y="37435"/>
                      <a:pt x="43543" y="37308"/>
                    </a:cubicBezTo>
                    <a:close/>
                    <a:moveTo>
                      <a:pt x="15563" y="43028"/>
                    </a:moveTo>
                    <a:cubicBezTo>
                      <a:pt x="16526" y="44446"/>
                      <a:pt x="17671" y="45731"/>
                      <a:pt x="18962" y="46855"/>
                    </a:cubicBezTo>
                    <a:cubicBezTo>
                      <a:pt x="17122" y="47270"/>
                      <a:pt x="15503" y="49170"/>
                      <a:pt x="15168" y="50990"/>
                    </a:cubicBezTo>
                    <a:cubicBezTo>
                      <a:pt x="13469" y="49498"/>
                      <a:pt x="11970" y="47772"/>
                      <a:pt x="10712" y="45872"/>
                    </a:cubicBezTo>
                    <a:lnTo>
                      <a:pt x="10712" y="45872"/>
                    </a:lnTo>
                    <a:cubicBezTo>
                      <a:pt x="10780" y="45874"/>
                      <a:pt x="10847" y="45876"/>
                      <a:pt x="10914" y="45876"/>
                    </a:cubicBezTo>
                    <a:cubicBezTo>
                      <a:pt x="12833" y="45876"/>
                      <a:pt x="14626" y="44689"/>
                      <a:pt x="15563" y="43028"/>
                    </a:cubicBezTo>
                    <a:close/>
                    <a:moveTo>
                      <a:pt x="28188" y="45450"/>
                    </a:moveTo>
                    <a:lnTo>
                      <a:pt x="28188" y="45450"/>
                    </a:lnTo>
                    <a:cubicBezTo>
                      <a:pt x="28081" y="47377"/>
                      <a:pt x="28028" y="50147"/>
                      <a:pt x="29399" y="51251"/>
                    </a:cubicBezTo>
                    <a:cubicBezTo>
                      <a:pt x="27298" y="50983"/>
                      <a:pt x="25298" y="50374"/>
                      <a:pt x="23451" y="49478"/>
                    </a:cubicBezTo>
                    <a:lnTo>
                      <a:pt x="23445" y="49478"/>
                    </a:lnTo>
                    <a:cubicBezTo>
                      <a:pt x="23130" y="49324"/>
                      <a:pt x="22816" y="49157"/>
                      <a:pt x="22501" y="48989"/>
                    </a:cubicBezTo>
                    <a:lnTo>
                      <a:pt x="22501" y="48989"/>
                    </a:lnTo>
                    <a:cubicBezTo>
                      <a:pt x="22774" y="49050"/>
                      <a:pt x="23055" y="49078"/>
                      <a:pt x="23337" y="49078"/>
                    </a:cubicBezTo>
                    <a:cubicBezTo>
                      <a:pt x="24179" y="49078"/>
                      <a:pt x="25037" y="48826"/>
                      <a:pt x="25733" y="48421"/>
                    </a:cubicBezTo>
                    <a:cubicBezTo>
                      <a:pt x="26890" y="47752"/>
                      <a:pt x="27673" y="46661"/>
                      <a:pt x="28188" y="45450"/>
                    </a:cubicBezTo>
                    <a:close/>
                    <a:moveTo>
                      <a:pt x="19076" y="47096"/>
                    </a:moveTo>
                    <a:lnTo>
                      <a:pt x="19076" y="47096"/>
                    </a:lnTo>
                    <a:cubicBezTo>
                      <a:pt x="18801" y="48019"/>
                      <a:pt x="18440" y="48909"/>
                      <a:pt x="17844" y="49665"/>
                    </a:cubicBezTo>
                    <a:cubicBezTo>
                      <a:pt x="17695" y="49853"/>
                      <a:pt x="16080" y="51268"/>
                      <a:pt x="15531" y="51268"/>
                    </a:cubicBezTo>
                    <a:cubicBezTo>
                      <a:pt x="15514" y="51268"/>
                      <a:pt x="15498" y="51267"/>
                      <a:pt x="15483" y="51264"/>
                    </a:cubicBezTo>
                    <a:cubicBezTo>
                      <a:pt x="15443" y="51224"/>
                      <a:pt x="15402" y="51197"/>
                      <a:pt x="15362" y="51164"/>
                    </a:cubicBezTo>
                    <a:cubicBezTo>
                      <a:pt x="15362" y="51157"/>
                      <a:pt x="15362" y="51150"/>
                      <a:pt x="15356" y="51150"/>
                    </a:cubicBezTo>
                    <a:cubicBezTo>
                      <a:pt x="15342" y="51097"/>
                      <a:pt x="15309" y="51084"/>
                      <a:pt x="15269" y="51084"/>
                    </a:cubicBezTo>
                    <a:cubicBezTo>
                      <a:pt x="15262" y="51070"/>
                      <a:pt x="15248" y="51063"/>
                      <a:pt x="15242" y="51057"/>
                    </a:cubicBezTo>
                    <a:cubicBezTo>
                      <a:pt x="15851" y="50261"/>
                      <a:pt x="16118" y="49270"/>
                      <a:pt x="16787" y="48494"/>
                    </a:cubicBezTo>
                    <a:cubicBezTo>
                      <a:pt x="17396" y="47792"/>
                      <a:pt x="18166" y="47283"/>
                      <a:pt x="19076" y="47096"/>
                    </a:cubicBezTo>
                    <a:close/>
                    <a:moveTo>
                      <a:pt x="28563" y="44286"/>
                    </a:moveTo>
                    <a:lnTo>
                      <a:pt x="28563" y="44286"/>
                    </a:lnTo>
                    <a:cubicBezTo>
                      <a:pt x="28730" y="44326"/>
                      <a:pt x="28897" y="44366"/>
                      <a:pt x="29065" y="44406"/>
                    </a:cubicBezTo>
                    <a:cubicBezTo>
                      <a:pt x="28202" y="45744"/>
                      <a:pt x="29272" y="47517"/>
                      <a:pt x="30757" y="47765"/>
                    </a:cubicBezTo>
                    <a:cubicBezTo>
                      <a:pt x="30901" y="47788"/>
                      <a:pt x="31041" y="47799"/>
                      <a:pt x="31179" y="47799"/>
                    </a:cubicBezTo>
                    <a:cubicBezTo>
                      <a:pt x="32805" y="47799"/>
                      <a:pt x="33937" y="46251"/>
                      <a:pt x="33721" y="44640"/>
                    </a:cubicBezTo>
                    <a:cubicBezTo>
                      <a:pt x="33721" y="44627"/>
                      <a:pt x="33715" y="44614"/>
                      <a:pt x="33708" y="44607"/>
                    </a:cubicBezTo>
                    <a:cubicBezTo>
                      <a:pt x="33795" y="44594"/>
                      <a:pt x="33882" y="44580"/>
                      <a:pt x="33969" y="44567"/>
                    </a:cubicBezTo>
                    <a:lnTo>
                      <a:pt x="33969" y="44574"/>
                    </a:lnTo>
                    <a:cubicBezTo>
                      <a:pt x="34176" y="45992"/>
                      <a:pt x="34417" y="47497"/>
                      <a:pt x="33982" y="48902"/>
                    </a:cubicBezTo>
                    <a:cubicBezTo>
                      <a:pt x="33601" y="50140"/>
                      <a:pt x="32510" y="51311"/>
                      <a:pt x="31152" y="51398"/>
                    </a:cubicBezTo>
                    <a:cubicBezTo>
                      <a:pt x="30931" y="51391"/>
                      <a:pt x="30717" y="51385"/>
                      <a:pt x="30503" y="51365"/>
                    </a:cubicBezTo>
                    <a:cubicBezTo>
                      <a:pt x="27780" y="50883"/>
                      <a:pt x="28496" y="46280"/>
                      <a:pt x="28570" y="44326"/>
                    </a:cubicBezTo>
                    <a:cubicBezTo>
                      <a:pt x="28570" y="44313"/>
                      <a:pt x="28570" y="44299"/>
                      <a:pt x="28563" y="44286"/>
                    </a:cubicBezTo>
                    <a:close/>
                    <a:moveTo>
                      <a:pt x="34457" y="46046"/>
                    </a:moveTo>
                    <a:cubicBezTo>
                      <a:pt x="35093" y="48053"/>
                      <a:pt x="36324" y="50267"/>
                      <a:pt x="38391" y="50314"/>
                    </a:cubicBezTo>
                    <a:cubicBezTo>
                      <a:pt x="36511" y="50976"/>
                      <a:pt x="34504" y="51358"/>
                      <a:pt x="32417" y="51411"/>
                    </a:cubicBezTo>
                    <a:cubicBezTo>
                      <a:pt x="34270" y="50542"/>
                      <a:pt x="34584" y="48133"/>
                      <a:pt x="34457" y="46046"/>
                    </a:cubicBezTo>
                    <a:close/>
                    <a:moveTo>
                      <a:pt x="11247" y="47136"/>
                    </a:moveTo>
                    <a:cubicBezTo>
                      <a:pt x="12070" y="48253"/>
                      <a:pt x="12980" y="49297"/>
                      <a:pt x="13971" y="50267"/>
                    </a:cubicBezTo>
                    <a:cubicBezTo>
                      <a:pt x="12679" y="50682"/>
                      <a:pt x="11381" y="51097"/>
                      <a:pt x="10090" y="51512"/>
                    </a:cubicBezTo>
                    <a:cubicBezTo>
                      <a:pt x="10619" y="50127"/>
                      <a:pt x="11127" y="48615"/>
                      <a:pt x="11247" y="47136"/>
                    </a:cubicBezTo>
                    <a:close/>
                    <a:moveTo>
                      <a:pt x="47303" y="44433"/>
                    </a:moveTo>
                    <a:cubicBezTo>
                      <a:pt x="47979" y="46193"/>
                      <a:pt x="49692" y="47805"/>
                      <a:pt x="51639" y="47905"/>
                    </a:cubicBezTo>
                    <a:cubicBezTo>
                      <a:pt x="50254" y="49612"/>
                      <a:pt x="48655" y="51130"/>
                      <a:pt x="46882" y="52428"/>
                    </a:cubicBezTo>
                    <a:cubicBezTo>
                      <a:pt x="46962" y="50528"/>
                      <a:pt x="44888" y="48989"/>
                      <a:pt x="43510" y="47946"/>
                    </a:cubicBezTo>
                    <a:cubicBezTo>
                      <a:pt x="44727" y="47062"/>
                      <a:pt x="45838" y="46046"/>
                      <a:pt x="46828" y="44915"/>
                    </a:cubicBezTo>
                    <a:cubicBezTo>
                      <a:pt x="46975" y="44801"/>
                      <a:pt x="47116" y="44667"/>
                      <a:pt x="47243" y="44513"/>
                    </a:cubicBezTo>
                    <a:cubicBezTo>
                      <a:pt x="47263" y="44487"/>
                      <a:pt x="47283" y="44460"/>
                      <a:pt x="47303" y="44433"/>
                    </a:cubicBezTo>
                    <a:close/>
                    <a:moveTo>
                      <a:pt x="3493" y="45785"/>
                    </a:moveTo>
                    <a:cubicBezTo>
                      <a:pt x="4854" y="45967"/>
                      <a:pt x="6243" y="46082"/>
                      <a:pt x="7627" y="46082"/>
                    </a:cubicBezTo>
                    <a:cubicBezTo>
                      <a:pt x="8482" y="46082"/>
                      <a:pt x="9334" y="46038"/>
                      <a:pt x="10177" y="45938"/>
                    </a:cubicBezTo>
                    <a:lnTo>
                      <a:pt x="10177" y="45938"/>
                    </a:lnTo>
                    <a:cubicBezTo>
                      <a:pt x="9448" y="48173"/>
                      <a:pt x="8892" y="50448"/>
                      <a:pt x="8049" y="52656"/>
                    </a:cubicBezTo>
                    <a:cubicBezTo>
                      <a:pt x="6250" y="50582"/>
                      <a:pt x="4711" y="48273"/>
                      <a:pt x="3493" y="45785"/>
                    </a:cubicBezTo>
                    <a:close/>
                    <a:moveTo>
                      <a:pt x="10418" y="45945"/>
                    </a:moveTo>
                    <a:cubicBezTo>
                      <a:pt x="10632" y="46266"/>
                      <a:pt x="10846" y="46581"/>
                      <a:pt x="11074" y="46895"/>
                    </a:cubicBezTo>
                    <a:cubicBezTo>
                      <a:pt x="10605" y="48521"/>
                      <a:pt x="10304" y="50133"/>
                      <a:pt x="9682" y="51712"/>
                    </a:cubicBezTo>
                    <a:cubicBezTo>
                      <a:pt x="9646" y="51814"/>
                      <a:pt x="9744" y="51911"/>
                      <a:pt x="9837" y="51911"/>
                    </a:cubicBezTo>
                    <a:cubicBezTo>
                      <a:pt x="9848" y="51911"/>
                      <a:pt x="9859" y="51909"/>
                      <a:pt x="9869" y="51906"/>
                    </a:cubicBezTo>
                    <a:cubicBezTo>
                      <a:pt x="11294" y="51452"/>
                      <a:pt x="12713" y="50997"/>
                      <a:pt x="14131" y="50542"/>
                    </a:cubicBezTo>
                    <a:cubicBezTo>
                      <a:pt x="14165" y="50535"/>
                      <a:pt x="14185" y="50515"/>
                      <a:pt x="14205" y="50495"/>
                    </a:cubicBezTo>
                    <a:cubicBezTo>
                      <a:pt x="14432" y="50716"/>
                      <a:pt x="14660" y="50923"/>
                      <a:pt x="14894" y="51130"/>
                    </a:cubicBezTo>
                    <a:cubicBezTo>
                      <a:pt x="13790" y="51431"/>
                      <a:pt x="12679" y="51759"/>
                      <a:pt x="11575" y="52074"/>
                    </a:cubicBezTo>
                    <a:cubicBezTo>
                      <a:pt x="11053" y="52221"/>
                      <a:pt x="10538" y="52382"/>
                      <a:pt x="10016" y="52515"/>
                    </a:cubicBezTo>
                    <a:cubicBezTo>
                      <a:pt x="9733" y="52583"/>
                      <a:pt x="9411" y="52709"/>
                      <a:pt x="9115" y="52709"/>
                    </a:cubicBezTo>
                    <a:cubicBezTo>
                      <a:pt x="9062" y="52709"/>
                      <a:pt x="9010" y="52705"/>
                      <a:pt x="8959" y="52696"/>
                    </a:cubicBezTo>
                    <a:cubicBezTo>
                      <a:pt x="8498" y="52622"/>
                      <a:pt x="8518" y="52589"/>
                      <a:pt x="8585" y="52161"/>
                    </a:cubicBezTo>
                    <a:cubicBezTo>
                      <a:pt x="8739" y="51184"/>
                      <a:pt x="9301" y="50133"/>
                      <a:pt x="9588" y="49177"/>
                    </a:cubicBezTo>
                    <a:cubicBezTo>
                      <a:pt x="9909" y="48120"/>
                      <a:pt x="10244" y="47036"/>
                      <a:pt x="10418" y="45945"/>
                    </a:cubicBezTo>
                    <a:close/>
                    <a:moveTo>
                      <a:pt x="43530" y="48300"/>
                    </a:moveTo>
                    <a:lnTo>
                      <a:pt x="43530" y="48300"/>
                    </a:lnTo>
                    <a:cubicBezTo>
                      <a:pt x="44975" y="49398"/>
                      <a:pt x="46547" y="50695"/>
                      <a:pt x="46628" y="52616"/>
                    </a:cubicBezTo>
                    <a:cubicBezTo>
                      <a:pt x="46574" y="52656"/>
                      <a:pt x="46527" y="52689"/>
                      <a:pt x="46474" y="52723"/>
                    </a:cubicBezTo>
                    <a:cubicBezTo>
                      <a:pt x="45711" y="52321"/>
                      <a:pt x="45089" y="51840"/>
                      <a:pt x="44600" y="51057"/>
                    </a:cubicBezTo>
                    <a:cubicBezTo>
                      <a:pt x="44072" y="50214"/>
                      <a:pt x="43784" y="49250"/>
                      <a:pt x="43530" y="48300"/>
                    </a:cubicBezTo>
                    <a:close/>
                    <a:moveTo>
                      <a:pt x="19336" y="47170"/>
                    </a:moveTo>
                    <a:cubicBezTo>
                      <a:pt x="20481" y="48120"/>
                      <a:pt x="21732" y="48936"/>
                      <a:pt x="23070" y="49612"/>
                    </a:cubicBezTo>
                    <a:cubicBezTo>
                      <a:pt x="21297" y="50568"/>
                      <a:pt x="20173" y="52502"/>
                      <a:pt x="20374" y="54536"/>
                    </a:cubicBezTo>
                    <a:cubicBezTo>
                      <a:pt x="18734" y="53693"/>
                      <a:pt x="17195" y="52683"/>
                      <a:pt x="15784" y="51518"/>
                    </a:cubicBezTo>
                    <a:cubicBezTo>
                      <a:pt x="16419" y="51365"/>
                      <a:pt x="17249" y="50716"/>
                      <a:pt x="17523" y="50455"/>
                    </a:cubicBezTo>
                    <a:cubicBezTo>
                      <a:pt x="18460" y="49578"/>
                      <a:pt x="18975" y="48381"/>
                      <a:pt x="19336" y="47170"/>
                    </a:cubicBezTo>
                    <a:close/>
                    <a:moveTo>
                      <a:pt x="23244" y="49799"/>
                    </a:moveTo>
                    <a:lnTo>
                      <a:pt x="23244" y="49799"/>
                    </a:lnTo>
                    <a:cubicBezTo>
                      <a:pt x="23097" y="51826"/>
                      <a:pt x="22060" y="53258"/>
                      <a:pt x="20561" y="54543"/>
                    </a:cubicBezTo>
                    <a:cubicBezTo>
                      <a:pt x="20487" y="52555"/>
                      <a:pt x="21477" y="50729"/>
                      <a:pt x="23244" y="49799"/>
                    </a:cubicBezTo>
                    <a:close/>
                    <a:moveTo>
                      <a:pt x="51960" y="47972"/>
                    </a:moveTo>
                    <a:cubicBezTo>
                      <a:pt x="52274" y="50241"/>
                      <a:pt x="52823" y="52462"/>
                      <a:pt x="53592" y="54623"/>
                    </a:cubicBezTo>
                    <a:cubicBezTo>
                      <a:pt x="51331" y="54094"/>
                      <a:pt x="49116" y="53445"/>
                      <a:pt x="46888" y="52783"/>
                    </a:cubicBezTo>
                    <a:cubicBezTo>
                      <a:pt x="47203" y="52555"/>
                      <a:pt x="47511" y="52321"/>
                      <a:pt x="47812" y="52080"/>
                    </a:cubicBezTo>
                    <a:cubicBezTo>
                      <a:pt x="49003" y="51144"/>
                      <a:pt x="50107" y="50100"/>
                      <a:pt x="51117" y="48969"/>
                    </a:cubicBezTo>
                    <a:cubicBezTo>
                      <a:pt x="51197" y="50435"/>
                      <a:pt x="51646" y="51913"/>
                      <a:pt x="52167" y="53278"/>
                    </a:cubicBezTo>
                    <a:cubicBezTo>
                      <a:pt x="50749" y="52877"/>
                      <a:pt x="49331" y="52428"/>
                      <a:pt x="47899" y="52080"/>
                    </a:cubicBezTo>
                    <a:cubicBezTo>
                      <a:pt x="47889" y="52077"/>
                      <a:pt x="47880" y="52075"/>
                      <a:pt x="47871" y="52075"/>
                    </a:cubicBezTo>
                    <a:cubicBezTo>
                      <a:pt x="47850" y="52075"/>
                      <a:pt x="47833" y="52084"/>
                      <a:pt x="47818" y="52094"/>
                    </a:cubicBezTo>
                    <a:cubicBezTo>
                      <a:pt x="47765" y="52134"/>
                      <a:pt x="47765" y="52228"/>
                      <a:pt x="47852" y="52261"/>
                    </a:cubicBezTo>
                    <a:cubicBezTo>
                      <a:pt x="49317" y="52796"/>
                      <a:pt x="50849" y="53198"/>
                      <a:pt x="52361" y="53619"/>
                    </a:cubicBezTo>
                    <a:cubicBezTo>
                      <a:pt x="52371" y="53622"/>
                      <a:pt x="52381" y="53624"/>
                      <a:pt x="52391" y="53624"/>
                    </a:cubicBezTo>
                    <a:cubicBezTo>
                      <a:pt x="52472" y="53624"/>
                      <a:pt x="52558" y="53535"/>
                      <a:pt x="52522" y="53452"/>
                    </a:cubicBezTo>
                    <a:cubicBezTo>
                      <a:pt x="51927" y="51913"/>
                      <a:pt x="51646" y="50374"/>
                      <a:pt x="51318" y="48769"/>
                    </a:cubicBezTo>
                    <a:cubicBezTo>
                      <a:pt x="51318" y="48762"/>
                      <a:pt x="51311" y="48755"/>
                      <a:pt x="51311" y="48749"/>
                    </a:cubicBezTo>
                    <a:cubicBezTo>
                      <a:pt x="51532" y="48494"/>
                      <a:pt x="51746" y="48233"/>
                      <a:pt x="51960" y="47972"/>
                    </a:cubicBezTo>
                    <a:close/>
                    <a:moveTo>
                      <a:pt x="59193" y="47932"/>
                    </a:moveTo>
                    <a:cubicBezTo>
                      <a:pt x="57741" y="50401"/>
                      <a:pt x="55954" y="52656"/>
                      <a:pt x="53914" y="54636"/>
                    </a:cubicBezTo>
                    <a:cubicBezTo>
                      <a:pt x="53519" y="53559"/>
                      <a:pt x="53178" y="52462"/>
                      <a:pt x="52897" y="51344"/>
                    </a:cubicBezTo>
                    <a:cubicBezTo>
                      <a:pt x="52770" y="50823"/>
                      <a:pt x="52656" y="50294"/>
                      <a:pt x="52549" y="49759"/>
                    </a:cubicBezTo>
                    <a:cubicBezTo>
                      <a:pt x="52489" y="49444"/>
                      <a:pt x="52147" y="48314"/>
                      <a:pt x="52368" y="48079"/>
                    </a:cubicBezTo>
                    <a:cubicBezTo>
                      <a:pt x="52468" y="47968"/>
                      <a:pt x="52699" y="47936"/>
                      <a:pt x="52959" y="47936"/>
                    </a:cubicBezTo>
                    <a:cubicBezTo>
                      <a:pt x="53305" y="47936"/>
                      <a:pt x="53703" y="47992"/>
                      <a:pt x="53914" y="47992"/>
                    </a:cubicBezTo>
                    <a:cubicBezTo>
                      <a:pt x="54522" y="47986"/>
                      <a:pt x="55131" y="47986"/>
                      <a:pt x="55740" y="47986"/>
                    </a:cubicBezTo>
                    <a:cubicBezTo>
                      <a:pt x="56891" y="47972"/>
                      <a:pt x="58042" y="47959"/>
                      <a:pt x="59193" y="47932"/>
                    </a:cubicBezTo>
                    <a:close/>
                    <a:moveTo>
                      <a:pt x="43209" y="48160"/>
                    </a:moveTo>
                    <a:cubicBezTo>
                      <a:pt x="43670" y="49846"/>
                      <a:pt x="44426" y="52241"/>
                      <a:pt x="46219" y="52897"/>
                    </a:cubicBezTo>
                    <a:cubicBezTo>
                      <a:pt x="44279" y="54228"/>
                      <a:pt x="42145" y="55292"/>
                      <a:pt x="39870" y="56041"/>
                    </a:cubicBezTo>
                    <a:cubicBezTo>
                      <a:pt x="39897" y="54114"/>
                      <a:pt x="39114" y="52248"/>
                      <a:pt x="37876" y="50789"/>
                    </a:cubicBezTo>
                    <a:cubicBezTo>
                      <a:pt x="39796" y="50180"/>
                      <a:pt x="41589" y="49284"/>
                      <a:pt x="43209" y="48160"/>
                    </a:cubicBezTo>
                    <a:close/>
                    <a:moveTo>
                      <a:pt x="37836" y="51110"/>
                    </a:moveTo>
                    <a:lnTo>
                      <a:pt x="37836" y="51110"/>
                    </a:lnTo>
                    <a:cubicBezTo>
                      <a:pt x="39007" y="52569"/>
                      <a:pt x="39529" y="54235"/>
                      <a:pt x="39629" y="56095"/>
                    </a:cubicBezTo>
                    <a:cubicBezTo>
                      <a:pt x="39582" y="56095"/>
                      <a:pt x="39535" y="56115"/>
                      <a:pt x="39509" y="56162"/>
                    </a:cubicBezTo>
                    <a:cubicBezTo>
                      <a:pt x="37970" y="54810"/>
                      <a:pt x="37642" y="53084"/>
                      <a:pt x="37836" y="51110"/>
                    </a:cubicBezTo>
                    <a:close/>
                    <a:moveTo>
                      <a:pt x="16152" y="52181"/>
                    </a:moveTo>
                    <a:cubicBezTo>
                      <a:pt x="16995" y="52836"/>
                      <a:pt x="17878" y="53439"/>
                      <a:pt x="18801" y="53994"/>
                    </a:cubicBezTo>
                    <a:cubicBezTo>
                      <a:pt x="17717" y="54783"/>
                      <a:pt x="16633" y="55580"/>
                      <a:pt x="15563" y="56389"/>
                    </a:cubicBezTo>
                    <a:cubicBezTo>
                      <a:pt x="15931" y="55051"/>
                      <a:pt x="16245" y="53566"/>
                      <a:pt x="16152" y="52181"/>
                    </a:cubicBezTo>
                    <a:close/>
                    <a:moveTo>
                      <a:pt x="23498" y="49819"/>
                    </a:moveTo>
                    <a:cubicBezTo>
                      <a:pt x="24729" y="50401"/>
                      <a:pt x="26027" y="50856"/>
                      <a:pt x="27385" y="51177"/>
                    </a:cubicBezTo>
                    <a:cubicBezTo>
                      <a:pt x="26074" y="52622"/>
                      <a:pt x="25452" y="54750"/>
                      <a:pt x="26074" y="56637"/>
                    </a:cubicBezTo>
                    <a:cubicBezTo>
                      <a:pt x="24201" y="56195"/>
                      <a:pt x="22414" y="55546"/>
                      <a:pt x="20735" y="54717"/>
                    </a:cubicBezTo>
                    <a:cubicBezTo>
                      <a:pt x="22414" y="53753"/>
                      <a:pt x="23364" y="51699"/>
                      <a:pt x="23498" y="49819"/>
                    </a:cubicBezTo>
                    <a:close/>
                    <a:moveTo>
                      <a:pt x="27438" y="51588"/>
                    </a:moveTo>
                    <a:cubicBezTo>
                      <a:pt x="27616" y="51588"/>
                      <a:pt x="27565" y="52167"/>
                      <a:pt x="27613" y="52589"/>
                    </a:cubicBezTo>
                    <a:cubicBezTo>
                      <a:pt x="27660" y="53051"/>
                      <a:pt x="27693" y="53512"/>
                      <a:pt x="27653" y="53974"/>
                    </a:cubicBezTo>
                    <a:cubicBezTo>
                      <a:pt x="27566" y="55051"/>
                      <a:pt x="27144" y="56041"/>
                      <a:pt x="26268" y="56670"/>
                    </a:cubicBezTo>
                    <a:cubicBezTo>
                      <a:pt x="25927" y="55011"/>
                      <a:pt x="26081" y="53338"/>
                      <a:pt x="27098" y="51906"/>
                    </a:cubicBezTo>
                    <a:cubicBezTo>
                      <a:pt x="27261" y="51679"/>
                      <a:pt x="27368" y="51588"/>
                      <a:pt x="27438" y="51588"/>
                    </a:cubicBezTo>
                    <a:close/>
                    <a:moveTo>
                      <a:pt x="32082" y="52019"/>
                    </a:moveTo>
                    <a:cubicBezTo>
                      <a:pt x="32091" y="52019"/>
                      <a:pt x="32100" y="52019"/>
                      <a:pt x="32109" y="52020"/>
                    </a:cubicBezTo>
                    <a:cubicBezTo>
                      <a:pt x="32330" y="52047"/>
                      <a:pt x="32631" y="53064"/>
                      <a:pt x="32684" y="53231"/>
                    </a:cubicBezTo>
                    <a:cubicBezTo>
                      <a:pt x="32818" y="53659"/>
                      <a:pt x="32885" y="54114"/>
                      <a:pt x="32898" y="54556"/>
                    </a:cubicBezTo>
                    <a:cubicBezTo>
                      <a:pt x="32925" y="55506"/>
                      <a:pt x="32664" y="56403"/>
                      <a:pt x="32176" y="57205"/>
                    </a:cubicBezTo>
                    <a:cubicBezTo>
                      <a:pt x="31835" y="56376"/>
                      <a:pt x="31567" y="55539"/>
                      <a:pt x="31493" y="54636"/>
                    </a:cubicBezTo>
                    <a:cubicBezTo>
                      <a:pt x="31460" y="54287"/>
                      <a:pt x="31525" y="52019"/>
                      <a:pt x="32082" y="52019"/>
                    </a:cubicBezTo>
                    <a:close/>
                    <a:moveTo>
                      <a:pt x="37615" y="50869"/>
                    </a:moveTo>
                    <a:lnTo>
                      <a:pt x="37615" y="50869"/>
                    </a:lnTo>
                    <a:cubicBezTo>
                      <a:pt x="37408" y="52669"/>
                      <a:pt x="37508" y="55212"/>
                      <a:pt x="39281" y="56229"/>
                    </a:cubicBezTo>
                    <a:cubicBezTo>
                      <a:pt x="37100" y="56891"/>
                      <a:pt x="34799" y="57266"/>
                      <a:pt x="32417" y="57313"/>
                    </a:cubicBezTo>
                    <a:cubicBezTo>
                      <a:pt x="33460" y="55560"/>
                      <a:pt x="33367" y="53365"/>
                      <a:pt x="32169" y="51699"/>
                    </a:cubicBezTo>
                    <a:cubicBezTo>
                      <a:pt x="34063" y="51679"/>
                      <a:pt x="35889" y="51385"/>
                      <a:pt x="37615" y="50869"/>
                    </a:cubicBezTo>
                    <a:close/>
                    <a:moveTo>
                      <a:pt x="27653" y="51237"/>
                    </a:moveTo>
                    <a:lnTo>
                      <a:pt x="27653" y="51237"/>
                    </a:lnTo>
                    <a:cubicBezTo>
                      <a:pt x="28449" y="51411"/>
                      <a:pt x="29259" y="51538"/>
                      <a:pt x="30082" y="51619"/>
                    </a:cubicBezTo>
                    <a:cubicBezTo>
                      <a:pt x="30323" y="51693"/>
                      <a:pt x="30589" y="51737"/>
                      <a:pt x="30888" y="51737"/>
                    </a:cubicBezTo>
                    <a:cubicBezTo>
                      <a:pt x="30996" y="51737"/>
                      <a:pt x="31109" y="51732"/>
                      <a:pt x="31226" y="51719"/>
                    </a:cubicBezTo>
                    <a:cubicBezTo>
                      <a:pt x="31293" y="51712"/>
                      <a:pt x="31353" y="51706"/>
                      <a:pt x="31420" y="51699"/>
                    </a:cubicBezTo>
                    <a:cubicBezTo>
                      <a:pt x="31587" y="51699"/>
                      <a:pt x="31754" y="51706"/>
                      <a:pt x="31922" y="51706"/>
                    </a:cubicBezTo>
                    <a:lnTo>
                      <a:pt x="31928" y="51706"/>
                    </a:lnTo>
                    <a:cubicBezTo>
                      <a:pt x="30864" y="53432"/>
                      <a:pt x="31165" y="55553"/>
                      <a:pt x="32009" y="57319"/>
                    </a:cubicBezTo>
                    <a:lnTo>
                      <a:pt x="31922" y="57319"/>
                    </a:lnTo>
                    <a:cubicBezTo>
                      <a:pt x="30095" y="57319"/>
                      <a:pt x="28315" y="57125"/>
                      <a:pt x="26596" y="56750"/>
                    </a:cubicBezTo>
                    <a:cubicBezTo>
                      <a:pt x="28215" y="55439"/>
                      <a:pt x="27987" y="53144"/>
                      <a:pt x="27653" y="51237"/>
                    </a:cubicBezTo>
                    <a:close/>
                    <a:moveTo>
                      <a:pt x="15275" y="51492"/>
                    </a:moveTo>
                    <a:cubicBezTo>
                      <a:pt x="15295" y="51498"/>
                      <a:pt x="15315" y="51505"/>
                      <a:pt x="15335" y="51512"/>
                    </a:cubicBezTo>
                    <a:cubicBezTo>
                      <a:pt x="15543" y="51686"/>
                      <a:pt x="15750" y="51860"/>
                      <a:pt x="15958" y="52027"/>
                    </a:cubicBezTo>
                    <a:cubicBezTo>
                      <a:pt x="15730" y="53619"/>
                      <a:pt x="15616" y="55172"/>
                      <a:pt x="15155" y="56730"/>
                    </a:cubicBezTo>
                    <a:cubicBezTo>
                      <a:pt x="15128" y="56820"/>
                      <a:pt x="15214" y="56922"/>
                      <a:pt x="15304" y="56922"/>
                    </a:cubicBezTo>
                    <a:cubicBezTo>
                      <a:pt x="15328" y="56922"/>
                      <a:pt x="15353" y="56915"/>
                      <a:pt x="15376" y="56898"/>
                    </a:cubicBezTo>
                    <a:cubicBezTo>
                      <a:pt x="16607" y="55974"/>
                      <a:pt x="17844" y="55064"/>
                      <a:pt x="19096" y="54168"/>
                    </a:cubicBezTo>
                    <a:cubicBezTo>
                      <a:pt x="19437" y="54362"/>
                      <a:pt x="19785" y="54549"/>
                      <a:pt x="20133" y="54730"/>
                    </a:cubicBezTo>
                    <a:cubicBezTo>
                      <a:pt x="18199" y="55740"/>
                      <a:pt x="16352" y="56911"/>
                      <a:pt x="14426" y="57928"/>
                    </a:cubicBezTo>
                    <a:cubicBezTo>
                      <a:pt x="14720" y="55787"/>
                      <a:pt x="15054" y="53639"/>
                      <a:pt x="15275" y="51492"/>
                    </a:cubicBezTo>
                    <a:close/>
                    <a:moveTo>
                      <a:pt x="15014" y="51445"/>
                    </a:moveTo>
                    <a:lnTo>
                      <a:pt x="15014" y="51445"/>
                    </a:lnTo>
                    <a:cubicBezTo>
                      <a:pt x="14640" y="53626"/>
                      <a:pt x="14385" y="55834"/>
                      <a:pt x="14084" y="58028"/>
                    </a:cubicBezTo>
                    <a:cubicBezTo>
                      <a:pt x="11963" y="56577"/>
                      <a:pt x="10036" y="54877"/>
                      <a:pt x="8330" y="52970"/>
                    </a:cubicBezTo>
                    <a:lnTo>
                      <a:pt x="8330" y="52970"/>
                    </a:lnTo>
                    <a:cubicBezTo>
                      <a:pt x="8501" y="52996"/>
                      <a:pt x="8669" y="53008"/>
                      <a:pt x="8836" y="53008"/>
                    </a:cubicBezTo>
                    <a:cubicBezTo>
                      <a:pt x="9614" y="53008"/>
                      <a:pt x="10362" y="52757"/>
                      <a:pt x="11127" y="52542"/>
                    </a:cubicBezTo>
                    <a:cubicBezTo>
                      <a:pt x="12425" y="52174"/>
                      <a:pt x="13723" y="51826"/>
                      <a:pt x="15014" y="51445"/>
                    </a:cubicBezTo>
                    <a:close/>
                    <a:moveTo>
                      <a:pt x="45483" y="53720"/>
                    </a:moveTo>
                    <a:cubicBezTo>
                      <a:pt x="45570" y="55312"/>
                      <a:pt x="45657" y="56904"/>
                      <a:pt x="45744" y="58497"/>
                    </a:cubicBezTo>
                    <a:cubicBezTo>
                      <a:pt x="44353" y="57480"/>
                      <a:pt x="42874" y="56550"/>
                      <a:pt x="41302" y="55841"/>
                    </a:cubicBezTo>
                    <a:cubicBezTo>
                      <a:pt x="41295" y="55834"/>
                      <a:pt x="41295" y="55834"/>
                      <a:pt x="41288" y="55834"/>
                    </a:cubicBezTo>
                    <a:cubicBezTo>
                      <a:pt x="42760" y="55258"/>
                      <a:pt x="44159" y="54549"/>
                      <a:pt x="45483" y="53720"/>
                    </a:cubicBezTo>
                    <a:close/>
                    <a:moveTo>
                      <a:pt x="21544" y="55412"/>
                    </a:moveTo>
                    <a:lnTo>
                      <a:pt x="21544" y="55412"/>
                    </a:lnTo>
                    <a:cubicBezTo>
                      <a:pt x="22401" y="55794"/>
                      <a:pt x="23277" y="56122"/>
                      <a:pt x="24174" y="56409"/>
                    </a:cubicBezTo>
                    <a:cubicBezTo>
                      <a:pt x="23210" y="57426"/>
                      <a:pt x="22274" y="58457"/>
                      <a:pt x="21277" y="59440"/>
                    </a:cubicBezTo>
                    <a:cubicBezTo>
                      <a:pt x="21357" y="58744"/>
                      <a:pt x="21431" y="58048"/>
                      <a:pt x="21484" y="57346"/>
                    </a:cubicBezTo>
                    <a:cubicBezTo>
                      <a:pt x="21538" y="56710"/>
                      <a:pt x="21638" y="56048"/>
                      <a:pt x="21544" y="55412"/>
                    </a:cubicBezTo>
                    <a:close/>
                    <a:moveTo>
                      <a:pt x="46922" y="53051"/>
                    </a:moveTo>
                    <a:lnTo>
                      <a:pt x="46922" y="53051"/>
                    </a:lnTo>
                    <a:cubicBezTo>
                      <a:pt x="49103" y="53820"/>
                      <a:pt x="51358" y="54409"/>
                      <a:pt x="53606" y="54931"/>
                    </a:cubicBezTo>
                    <a:cubicBezTo>
                      <a:pt x="51605" y="56817"/>
                      <a:pt x="49364" y="58443"/>
                      <a:pt x="46929" y="59761"/>
                    </a:cubicBezTo>
                    <a:cubicBezTo>
                      <a:pt x="46935" y="57540"/>
                      <a:pt x="46982" y="55305"/>
                      <a:pt x="46929" y="53084"/>
                    </a:cubicBezTo>
                    <a:cubicBezTo>
                      <a:pt x="46929" y="53071"/>
                      <a:pt x="46929" y="53057"/>
                      <a:pt x="46922" y="53051"/>
                    </a:cubicBezTo>
                    <a:close/>
                    <a:moveTo>
                      <a:pt x="46574" y="53004"/>
                    </a:moveTo>
                    <a:cubicBezTo>
                      <a:pt x="46601" y="53010"/>
                      <a:pt x="46628" y="53017"/>
                      <a:pt x="46654" y="53017"/>
                    </a:cubicBezTo>
                    <a:cubicBezTo>
                      <a:pt x="46648" y="53037"/>
                      <a:pt x="46641" y="53057"/>
                      <a:pt x="46641" y="53084"/>
                    </a:cubicBezTo>
                    <a:cubicBezTo>
                      <a:pt x="46574" y="55332"/>
                      <a:pt x="46614" y="57587"/>
                      <a:pt x="46614" y="59835"/>
                    </a:cubicBezTo>
                    <a:cubicBezTo>
                      <a:pt x="44306" y="58798"/>
                      <a:pt x="42192" y="57493"/>
                      <a:pt x="39970" y="56309"/>
                    </a:cubicBezTo>
                    <a:cubicBezTo>
                      <a:pt x="40365" y="56182"/>
                      <a:pt x="40760" y="56041"/>
                      <a:pt x="41148" y="55887"/>
                    </a:cubicBezTo>
                    <a:lnTo>
                      <a:pt x="41148" y="55887"/>
                    </a:lnTo>
                    <a:cubicBezTo>
                      <a:pt x="41121" y="55934"/>
                      <a:pt x="41121" y="56001"/>
                      <a:pt x="41188" y="56035"/>
                    </a:cubicBezTo>
                    <a:cubicBezTo>
                      <a:pt x="42800" y="56904"/>
                      <a:pt x="44359" y="57814"/>
                      <a:pt x="45831" y="58905"/>
                    </a:cubicBezTo>
                    <a:cubicBezTo>
                      <a:pt x="45852" y="58919"/>
                      <a:pt x="45876" y="58926"/>
                      <a:pt x="45899" y="58926"/>
                    </a:cubicBezTo>
                    <a:cubicBezTo>
                      <a:pt x="45974" y="58926"/>
                      <a:pt x="46051" y="58861"/>
                      <a:pt x="46045" y="58784"/>
                    </a:cubicBezTo>
                    <a:cubicBezTo>
                      <a:pt x="45952" y="57038"/>
                      <a:pt x="45858" y="55292"/>
                      <a:pt x="45758" y="53546"/>
                    </a:cubicBezTo>
                    <a:cubicBezTo>
                      <a:pt x="46039" y="53372"/>
                      <a:pt x="46306" y="53191"/>
                      <a:pt x="46574" y="53004"/>
                    </a:cubicBezTo>
                    <a:close/>
                    <a:moveTo>
                      <a:pt x="38157" y="56837"/>
                    </a:moveTo>
                    <a:lnTo>
                      <a:pt x="38157" y="56837"/>
                    </a:lnTo>
                    <a:cubicBezTo>
                      <a:pt x="37769" y="58069"/>
                      <a:pt x="37595" y="59387"/>
                      <a:pt x="37502" y="60678"/>
                    </a:cubicBezTo>
                    <a:cubicBezTo>
                      <a:pt x="36237" y="59681"/>
                      <a:pt x="35113" y="58524"/>
                      <a:pt x="33862" y="57533"/>
                    </a:cubicBezTo>
                    <a:cubicBezTo>
                      <a:pt x="35334" y="57420"/>
                      <a:pt x="36766" y="57185"/>
                      <a:pt x="38157" y="56837"/>
                    </a:cubicBezTo>
                    <a:close/>
                    <a:moveTo>
                      <a:pt x="20554" y="54944"/>
                    </a:moveTo>
                    <a:cubicBezTo>
                      <a:pt x="20835" y="55085"/>
                      <a:pt x="21123" y="55218"/>
                      <a:pt x="21411" y="55352"/>
                    </a:cubicBezTo>
                    <a:cubicBezTo>
                      <a:pt x="21237" y="55988"/>
                      <a:pt x="21270" y="56690"/>
                      <a:pt x="21217" y="57346"/>
                    </a:cubicBezTo>
                    <a:cubicBezTo>
                      <a:pt x="21150" y="58176"/>
                      <a:pt x="21063" y="58992"/>
                      <a:pt x="20956" y="59815"/>
                    </a:cubicBezTo>
                    <a:cubicBezTo>
                      <a:pt x="20947" y="59901"/>
                      <a:pt x="21023" y="59950"/>
                      <a:pt x="21099" y="59950"/>
                    </a:cubicBezTo>
                    <a:cubicBezTo>
                      <a:pt x="21135" y="59950"/>
                      <a:pt x="21171" y="59939"/>
                      <a:pt x="21196" y="59915"/>
                    </a:cubicBezTo>
                    <a:cubicBezTo>
                      <a:pt x="22320" y="58845"/>
                      <a:pt x="23445" y="57741"/>
                      <a:pt x="24421" y="56530"/>
                    </a:cubicBezTo>
                    <a:cubicBezTo>
                      <a:pt x="24428" y="56516"/>
                      <a:pt x="24435" y="56503"/>
                      <a:pt x="24441" y="56490"/>
                    </a:cubicBezTo>
                    <a:cubicBezTo>
                      <a:pt x="24903" y="56630"/>
                      <a:pt x="25378" y="56764"/>
                      <a:pt x="25853" y="56878"/>
                    </a:cubicBezTo>
                    <a:cubicBezTo>
                      <a:pt x="25846" y="56878"/>
                      <a:pt x="25840" y="56884"/>
                      <a:pt x="25833" y="56891"/>
                    </a:cubicBezTo>
                    <a:cubicBezTo>
                      <a:pt x="24053" y="58309"/>
                      <a:pt x="22508" y="59969"/>
                      <a:pt x="20594" y="61206"/>
                    </a:cubicBezTo>
                    <a:cubicBezTo>
                      <a:pt x="20748" y="59139"/>
                      <a:pt x="20835" y="56998"/>
                      <a:pt x="20554" y="54944"/>
                    </a:cubicBezTo>
                    <a:close/>
                    <a:moveTo>
                      <a:pt x="27512" y="57226"/>
                    </a:moveTo>
                    <a:cubicBezTo>
                      <a:pt x="28596" y="57413"/>
                      <a:pt x="29707" y="57533"/>
                      <a:pt x="30838" y="57580"/>
                    </a:cubicBezTo>
                    <a:cubicBezTo>
                      <a:pt x="30162" y="58871"/>
                      <a:pt x="29366" y="60076"/>
                      <a:pt x="28456" y="61213"/>
                    </a:cubicBezTo>
                    <a:cubicBezTo>
                      <a:pt x="28181" y="59875"/>
                      <a:pt x="27914" y="58524"/>
                      <a:pt x="27512" y="57226"/>
                    </a:cubicBezTo>
                    <a:close/>
                    <a:moveTo>
                      <a:pt x="20320" y="54971"/>
                    </a:moveTo>
                    <a:lnTo>
                      <a:pt x="20320" y="54971"/>
                    </a:lnTo>
                    <a:cubicBezTo>
                      <a:pt x="20313" y="57098"/>
                      <a:pt x="20400" y="59193"/>
                      <a:pt x="20246" y="61320"/>
                    </a:cubicBezTo>
                    <a:cubicBezTo>
                      <a:pt x="18199" y="60504"/>
                      <a:pt x="16265" y="59480"/>
                      <a:pt x="14452" y="58283"/>
                    </a:cubicBezTo>
                    <a:cubicBezTo>
                      <a:pt x="16426" y="57272"/>
                      <a:pt x="18500" y="56249"/>
                      <a:pt x="20320" y="54971"/>
                    </a:cubicBezTo>
                    <a:close/>
                    <a:moveTo>
                      <a:pt x="39428" y="56483"/>
                    </a:moveTo>
                    <a:lnTo>
                      <a:pt x="39428" y="56483"/>
                    </a:lnTo>
                    <a:cubicBezTo>
                      <a:pt x="38980" y="58497"/>
                      <a:pt x="38539" y="60517"/>
                      <a:pt x="38097" y="62531"/>
                    </a:cubicBezTo>
                    <a:cubicBezTo>
                      <a:pt x="36150" y="60946"/>
                      <a:pt x="34310" y="59246"/>
                      <a:pt x="32410" y="57600"/>
                    </a:cubicBezTo>
                    <a:cubicBezTo>
                      <a:pt x="32818" y="57587"/>
                      <a:pt x="33226" y="57573"/>
                      <a:pt x="33628" y="57547"/>
                    </a:cubicBezTo>
                    <a:cubicBezTo>
                      <a:pt x="34678" y="58912"/>
                      <a:pt x="36197" y="60036"/>
                      <a:pt x="37555" y="61079"/>
                    </a:cubicBezTo>
                    <a:cubicBezTo>
                      <a:pt x="37577" y="61095"/>
                      <a:pt x="37600" y="61102"/>
                      <a:pt x="37623" y="61102"/>
                    </a:cubicBezTo>
                    <a:cubicBezTo>
                      <a:pt x="37696" y="61102"/>
                      <a:pt x="37764" y="61029"/>
                      <a:pt x="37769" y="60952"/>
                    </a:cubicBezTo>
                    <a:cubicBezTo>
                      <a:pt x="37863" y="59520"/>
                      <a:pt x="38157" y="58162"/>
                      <a:pt x="38445" y="56764"/>
                    </a:cubicBezTo>
                    <a:cubicBezTo>
                      <a:pt x="38773" y="56677"/>
                      <a:pt x="39101" y="56583"/>
                      <a:pt x="39428" y="56483"/>
                    </a:cubicBezTo>
                    <a:close/>
                    <a:moveTo>
                      <a:pt x="39770" y="56383"/>
                    </a:moveTo>
                    <a:cubicBezTo>
                      <a:pt x="41730" y="57915"/>
                      <a:pt x="44085" y="59052"/>
                      <a:pt x="46353" y="60069"/>
                    </a:cubicBezTo>
                    <a:cubicBezTo>
                      <a:pt x="43851" y="61354"/>
                      <a:pt x="41155" y="62324"/>
                      <a:pt x="38318" y="62906"/>
                    </a:cubicBezTo>
                    <a:cubicBezTo>
                      <a:pt x="38324" y="62892"/>
                      <a:pt x="38338" y="62872"/>
                      <a:pt x="38338" y="62852"/>
                    </a:cubicBezTo>
                    <a:cubicBezTo>
                      <a:pt x="38820" y="60698"/>
                      <a:pt x="39295" y="58544"/>
                      <a:pt x="39770" y="56383"/>
                    </a:cubicBezTo>
                    <a:close/>
                    <a:moveTo>
                      <a:pt x="26034" y="57118"/>
                    </a:moveTo>
                    <a:cubicBezTo>
                      <a:pt x="26255" y="58176"/>
                      <a:pt x="26643" y="59206"/>
                      <a:pt x="26910" y="60250"/>
                    </a:cubicBezTo>
                    <a:cubicBezTo>
                      <a:pt x="27158" y="61247"/>
                      <a:pt x="27379" y="62243"/>
                      <a:pt x="27566" y="63254"/>
                    </a:cubicBezTo>
                    <a:cubicBezTo>
                      <a:pt x="25197" y="62926"/>
                      <a:pt x="22916" y="62337"/>
                      <a:pt x="20741" y="61514"/>
                    </a:cubicBezTo>
                    <a:cubicBezTo>
                      <a:pt x="22655" y="60297"/>
                      <a:pt x="24435" y="58711"/>
                      <a:pt x="26034" y="57118"/>
                    </a:cubicBezTo>
                    <a:close/>
                    <a:moveTo>
                      <a:pt x="26281" y="56978"/>
                    </a:moveTo>
                    <a:cubicBezTo>
                      <a:pt x="26602" y="57052"/>
                      <a:pt x="26924" y="57118"/>
                      <a:pt x="27251" y="57179"/>
                    </a:cubicBezTo>
                    <a:cubicBezTo>
                      <a:pt x="27532" y="58657"/>
                      <a:pt x="27927" y="60116"/>
                      <a:pt x="28228" y="61588"/>
                    </a:cubicBezTo>
                    <a:cubicBezTo>
                      <a:pt x="28241" y="61656"/>
                      <a:pt x="28311" y="61700"/>
                      <a:pt x="28378" y="61700"/>
                    </a:cubicBezTo>
                    <a:cubicBezTo>
                      <a:pt x="28415" y="61700"/>
                      <a:pt x="28452" y="61686"/>
                      <a:pt x="28476" y="61655"/>
                    </a:cubicBezTo>
                    <a:cubicBezTo>
                      <a:pt x="29506" y="60417"/>
                      <a:pt x="30389" y="59086"/>
                      <a:pt x="31139" y="57660"/>
                    </a:cubicBezTo>
                    <a:cubicBezTo>
                      <a:pt x="31152" y="57634"/>
                      <a:pt x="31152" y="57614"/>
                      <a:pt x="31159" y="57594"/>
                    </a:cubicBezTo>
                    <a:cubicBezTo>
                      <a:pt x="31413" y="57600"/>
                      <a:pt x="31667" y="57600"/>
                      <a:pt x="31922" y="57600"/>
                    </a:cubicBezTo>
                    <a:lnTo>
                      <a:pt x="31948" y="57600"/>
                    </a:lnTo>
                    <a:cubicBezTo>
                      <a:pt x="30811" y="59654"/>
                      <a:pt x="29506" y="61548"/>
                      <a:pt x="27900" y="63260"/>
                    </a:cubicBezTo>
                    <a:cubicBezTo>
                      <a:pt x="27526" y="61193"/>
                      <a:pt x="27118" y="58912"/>
                      <a:pt x="26214" y="57018"/>
                    </a:cubicBezTo>
                    <a:cubicBezTo>
                      <a:pt x="26221" y="57011"/>
                      <a:pt x="26228" y="57011"/>
                      <a:pt x="26235" y="57011"/>
                    </a:cubicBezTo>
                    <a:cubicBezTo>
                      <a:pt x="26248" y="56998"/>
                      <a:pt x="26268" y="56991"/>
                      <a:pt x="26281" y="56978"/>
                    </a:cubicBezTo>
                    <a:close/>
                    <a:moveTo>
                      <a:pt x="32229" y="57741"/>
                    </a:moveTo>
                    <a:cubicBezTo>
                      <a:pt x="34042" y="59601"/>
                      <a:pt x="36070" y="61287"/>
                      <a:pt x="38084" y="62919"/>
                    </a:cubicBezTo>
                    <a:cubicBezTo>
                      <a:pt x="38090" y="62933"/>
                      <a:pt x="38104" y="62939"/>
                      <a:pt x="38117" y="62946"/>
                    </a:cubicBezTo>
                    <a:cubicBezTo>
                      <a:pt x="36110" y="63341"/>
                      <a:pt x="34042" y="63555"/>
                      <a:pt x="31922" y="63555"/>
                    </a:cubicBezTo>
                    <a:cubicBezTo>
                      <a:pt x="30690" y="63555"/>
                      <a:pt x="29473" y="63481"/>
                      <a:pt x="28275" y="63341"/>
                    </a:cubicBezTo>
                    <a:cubicBezTo>
                      <a:pt x="29834" y="61668"/>
                      <a:pt x="31212" y="59795"/>
                      <a:pt x="32229" y="57741"/>
                    </a:cubicBezTo>
                    <a:close/>
                    <a:moveTo>
                      <a:pt x="31922" y="1"/>
                    </a:moveTo>
                    <a:cubicBezTo>
                      <a:pt x="30035" y="1"/>
                      <a:pt x="28188" y="168"/>
                      <a:pt x="26395" y="482"/>
                    </a:cubicBezTo>
                    <a:cubicBezTo>
                      <a:pt x="26370" y="472"/>
                      <a:pt x="26343" y="467"/>
                      <a:pt x="26317" y="467"/>
                    </a:cubicBezTo>
                    <a:cubicBezTo>
                      <a:pt x="26272" y="467"/>
                      <a:pt x="26228" y="482"/>
                      <a:pt x="26194" y="516"/>
                    </a:cubicBezTo>
                    <a:cubicBezTo>
                      <a:pt x="11321" y="3226"/>
                      <a:pt x="1" y="16279"/>
                      <a:pt x="1" y="31922"/>
                    </a:cubicBezTo>
                    <a:cubicBezTo>
                      <a:pt x="1" y="45417"/>
                      <a:pt x="8417" y="56978"/>
                      <a:pt x="20273" y="61641"/>
                    </a:cubicBezTo>
                    <a:cubicBezTo>
                      <a:pt x="20308" y="61676"/>
                      <a:pt x="20353" y="61696"/>
                      <a:pt x="20400" y="61696"/>
                    </a:cubicBezTo>
                    <a:cubicBezTo>
                      <a:pt x="20407" y="61696"/>
                      <a:pt x="20414" y="61696"/>
                      <a:pt x="20420" y="61695"/>
                    </a:cubicBezTo>
                    <a:cubicBezTo>
                      <a:pt x="22709" y="62585"/>
                      <a:pt x="25117" y="63214"/>
                      <a:pt x="27626" y="63548"/>
                    </a:cubicBezTo>
                    <a:cubicBezTo>
                      <a:pt x="27633" y="63582"/>
                      <a:pt x="27640" y="63615"/>
                      <a:pt x="27646" y="63649"/>
                    </a:cubicBezTo>
                    <a:cubicBezTo>
                      <a:pt x="27659" y="63728"/>
                      <a:pt x="27731" y="63771"/>
                      <a:pt x="27801" y="63771"/>
                    </a:cubicBezTo>
                    <a:cubicBezTo>
                      <a:pt x="27844" y="63771"/>
                      <a:pt x="27886" y="63755"/>
                      <a:pt x="27914" y="63722"/>
                    </a:cubicBezTo>
                    <a:cubicBezTo>
                      <a:pt x="27954" y="63682"/>
                      <a:pt x="27994" y="63642"/>
                      <a:pt x="28028" y="63602"/>
                    </a:cubicBezTo>
                    <a:cubicBezTo>
                      <a:pt x="29306" y="63756"/>
                      <a:pt x="30603" y="63843"/>
                      <a:pt x="31922" y="63843"/>
                    </a:cubicBezTo>
                    <a:cubicBezTo>
                      <a:pt x="37247" y="63843"/>
                      <a:pt x="42272" y="62531"/>
                      <a:pt x="46688" y="60216"/>
                    </a:cubicBezTo>
                    <a:cubicBezTo>
                      <a:pt x="46714" y="60228"/>
                      <a:pt x="46741" y="60233"/>
                      <a:pt x="46766" y="60233"/>
                    </a:cubicBezTo>
                    <a:cubicBezTo>
                      <a:pt x="46847" y="60233"/>
                      <a:pt x="46917" y="60180"/>
                      <a:pt x="46922" y="60089"/>
                    </a:cubicBezTo>
                    <a:cubicBezTo>
                      <a:pt x="56978" y="54710"/>
                      <a:pt x="63843" y="44105"/>
                      <a:pt x="63843" y="31922"/>
                    </a:cubicBezTo>
                    <a:cubicBezTo>
                      <a:pt x="63843" y="21638"/>
                      <a:pt x="58952" y="12479"/>
                      <a:pt x="51385" y="6638"/>
                    </a:cubicBezTo>
                    <a:cubicBezTo>
                      <a:pt x="51365" y="6618"/>
                      <a:pt x="51344" y="6604"/>
                      <a:pt x="51324" y="6591"/>
                    </a:cubicBezTo>
                    <a:cubicBezTo>
                      <a:pt x="45938" y="2463"/>
                      <a:pt x="39214" y="1"/>
                      <a:pt x="31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8707436" y="1250232"/>
                <a:ext cx="158813" cy="148033"/>
              </a:xfrm>
              <a:custGeom>
                <a:avLst/>
                <a:gdLst/>
                <a:ahLst/>
                <a:cxnLst/>
                <a:rect l="l" t="t" r="r" b="b"/>
                <a:pathLst>
                  <a:path w="6217" h="5795" extrusionOk="0">
                    <a:moveTo>
                      <a:pt x="1051" y="0"/>
                    </a:moveTo>
                    <a:cubicBezTo>
                      <a:pt x="704" y="0"/>
                      <a:pt x="356" y="3"/>
                      <a:pt x="8" y="7"/>
                    </a:cubicBezTo>
                    <a:lnTo>
                      <a:pt x="1" y="7"/>
                    </a:lnTo>
                    <a:cubicBezTo>
                      <a:pt x="135" y="268"/>
                      <a:pt x="255" y="536"/>
                      <a:pt x="376" y="803"/>
                    </a:cubicBezTo>
                    <a:cubicBezTo>
                      <a:pt x="396" y="790"/>
                      <a:pt x="416" y="776"/>
                      <a:pt x="442" y="776"/>
                    </a:cubicBezTo>
                    <a:cubicBezTo>
                      <a:pt x="2028" y="663"/>
                      <a:pt x="3621" y="629"/>
                      <a:pt x="5213" y="556"/>
                    </a:cubicBezTo>
                    <a:cubicBezTo>
                      <a:pt x="5216" y="556"/>
                      <a:pt x="5218" y="555"/>
                      <a:pt x="5221" y="555"/>
                    </a:cubicBezTo>
                    <a:cubicBezTo>
                      <a:pt x="5335" y="555"/>
                      <a:pt x="5372" y="698"/>
                      <a:pt x="5307" y="776"/>
                    </a:cubicBezTo>
                    <a:cubicBezTo>
                      <a:pt x="4149" y="2101"/>
                      <a:pt x="3005" y="3433"/>
                      <a:pt x="1827" y="4737"/>
                    </a:cubicBezTo>
                    <a:cubicBezTo>
                      <a:pt x="1814" y="4757"/>
                      <a:pt x="1787" y="4764"/>
                      <a:pt x="1767" y="4771"/>
                    </a:cubicBezTo>
                    <a:cubicBezTo>
                      <a:pt x="1854" y="5105"/>
                      <a:pt x="1934" y="5447"/>
                      <a:pt x="2008" y="5794"/>
                    </a:cubicBezTo>
                    <a:cubicBezTo>
                      <a:pt x="3460" y="3955"/>
                      <a:pt x="4858" y="2074"/>
                      <a:pt x="6216" y="161"/>
                    </a:cubicBezTo>
                    <a:cubicBezTo>
                      <a:pt x="4496" y="55"/>
                      <a:pt x="2776"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8713261" y="1056244"/>
                <a:ext cx="158277" cy="190080"/>
              </a:xfrm>
              <a:custGeom>
                <a:avLst/>
                <a:gdLst/>
                <a:ahLst/>
                <a:cxnLst/>
                <a:rect l="l" t="t" r="r" b="b"/>
                <a:pathLst>
                  <a:path w="6196" h="7441" extrusionOk="0">
                    <a:moveTo>
                      <a:pt x="2081" y="1"/>
                    </a:moveTo>
                    <a:cubicBezTo>
                      <a:pt x="1472" y="2449"/>
                      <a:pt x="776" y="4878"/>
                      <a:pt x="0" y="7280"/>
                    </a:cubicBezTo>
                    <a:cubicBezTo>
                      <a:pt x="304" y="7277"/>
                      <a:pt x="607" y="7275"/>
                      <a:pt x="910" y="7275"/>
                    </a:cubicBezTo>
                    <a:cubicBezTo>
                      <a:pt x="2673" y="7275"/>
                      <a:pt x="4432" y="7326"/>
                      <a:pt x="6196" y="7440"/>
                    </a:cubicBezTo>
                    <a:cubicBezTo>
                      <a:pt x="5159" y="4764"/>
                      <a:pt x="3767" y="2269"/>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8635144" y="1760392"/>
                <a:ext cx="179990" cy="179837"/>
              </a:xfrm>
              <a:custGeom>
                <a:avLst/>
                <a:gdLst/>
                <a:ahLst/>
                <a:cxnLst/>
                <a:rect l="l" t="t" r="r" b="b"/>
                <a:pathLst>
                  <a:path w="7046" h="7040" extrusionOk="0">
                    <a:moveTo>
                      <a:pt x="3895" y="1"/>
                    </a:moveTo>
                    <a:cubicBezTo>
                      <a:pt x="3761" y="362"/>
                      <a:pt x="3627" y="723"/>
                      <a:pt x="3473" y="1078"/>
                    </a:cubicBezTo>
                    <a:cubicBezTo>
                      <a:pt x="3487" y="1085"/>
                      <a:pt x="3493" y="1091"/>
                      <a:pt x="3500" y="1105"/>
                    </a:cubicBezTo>
                    <a:cubicBezTo>
                      <a:pt x="4363" y="2724"/>
                      <a:pt x="5126" y="4410"/>
                      <a:pt x="5935" y="6063"/>
                    </a:cubicBezTo>
                    <a:cubicBezTo>
                      <a:pt x="5975" y="6143"/>
                      <a:pt x="5929" y="6250"/>
                      <a:pt x="5828" y="6250"/>
                    </a:cubicBezTo>
                    <a:cubicBezTo>
                      <a:pt x="4791" y="6250"/>
                      <a:pt x="3732" y="6296"/>
                      <a:pt x="2680" y="6296"/>
                    </a:cubicBezTo>
                    <a:cubicBezTo>
                      <a:pt x="1989" y="6296"/>
                      <a:pt x="1300" y="6276"/>
                      <a:pt x="623" y="6210"/>
                    </a:cubicBezTo>
                    <a:cubicBezTo>
                      <a:pt x="416" y="6491"/>
                      <a:pt x="208" y="6765"/>
                      <a:pt x="1" y="7039"/>
                    </a:cubicBezTo>
                    <a:cubicBezTo>
                      <a:pt x="2349" y="7039"/>
                      <a:pt x="4698" y="7006"/>
                      <a:pt x="7046" y="6952"/>
                    </a:cubicBezTo>
                    <a:cubicBezTo>
                      <a:pt x="6343" y="5561"/>
                      <a:pt x="5728" y="4116"/>
                      <a:pt x="5086" y="2697"/>
                    </a:cubicBezTo>
                    <a:cubicBezTo>
                      <a:pt x="4778" y="2021"/>
                      <a:pt x="4470" y="1339"/>
                      <a:pt x="4169" y="663"/>
                    </a:cubicBezTo>
                    <a:cubicBezTo>
                      <a:pt x="4075" y="469"/>
                      <a:pt x="3942" y="235"/>
                      <a:pt x="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8654124" y="1794928"/>
                <a:ext cx="125809" cy="120496"/>
              </a:xfrm>
              <a:custGeom>
                <a:avLst/>
                <a:gdLst/>
                <a:ahLst/>
                <a:cxnLst/>
                <a:rect l="l" t="t" r="r" b="b"/>
                <a:pathLst>
                  <a:path w="4925" h="4717" extrusionOk="0">
                    <a:moveTo>
                      <a:pt x="2616" y="0"/>
                    </a:moveTo>
                    <a:cubicBezTo>
                      <a:pt x="1907" y="1653"/>
                      <a:pt x="1031" y="3225"/>
                      <a:pt x="0" y="4677"/>
                    </a:cubicBezTo>
                    <a:cubicBezTo>
                      <a:pt x="371" y="4647"/>
                      <a:pt x="744" y="4638"/>
                      <a:pt x="1116" y="4638"/>
                    </a:cubicBezTo>
                    <a:cubicBezTo>
                      <a:pt x="1563" y="4638"/>
                      <a:pt x="2011" y="4650"/>
                      <a:pt x="2456" y="4650"/>
                    </a:cubicBezTo>
                    <a:cubicBezTo>
                      <a:pt x="2664" y="4650"/>
                      <a:pt x="3288" y="4716"/>
                      <a:pt x="3844" y="4716"/>
                    </a:cubicBezTo>
                    <a:cubicBezTo>
                      <a:pt x="4307" y="4716"/>
                      <a:pt x="4723" y="4670"/>
                      <a:pt x="4811" y="4503"/>
                    </a:cubicBezTo>
                    <a:cubicBezTo>
                      <a:pt x="4925" y="4302"/>
                      <a:pt x="3807" y="2442"/>
                      <a:pt x="3680" y="2188"/>
                    </a:cubicBezTo>
                    <a:cubicBezTo>
                      <a:pt x="3326" y="1459"/>
                      <a:pt x="2958" y="736"/>
                      <a:pt x="2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8719749" y="1271409"/>
                <a:ext cx="113164" cy="94542"/>
              </a:xfrm>
              <a:custGeom>
                <a:avLst/>
                <a:gdLst/>
                <a:ahLst/>
                <a:cxnLst/>
                <a:rect l="l" t="t" r="r" b="b"/>
                <a:pathLst>
                  <a:path w="4430" h="3701" extrusionOk="0">
                    <a:moveTo>
                      <a:pt x="4430" y="1"/>
                    </a:moveTo>
                    <a:cubicBezTo>
                      <a:pt x="2958" y="75"/>
                      <a:pt x="1479" y="175"/>
                      <a:pt x="1" y="215"/>
                    </a:cubicBezTo>
                    <a:cubicBezTo>
                      <a:pt x="489" y="1339"/>
                      <a:pt x="897" y="2503"/>
                      <a:pt x="1225" y="3701"/>
                    </a:cubicBezTo>
                    <a:cubicBezTo>
                      <a:pt x="2275" y="2456"/>
                      <a:pt x="3359" y="1232"/>
                      <a:pt x="4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8634301" y="1946359"/>
                <a:ext cx="179990" cy="171279"/>
              </a:xfrm>
              <a:custGeom>
                <a:avLst/>
                <a:gdLst/>
                <a:ahLst/>
                <a:cxnLst/>
                <a:rect l="l" t="t" r="r" b="b"/>
                <a:pathLst>
                  <a:path w="7046" h="6705" extrusionOk="0">
                    <a:moveTo>
                      <a:pt x="7046" y="0"/>
                    </a:moveTo>
                    <a:lnTo>
                      <a:pt x="7046" y="0"/>
                    </a:lnTo>
                    <a:cubicBezTo>
                      <a:pt x="5895" y="27"/>
                      <a:pt x="4744" y="40"/>
                      <a:pt x="3593" y="54"/>
                    </a:cubicBezTo>
                    <a:cubicBezTo>
                      <a:pt x="2984" y="54"/>
                      <a:pt x="2375" y="54"/>
                      <a:pt x="1767" y="60"/>
                    </a:cubicBezTo>
                    <a:cubicBezTo>
                      <a:pt x="1556" y="60"/>
                      <a:pt x="1158" y="4"/>
                      <a:pt x="812" y="4"/>
                    </a:cubicBezTo>
                    <a:cubicBezTo>
                      <a:pt x="552" y="4"/>
                      <a:pt x="321" y="36"/>
                      <a:pt x="221" y="147"/>
                    </a:cubicBezTo>
                    <a:cubicBezTo>
                      <a:pt x="0" y="382"/>
                      <a:pt x="342" y="1512"/>
                      <a:pt x="402" y="1827"/>
                    </a:cubicBezTo>
                    <a:cubicBezTo>
                      <a:pt x="509" y="2362"/>
                      <a:pt x="623" y="2891"/>
                      <a:pt x="750" y="3412"/>
                    </a:cubicBezTo>
                    <a:cubicBezTo>
                      <a:pt x="1031" y="4530"/>
                      <a:pt x="1372" y="5627"/>
                      <a:pt x="1767" y="6704"/>
                    </a:cubicBezTo>
                    <a:cubicBezTo>
                      <a:pt x="3807" y="4724"/>
                      <a:pt x="5594" y="2469"/>
                      <a:pt x="7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8616011" y="1408330"/>
                <a:ext cx="150435" cy="146143"/>
              </a:xfrm>
              <a:custGeom>
                <a:avLst/>
                <a:gdLst/>
                <a:ahLst/>
                <a:cxnLst/>
                <a:rect l="l" t="t" r="r" b="b"/>
                <a:pathLst>
                  <a:path w="5889" h="5721" extrusionOk="0">
                    <a:moveTo>
                      <a:pt x="5380" y="0"/>
                    </a:moveTo>
                    <a:cubicBezTo>
                      <a:pt x="4422" y="1279"/>
                      <a:pt x="2775" y="1903"/>
                      <a:pt x="1178" y="1903"/>
                    </a:cubicBezTo>
                    <a:cubicBezTo>
                      <a:pt x="778" y="1903"/>
                      <a:pt x="382" y="1864"/>
                      <a:pt x="0" y="1787"/>
                    </a:cubicBezTo>
                    <a:lnTo>
                      <a:pt x="0" y="1787"/>
                    </a:lnTo>
                    <a:cubicBezTo>
                      <a:pt x="181" y="2850"/>
                      <a:pt x="275" y="3941"/>
                      <a:pt x="275" y="5052"/>
                    </a:cubicBezTo>
                    <a:cubicBezTo>
                      <a:pt x="275" y="5272"/>
                      <a:pt x="268" y="5500"/>
                      <a:pt x="261" y="5721"/>
                    </a:cubicBezTo>
                    <a:cubicBezTo>
                      <a:pt x="1220" y="5261"/>
                      <a:pt x="2663" y="4767"/>
                      <a:pt x="3974" y="4767"/>
                    </a:cubicBezTo>
                    <a:cubicBezTo>
                      <a:pt x="4684" y="4767"/>
                      <a:pt x="5354" y="4912"/>
                      <a:pt x="5888" y="5286"/>
                    </a:cubicBezTo>
                    <a:cubicBezTo>
                      <a:pt x="5888" y="5212"/>
                      <a:pt x="5888" y="5132"/>
                      <a:pt x="5888" y="5052"/>
                    </a:cubicBezTo>
                    <a:cubicBezTo>
                      <a:pt x="5888" y="3319"/>
                      <a:pt x="5714" y="1633"/>
                      <a:pt x="5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8631721" y="1537103"/>
                <a:ext cx="134546" cy="39160"/>
              </a:xfrm>
              <a:custGeom>
                <a:avLst/>
                <a:gdLst/>
                <a:ahLst/>
                <a:cxnLst/>
                <a:rect l="l" t="t" r="r" b="b"/>
                <a:pathLst>
                  <a:path w="5267" h="1533" extrusionOk="0">
                    <a:moveTo>
                      <a:pt x="3366" y="1"/>
                    </a:moveTo>
                    <a:cubicBezTo>
                      <a:pt x="2194" y="1"/>
                      <a:pt x="893" y="419"/>
                      <a:pt x="1" y="820"/>
                    </a:cubicBezTo>
                    <a:cubicBezTo>
                      <a:pt x="782" y="1319"/>
                      <a:pt x="1591" y="1533"/>
                      <a:pt x="2404" y="1533"/>
                    </a:cubicBezTo>
                    <a:cubicBezTo>
                      <a:pt x="3360" y="1533"/>
                      <a:pt x="4324" y="1237"/>
                      <a:pt x="5260" y="760"/>
                    </a:cubicBezTo>
                    <a:cubicBezTo>
                      <a:pt x="5260" y="700"/>
                      <a:pt x="5266" y="646"/>
                      <a:pt x="5266" y="586"/>
                    </a:cubicBezTo>
                    <a:cubicBezTo>
                      <a:pt x="4768" y="161"/>
                      <a:pt x="4091" y="1"/>
                      <a:pt x="3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8595830" y="900879"/>
                <a:ext cx="166323" cy="178636"/>
              </a:xfrm>
              <a:custGeom>
                <a:avLst/>
                <a:gdLst/>
                <a:ahLst/>
                <a:cxnLst/>
                <a:rect l="l" t="t" r="r" b="b"/>
                <a:pathLst>
                  <a:path w="6511" h="6993" extrusionOk="0">
                    <a:moveTo>
                      <a:pt x="750" y="1"/>
                    </a:moveTo>
                    <a:cubicBezTo>
                      <a:pt x="402" y="2322"/>
                      <a:pt x="155" y="4657"/>
                      <a:pt x="1" y="6992"/>
                    </a:cubicBezTo>
                    <a:cubicBezTo>
                      <a:pt x="2162" y="6618"/>
                      <a:pt x="4330" y="6243"/>
                      <a:pt x="6491" y="5862"/>
                    </a:cubicBezTo>
                    <a:lnTo>
                      <a:pt x="6511" y="5862"/>
                    </a:lnTo>
                    <a:cubicBezTo>
                      <a:pt x="4852" y="3667"/>
                      <a:pt x="2918" y="1700"/>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8599432" y="1560272"/>
                <a:ext cx="166502" cy="175034"/>
              </a:xfrm>
              <a:custGeom>
                <a:avLst/>
                <a:gdLst/>
                <a:ahLst/>
                <a:cxnLst/>
                <a:rect l="l" t="t" r="r" b="b"/>
                <a:pathLst>
                  <a:path w="6518" h="6852" extrusionOk="0">
                    <a:moveTo>
                      <a:pt x="904" y="0"/>
                    </a:moveTo>
                    <a:cubicBezTo>
                      <a:pt x="823" y="1760"/>
                      <a:pt x="516" y="3459"/>
                      <a:pt x="0" y="5072"/>
                    </a:cubicBezTo>
                    <a:lnTo>
                      <a:pt x="14" y="5072"/>
                    </a:lnTo>
                    <a:cubicBezTo>
                      <a:pt x="347" y="5049"/>
                      <a:pt x="718" y="5031"/>
                      <a:pt x="1105" y="5031"/>
                    </a:cubicBezTo>
                    <a:cubicBezTo>
                      <a:pt x="2744" y="5031"/>
                      <a:pt x="4682" y="5342"/>
                      <a:pt x="5326" y="6851"/>
                    </a:cubicBezTo>
                    <a:cubicBezTo>
                      <a:pt x="6022" y="4690"/>
                      <a:pt x="6437" y="2402"/>
                      <a:pt x="6517" y="27"/>
                    </a:cubicBezTo>
                    <a:lnTo>
                      <a:pt x="6517" y="27"/>
                    </a:lnTo>
                    <a:cubicBezTo>
                      <a:pt x="5789" y="662"/>
                      <a:pt x="4843" y="943"/>
                      <a:pt x="3881" y="943"/>
                    </a:cubicBezTo>
                    <a:cubicBezTo>
                      <a:pt x="2818" y="943"/>
                      <a:pt x="1736" y="600"/>
                      <a:pt x="910" y="14"/>
                    </a:cubicBezTo>
                    <a:lnTo>
                      <a:pt x="9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8594987" y="1059667"/>
                <a:ext cx="162211" cy="183924"/>
              </a:xfrm>
              <a:custGeom>
                <a:avLst/>
                <a:gdLst/>
                <a:ahLst/>
                <a:cxnLst/>
                <a:rect l="l" t="t" r="r" b="b"/>
                <a:pathLst>
                  <a:path w="6350" h="7200" extrusionOk="0">
                    <a:moveTo>
                      <a:pt x="6350" y="0"/>
                    </a:moveTo>
                    <a:lnTo>
                      <a:pt x="6350" y="0"/>
                    </a:lnTo>
                    <a:cubicBezTo>
                      <a:pt x="4236" y="368"/>
                      <a:pt x="2121" y="736"/>
                      <a:pt x="0" y="1104"/>
                    </a:cubicBezTo>
                    <a:cubicBezTo>
                      <a:pt x="215" y="1332"/>
                      <a:pt x="422" y="1559"/>
                      <a:pt x="629" y="1793"/>
                    </a:cubicBezTo>
                    <a:cubicBezTo>
                      <a:pt x="643" y="1787"/>
                      <a:pt x="649" y="1780"/>
                      <a:pt x="663" y="1773"/>
                    </a:cubicBezTo>
                    <a:cubicBezTo>
                      <a:pt x="2175" y="1379"/>
                      <a:pt x="3707" y="1084"/>
                      <a:pt x="5246" y="850"/>
                    </a:cubicBezTo>
                    <a:cubicBezTo>
                      <a:pt x="5258" y="848"/>
                      <a:pt x="5269" y="847"/>
                      <a:pt x="5281" y="847"/>
                    </a:cubicBezTo>
                    <a:cubicBezTo>
                      <a:pt x="5380" y="847"/>
                      <a:pt x="5463" y="923"/>
                      <a:pt x="5433" y="1037"/>
                    </a:cubicBezTo>
                    <a:cubicBezTo>
                      <a:pt x="4952" y="2877"/>
                      <a:pt x="4476" y="4731"/>
                      <a:pt x="3981" y="6571"/>
                    </a:cubicBezTo>
                    <a:cubicBezTo>
                      <a:pt x="3975" y="6584"/>
                      <a:pt x="3968" y="6597"/>
                      <a:pt x="3961" y="6604"/>
                    </a:cubicBezTo>
                    <a:cubicBezTo>
                      <a:pt x="4068" y="6805"/>
                      <a:pt x="4175" y="7005"/>
                      <a:pt x="4276" y="7199"/>
                    </a:cubicBezTo>
                    <a:cubicBezTo>
                      <a:pt x="5052" y="4824"/>
                      <a:pt x="5741" y="2422"/>
                      <a:pt x="6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8577029" y="1251586"/>
                <a:ext cx="174370" cy="192814"/>
              </a:xfrm>
              <a:custGeom>
                <a:avLst/>
                <a:gdLst/>
                <a:ahLst/>
                <a:cxnLst/>
                <a:rect l="l" t="t" r="r" b="b"/>
                <a:pathLst>
                  <a:path w="6826" h="7548" extrusionOk="0">
                    <a:moveTo>
                      <a:pt x="4818" y="1"/>
                    </a:moveTo>
                    <a:cubicBezTo>
                      <a:pt x="3380" y="1272"/>
                      <a:pt x="1941" y="2610"/>
                      <a:pt x="1" y="2951"/>
                    </a:cubicBezTo>
                    <a:cubicBezTo>
                      <a:pt x="309" y="3627"/>
                      <a:pt x="583" y="4316"/>
                      <a:pt x="817" y="5026"/>
                    </a:cubicBezTo>
                    <a:cubicBezTo>
                      <a:pt x="931" y="5253"/>
                      <a:pt x="1025" y="5487"/>
                      <a:pt x="1092" y="5741"/>
                    </a:cubicBezTo>
                    <a:cubicBezTo>
                      <a:pt x="1145" y="5949"/>
                      <a:pt x="1178" y="6150"/>
                      <a:pt x="1199" y="6350"/>
                    </a:cubicBezTo>
                    <a:cubicBezTo>
                      <a:pt x="1299" y="6745"/>
                      <a:pt x="1386" y="7140"/>
                      <a:pt x="1460" y="7548"/>
                    </a:cubicBezTo>
                    <a:cubicBezTo>
                      <a:pt x="3059" y="6464"/>
                      <a:pt x="4858" y="5862"/>
                      <a:pt x="6785" y="5748"/>
                    </a:cubicBezTo>
                    <a:cubicBezTo>
                      <a:pt x="6799" y="5748"/>
                      <a:pt x="6812" y="5755"/>
                      <a:pt x="6825" y="5762"/>
                    </a:cubicBezTo>
                    <a:cubicBezTo>
                      <a:pt x="6384" y="3741"/>
                      <a:pt x="5708" y="1814"/>
                      <a:pt x="4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8606610" y="1695201"/>
                <a:ext cx="125298" cy="56173"/>
              </a:xfrm>
              <a:custGeom>
                <a:avLst/>
                <a:gdLst/>
                <a:ahLst/>
                <a:cxnLst/>
                <a:rect l="l" t="t" r="r" b="b"/>
                <a:pathLst>
                  <a:path w="4905" h="2199" extrusionOk="0">
                    <a:moveTo>
                      <a:pt x="912" y="1"/>
                    </a:moveTo>
                    <a:cubicBezTo>
                      <a:pt x="606" y="1"/>
                      <a:pt x="300" y="13"/>
                      <a:pt x="0" y="30"/>
                    </a:cubicBezTo>
                    <a:cubicBezTo>
                      <a:pt x="636" y="753"/>
                      <a:pt x="1399" y="1322"/>
                      <a:pt x="2289" y="1690"/>
                    </a:cubicBezTo>
                    <a:cubicBezTo>
                      <a:pt x="3132" y="2044"/>
                      <a:pt x="3961" y="2078"/>
                      <a:pt x="4838" y="2198"/>
                    </a:cubicBezTo>
                    <a:cubicBezTo>
                      <a:pt x="4858" y="2131"/>
                      <a:pt x="4885" y="2058"/>
                      <a:pt x="4905" y="1991"/>
                    </a:cubicBezTo>
                    <a:cubicBezTo>
                      <a:pt x="4210" y="348"/>
                      <a:pt x="2563"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8516360" y="1695635"/>
                <a:ext cx="211972" cy="238437"/>
              </a:xfrm>
              <a:custGeom>
                <a:avLst/>
                <a:gdLst/>
                <a:ahLst/>
                <a:cxnLst/>
                <a:rect l="l" t="t" r="r" b="b"/>
                <a:pathLst>
                  <a:path w="8298" h="9334" extrusionOk="0">
                    <a:moveTo>
                      <a:pt x="3179" y="0"/>
                    </a:moveTo>
                    <a:cubicBezTo>
                      <a:pt x="2470" y="2154"/>
                      <a:pt x="1392" y="4142"/>
                      <a:pt x="34" y="5901"/>
                    </a:cubicBezTo>
                    <a:cubicBezTo>
                      <a:pt x="21" y="5921"/>
                      <a:pt x="14" y="5948"/>
                      <a:pt x="1" y="5968"/>
                    </a:cubicBezTo>
                    <a:cubicBezTo>
                      <a:pt x="1038" y="6497"/>
                      <a:pt x="2242" y="6724"/>
                      <a:pt x="3172" y="7453"/>
                    </a:cubicBezTo>
                    <a:cubicBezTo>
                      <a:pt x="3794" y="7942"/>
                      <a:pt x="4223" y="8598"/>
                      <a:pt x="4470" y="9334"/>
                    </a:cubicBezTo>
                    <a:cubicBezTo>
                      <a:pt x="6089" y="7246"/>
                      <a:pt x="7387" y="4904"/>
                      <a:pt x="8297" y="2375"/>
                    </a:cubicBezTo>
                    <a:lnTo>
                      <a:pt x="8297" y="2375"/>
                    </a:lnTo>
                    <a:cubicBezTo>
                      <a:pt x="8103" y="2408"/>
                      <a:pt x="7907" y="2424"/>
                      <a:pt x="7710" y="2424"/>
                    </a:cubicBezTo>
                    <a:cubicBezTo>
                      <a:pt x="5992" y="2424"/>
                      <a:pt x="4187" y="1236"/>
                      <a:pt x="3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8615679" y="1089733"/>
                <a:ext cx="109230" cy="129079"/>
              </a:xfrm>
              <a:custGeom>
                <a:avLst/>
                <a:gdLst/>
                <a:ahLst/>
                <a:cxnLst/>
                <a:rect l="l" t="t" r="r" b="b"/>
                <a:pathLst>
                  <a:path w="4276" h="5053" extrusionOk="0">
                    <a:moveTo>
                      <a:pt x="4275" y="1"/>
                    </a:moveTo>
                    <a:cubicBezTo>
                      <a:pt x="2837" y="228"/>
                      <a:pt x="1418" y="516"/>
                      <a:pt x="0" y="831"/>
                    </a:cubicBezTo>
                    <a:cubicBezTo>
                      <a:pt x="1117" y="2128"/>
                      <a:pt x="2108" y="3540"/>
                      <a:pt x="2944" y="5052"/>
                    </a:cubicBezTo>
                    <a:cubicBezTo>
                      <a:pt x="3379" y="3366"/>
                      <a:pt x="3827" y="1687"/>
                      <a:pt x="4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2"/>
              <p:cNvSpPr/>
              <p:nvPr/>
            </p:nvSpPr>
            <p:spPr>
              <a:xfrm>
                <a:off x="8580299" y="1247218"/>
                <a:ext cx="114365" cy="72088"/>
              </a:xfrm>
              <a:custGeom>
                <a:avLst/>
                <a:gdLst/>
                <a:ahLst/>
                <a:cxnLst/>
                <a:rect l="l" t="t" r="r" b="b"/>
                <a:pathLst>
                  <a:path w="4477" h="2822" extrusionOk="0">
                    <a:moveTo>
                      <a:pt x="4328" y="1"/>
                    </a:moveTo>
                    <a:cubicBezTo>
                      <a:pt x="2644" y="1"/>
                      <a:pt x="968" y="1521"/>
                      <a:pt x="0" y="2821"/>
                    </a:cubicBezTo>
                    <a:cubicBezTo>
                      <a:pt x="1807" y="2433"/>
                      <a:pt x="3078" y="1155"/>
                      <a:pt x="4476" y="5"/>
                    </a:cubicBezTo>
                    <a:cubicBezTo>
                      <a:pt x="4427" y="2"/>
                      <a:pt x="4377" y="1"/>
                      <a:pt x="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2"/>
              <p:cNvSpPr/>
              <p:nvPr/>
            </p:nvSpPr>
            <p:spPr>
              <a:xfrm>
                <a:off x="8621145" y="1405239"/>
                <a:ext cx="128875" cy="44959"/>
              </a:xfrm>
              <a:custGeom>
                <a:avLst/>
                <a:gdLst/>
                <a:ahLst/>
                <a:cxnLst/>
                <a:rect l="l" t="t" r="r" b="b"/>
                <a:pathLst>
                  <a:path w="5045" h="1760" extrusionOk="0">
                    <a:moveTo>
                      <a:pt x="5045" y="1"/>
                    </a:moveTo>
                    <a:lnTo>
                      <a:pt x="5045" y="1"/>
                    </a:lnTo>
                    <a:cubicBezTo>
                      <a:pt x="3218" y="108"/>
                      <a:pt x="1519" y="677"/>
                      <a:pt x="0" y="1673"/>
                    </a:cubicBezTo>
                    <a:cubicBezTo>
                      <a:pt x="323" y="1731"/>
                      <a:pt x="639" y="1759"/>
                      <a:pt x="947" y="1759"/>
                    </a:cubicBezTo>
                    <a:cubicBezTo>
                      <a:pt x="2489" y="1759"/>
                      <a:pt x="3846" y="1066"/>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8486115" y="1092134"/>
                <a:ext cx="209214" cy="225639"/>
              </a:xfrm>
              <a:custGeom>
                <a:avLst/>
                <a:gdLst/>
                <a:ahLst/>
                <a:cxnLst/>
                <a:rect l="l" t="t" r="r" b="b"/>
                <a:pathLst>
                  <a:path w="8190" h="8833" extrusionOk="0">
                    <a:moveTo>
                      <a:pt x="4028" y="1"/>
                    </a:moveTo>
                    <a:cubicBezTo>
                      <a:pt x="3573" y="1968"/>
                      <a:pt x="1988" y="3506"/>
                      <a:pt x="1" y="3908"/>
                    </a:cubicBezTo>
                    <a:cubicBezTo>
                      <a:pt x="1365" y="5366"/>
                      <a:pt x="2516" y="7019"/>
                      <a:pt x="3393" y="8832"/>
                    </a:cubicBezTo>
                    <a:cubicBezTo>
                      <a:pt x="4281" y="7607"/>
                      <a:pt x="6071" y="5827"/>
                      <a:pt x="7733" y="5827"/>
                    </a:cubicBezTo>
                    <a:cubicBezTo>
                      <a:pt x="7887" y="5827"/>
                      <a:pt x="8039" y="5843"/>
                      <a:pt x="8190" y="5875"/>
                    </a:cubicBezTo>
                    <a:cubicBezTo>
                      <a:pt x="7086" y="3721"/>
                      <a:pt x="5674" y="1747"/>
                      <a:pt x="4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8499960" y="1947381"/>
                <a:ext cx="171279" cy="169900"/>
              </a:xfrm>
              <a:custGeom>
                <a:avLst/>
                <a:gdLst/>
                <a:ahLst/>
                <a:cxnLst/>
                <a:rect l="l" t="t" r="r" b="b"/>
                <a:pathLst>
                  <a:path w="6705" h="6651" extrusionOk="0">
                    <a:moveTo>
                      <a:pt x="5072" y="0"/>
                    </a:moveTo>
                    <a:cubicBezTo>
                      <a:pt x="4858" y="261"/>
                      <a:pt x="4644" y="522"/>
                      <a:pt x="4423" y="777"/>
                    </a:cubicBezTo>
                    <a:cubicBezTo>
                      <a:pt x="4423" y="783"/>
                      <a:pt x="4430" y="790"/>
                      <a:pt x="4430" y="797"/>
                    </a:cubicBezTo>
                    <a:cubicBezTo>
                      <a:pt x="4758" y="2402"/>
                      <a:pt x="5039" y="3941"/>
                      <a:pt x="5634" y="5480"/>
                    </a:cubicBezTo>
                    <a:cubicBezTo>
                      <a:pt x="5670" y="5563"/>
                      <a:pt x="5584" y="5652"/>
                      <a:pt x="5503" y="5652"/>
                    </a:cubicBezTo>
                    <a:cubicBezTo>
                      <a:pt x="5493" y="5652"/>
                      <a:pt x="5483" y="5650"/>
                      <a:pt x="5473" y="5647"/>
                    </a:cubicBezTo>
                    <a:cubicBezTo>
                      <a:pt x="3961" y="5219"/>
                      <a:pt x="2429" y="4824"/>
                      <a:pt x="964" y="4289"/>
                    </a:cubicBezTo>
                    <a:cubicBezTo>
                      <a:pt x="877" y="4256"/>
                      <a:pt x="877" y="4162"/>
                      <a:pt x="930" y="4122"/>
                    </a:cubicBezTo>
                    <a:lnTo>
                      <a:pt x="924" y="4108"/>
                    </a:lnTo>
                    <a:cubicBezTo>
                      <a:pt x="623" y="4349"/>
                      <a:pt x="315" y="4583"/>
                      <a:pt x="0" y="4811"/>
                    </a:cubicBezTo>
                    <a:cubicBezTo>
                      <a:pt x="2228" y="5473"/>
                      <a:pt x="4443" y="6122"/>
                      <a:pt x="6704" y="6651"/>
                    </a:cubicBezTo>
                    <a:cubicBezTo>
                      <a:pt x="5935" y="4490"/>
                      <a:pt x="5386" y="2269"/>
                      <a:pt x="5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8516871" y="1855598"/>
                <a:ext cx="108898" cy="85474"/>
              </a:xfrm>
              <a:custGeom>
                <a:avLst/>
                <a:gdLst/>
                <a:ahLst/>
                <a:cxnLst/>
                <a:rect l="l" t="t" r="r" b="b"/>
                <a:pathLst>
                  <a:path w="4263" h="3346" extrusionOk="0">
                    <a:moveTo>
                      <a:pt x="1" y="1"/>
                    </a:moveTo>
                    <a:lnTo>
                      <a:pt x="1" y="1"/>
                    </a:lnTo>
                    <a:cubicBezTo>
                      <a:pt x="730" y="1907"/>
                      <a:pt x="2322" y="2878"/>
                      <a:pt x="4236" y="3346"/>
                    </a:cubicBezTo>
                    <a:cubicBezTo>
                      <a:pt x="4249" y="3332"/>
                      <a:pt x="4256" y="3326"/>
                      <a:pt x="4263" y="3312"/>
                    </a:cubicBezTo>
                    <a:cubicBezTo>
                      <a:pt x="3922" y="2262"/>
                      <a:pt x="3266" y="1446"/>
                      <a:pt x="2262" y="937"/>
                    </a:cubicBezTo>
                    <a:cubicBezTo>
                      <a:pt x="1533" y="569"/>
                      <a:pt x="744" y="34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8523538" y="1972849"/>
                <a:ext cx="111300" cy="110099"/>
              </a:xfrm>
              <a:custGeom>
                <a:avLst/>
                <a:gdLst/>
                <a:ahLst/>
                <a:cxnLst/>
                <a:rect l="l" t="t" r="r" b="b"/>
                <a:pathLst>
                  <a:path w="4357" h="4310" extrusionOk="0">
                    <a:moveTo>
                      <a:pt x="3306" y="0"/>
                    </a:moveTo>
                    <a:cubicBezTo>
                      <a:pt x="2296" y="1131"/>
                      <a:pt x="1192" y="2175"/>
                      <a:pt x="1" y="3111"/>
                    </a:cubicBezTo>
                    <a:lnTo>
                      <a:pt x="7" y="3125"/>
                    </a:lnTo>
                    <a:cubicBezTo>
                      <a:pt x="22" y="3115"/>
                      <a:pt x="39" y="3106"/>
                      <a:pt x="60" y="3106"/>
                    </a:cubicBezTo>
                    <a:cubicBezTo>
                      <a:pt x="69" y="3106"/>
                      <a:pt x="78" y="3108"/>
                      <a:pt x="88" y="3111"/>
                    </a:cubicBezTo>
                    <a:cubicBezTo>
                      <a:pt x="1520" y="3459"/>
                      <a:pt x="2938" y="3908"/>
                      <a:pt x="4356" y="4309"/>
                    </a:cubicBezTo>
                    <a:cubicBezTo>
                      <a:pt x="3835" y="2944"/>
                      <a:pt x="3386" y="1466"/>
                      <a:pt x="3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8488005" y="1440619"/>
                <a:ext cx="127699" cy="180169"/>
              </a:xfrm>
              <a:custGeom>
                <a:avLst/>
                <a:gdLst/>
                <a:ahLst/>
                <a:cxnLst/>
                <a:rect l="l" t="t" r="r" b="b"/>
                <a:pathLst>
                  <a:path w="4999" h="7053" extrusionOk="0">
                    <a:moveTo>
                      <a:pt x="4630" y="1"/>
                    </a:moveTo>
                    <a:cubicBezTo>
                      <a:pt x="4456" y="817"/>
                      <a:pt x="4008" y="1566"/>
                      <a:pt x="3332" y="2142"/>
                    </a:cubicBezTo>
                    <a:cubicBezTo>
                      <a:pt x="2382" y="2958"/>
                      <a:pt x="1204" y="3339"/>
                      <a:pt x="0" y="3574"/>
                    </a:cubicBezTo>
                    <a:cubicBezTo>
                      <a:pt x="1184" y="3574"/>
                      <a:pt x="2349" y="3855"/>
                      <a:pt x="3305" y="4624"/>
                    </a:cubicBezTo>
                    <a:cubicBezTo>
                      <a:pt x="4081" y="5239"/>
                      <a:pt x="4603" y="6116"/>
                      <a:pt x="4724" y="7053"/>
                    </a:cubicBezTo>
                    <a:cubicBezTo>
                      <a:pt x="4904" y="5989"/>
                      <a:pt x="4998" y="4898"/>
                      <a:pt x="4998" y="3788"/>
                    </a:cubicBezTo>
                    <a:cubicBezTo>
                      <a:pt x="4998" y="2496"/>
                      <a:pt x="4871" y="1225"/>
                      <a:pt x="4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8500803" y="2077099"/>
                <a:ext cx="170768" cy="171458"/>
              </a:xfrm>
              <a:custGeom>
                <a:avLst/>
                <a:gdLst/>
                <a:ahLst/>
                <a:cxnLst/>
                <a:rect l="l" t="t" r="r" b="b"/>
                <a:pathLst>
                  <a:path w="6685" h="6712" extrusionOk="0">
                    <a:moveTo>
                      <a:pt x="1" y="1"/>
                    </a:moveTo>
                    <a:cubicBezTo>
                      <a:pt x="8" y="7"/>
                      <a:pt x="8" y="21"/>
                      <a:pt x="8" y="34"/>
                    </a:cubicBezTo>
                    <a:cubicBezTo>
                      <a:pt x="61" y="2255"/>
                      <a:pt x="14" y="4490"/>
                      <a:pt x="8" y="6711"/>
                    </a:cubicBezTo>
                    <a:cubicBezTo>
                      <a:pt x="2443" y="5393"/>
                      <a:pt x="4684" y="3767"/>
                      <a:pt x="6685" y="1881"/>
                    </a:cubicBezTo>
                    <a:cubicBezTo>
                      <a:pt x="4437" y="1359"/>
                      <a:pt x="2182" y="7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8398776" y="1336523"/>
                <a:ext cx="216392" cy="193503"/>
              </a:xfrm>
              <a:custGeom>
                <a:avLst/>
                <a:gdLst/>
                <a:ahLst/>
                <a:cxnLst/>
                <a:rect l="l" t="t" r="r" b="b"/>
                <a:pathLst>
                  <a:path w="8471" h="7575" extrusionOk="0">
                    <a:moveTo>
                      <a:pt x="4249" y="1"/>
                    </a:moveTo>
                    <a:cubicBezTo>
                      <a:pt x="2745" y="1"/>
                      <a:pt x="1340" y="674"/>
                      <a:pt x="7" y="1312"/>
                    </a:cubicBezTo>
                    <a:lnTo>
                      <a:pt x="1" y="1312"/>
                    </a:lnTo>
                    <a:cubicBezTo>
                      <a:pt x="128" y="1520"/>
                      <a:pt x="241" y="1741"/>
                      <a:pt x="355" y="1955"/>
                    </a:cubicBezTo>
                    <a:cubicBezTo>
                      <a:pt x="598" y="1821"/>
                      <a:pt x="860" y="1762"/>
                      <a:pt x="1129" y="1762"/>
                    </a:cubicBezTo>
                    <a:cubicBezTo>
                      <a:pt x="2314" y="1762"/>
                      <a:pt x="3632" y="2911"/>
                      <a:pt x="4008" y="3908"/>
                    </a:cubicBezTo>
                    <a:cubicBezTo>
                      <a:pt x="4464" y="5119"/>
                      <a:pt x="3224" y="7031"/>
                      <a:pt x="1888" y="7031"/>
                    </a:cubicBezTo>
                    <a:cubicBezTo>
                      <a:pt x="1850" y="7031"/>
                      <a:pt x="1812" y="7029"/>
                      <a:pt x="1774" y="7026"/>
                    </a:cubicBezTo>
                    <a:lnTo>
                      <a:pt x="1774" y="7026"/>
                    </a:lnTo>
                    <a:cubicBezTo>
                      <a:pt x="1787" y="7214"/>
                      <a:pt x="1794" y="7394"/>
                      <a:pt x="1800" y="7575"/>
                    </a:cubicBezTo>
                    <a:cubicBezTo>
                      <a:pt x="4363" y="7227"/>
                      <a:pt x="8471" y="6217"/>
                      <a:pt x="7822" y="2791"/>
                    </a:cubicBezTo>
                    <a:cubicBezTo>
                      <a:pt x="7755" y="2557"/>
                      <a:pt x="7688" y="2323"/>
                      <a:pt x="7615" y="2082"/>
                    </a:cubicBezTo>
                    <a:cubicBezTo>
                      <a:pt x="7106" y="831"/>
                      <a:pt x="5915" y="88"/>
                      <a:pt x="4517" y="8"/>
                    </a:cubicBezTo>
                    <a:cubicBezTo>
                      <a:pt x="4427" y="3"/>
                      <a:pt x="4338" y="1"/>
                      <a:pt x="4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8416888" y="1540296"/>
                <a:ext cx="192814" cy="162798"/>
              </a:xfrm>
              <a:custGeom>
                <a:avLst/>
                <a:gdLst/>
                <a:ahLst/>
                <a:cxnLst/>
                <a:rect l="l" t="t" r="r" b="b"/>
                <a:pathLst>
                  <a:path w="7548" h="6373" extrusionOk="0">
                    <a:moveTo>
                      <a:pt x="2812" y="0"/>
                    </a:moveTo>
                    <a:cubicBezTo>
                      <a:pt x="2261" y="0"/>
                      <a:pt x="1705" y="64"/>
                      <a:pt x="1165" y="167"/>
                    </a:cubicBezTo>
                    <a:cubicBezTo>
                      <a:pt x="1156" y="169"/>
                      <a:pt x="1147" y="170"/>
                      <a:pt x="1138" y="170"/>
                    </a:cubicBezTo>
                    <a:cubicBezTo>
                      <a:pt x="1121" y="170"/>
                      <a:pt x="1105" y="167"/>
                      <a:pt x="1091" y="167"/>
                    </a:cubicBezTo>
                    <a:cubicBezTo>
                      <a:pt x="1085" y="287"/>
                      <a:pt x="1085" y="407"/>
                      <a:pt x="1078" y="535"/>
                    </a:cubicBezTo>
                    <a:cubicBezTo>
                      <a:pt x="1098" y="521"/>
                      <a:pt x="1118" y="515"/>
                      <a:pt x="1145" y="508"/>
                    </a:cubicBezTo>
                    <a:cubicBezTo>
                      <a:pt x="1210" y="501"/>
                      <a:pt x="1275" y="498"/>
                      <a:pt x="1337" y="498"/>
                    </a:cubicBezTo>
                    <a:cubicBezTo>
                      <a:pt x="2582" y="498"/>
                      <a:pt x="3342" y="1726"/>
                      <a:pt x="3132" y="2916"/>
                    </a:cubicBezTo>
                    <a:cubicBezTo>
                      <a:pt x="3018" y="3539"/>
                      <a:pt x="2684" y="4208"/>
                      <a:pt x="2182" y="4602"/>
                    </a:cubicBezTo>
                    <a:cubicBezTo>
                      <a:pt x="1866" y="4849"/>
                      <a:pt x="1521" y="4938"/>
                      <a:pt x="1167" y="4938"/>
                    </a:cubicBezTo>
                    <a:cubicBezTo>
                      <a:pt x="847" y="4938"/>
                      <a:pt x="519" y="4865"/>
                      <a:pt x="195" y="4770"/>
                    </a:cubicBezTo>
                    <a:cubicBezTo>
                      <a:pt x="168" y="4763"/>
                      <a:pt x="155" y="4750"/>
                      <a:pt x="141" y="4730"/>
                    </a:cubicBezTo>
                    <a:cubicBezTo>
                      <a:pt x="94" y="4843"/>
                      <a:pt x="48" y="4957"/>
                      <a:pt x="1" y="5064"/>
                    </a:cubicBezTo>
                    <a:cubicBezTo>
                      <a:pt x="752" y="5889"/>
                      <a:pt x="2210" y="6373"/>
                      <a:pt x="3619" y="6373"/>
                    </a:cubicBezTo>
                    <a:cubicBezTo>
                      <a:pt x="5171" y="6373"/>
                      <a:pt x="6665" y="5786"/>
                      <a:pt x="7093" y="4422"/>
                    </a:cubicBezTo>
                    <a:cubicBezTo>
                      <a:pt x="7548" y="2963"/>
                      <a:pt x="6805" y="1525"/>
                      <a:pt x="5561" y="729"/>
                    </a:cubicBezTo>
                    <a:cubicBezTo>
                      <a:pt x="4726" y="197"/>
                      <a:pt x="3776"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8576697" y="900726"/>
                <a:ext cx="30271" cy="179479"/>
              </a:xfrm>
              <a:custGeom>
                <a:avLst/>
                <a:gdLst/>
                <a:ahLst/>
                <a:cxnLst/>
                <a:rect l="l" t="t" r="r" b="b"/>
                <a:pathLst>
                  <a:path w="1185" h="7026" extrusionOk="0">
                    <a:moveTo>
                      <a:pt x="1185" y="0"/>
                    </a:moveTo>
                    <a:lnTo>
                      <a:pt x="1185" y="0"/>
                    </a:lnTo>
                    <a:cubicBezTo>
                      <a:pt x="904" y="120"/>
                      <a:pt x="623" y="248"/>
                      <a:pt x="335" y="375"/>
                    </a:cubicBezTo>
                    <a:lnTo>
                      <a:pt x="402" y="522"/>
                    </a:lnTo>
                    <a:cubicBezTo>
                      <a:pt x="426" y="508"/>
                      <a:pt x="451" y="501"/>
                      <a:pt x="474" y="501"/>
                    </a:cubicBezTo>
                    <a:cubicBezTo>
                      <a:pt x="558" y="501"/>
                      <a:pt x="625" y="586"/>
                      <a:pt x="609" y="676"/>
                    </a:cubicBezTo>
                    <a:cubicBezTo>
                      <a:pt x="302" y="2636"/>
                      <a:pt x="268" y="4597"/>
                      <a:pt x="14" y="6550"/>
                    </a:cubicBezTo>
                    <a:cubicBezTo>
                      <a:pt x="14" y="6570"/>
                      <a:pt x="7" y="6584"/>
                      <a:pt x="1" y="6597"/>
                    </a:cubicBezTo>
                    <a:cubicBezTo>
                      <a:pt x="148" y="6737"/>
                      <a:pt x="288" y="6885"/>
                      <a:pt x="435" y="7025"/>
                    </a:cubicBezTo>
                    <a:cubicBezTo>
                      <a:pt x="583" y="4677"/>
                      <a:pt x="837" y="2335"/>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8455869" y="910280"/>
                <a:ext cx="131097" cy="76609"/>
              </a:xfrm>
              <a:custGeom>
                <a:avLst/>
                <a:gdLst/>
                <a:ahLst/>
                <a:cxnLst/>
                <a:rect l="l" t="t" r="r" b="b"/>
                <a:pathLst>
                  <a:path w="5132" h="2999" extrusionOk="0">
                    <a:moveTo>
                      <a:pt x="5065" y="1"/>
                    </a:moveTo>
                    <a:cubicBezTo>
                      <a:pt x="3339" y="770"/>
                      <a:pt x="1660" y="1633"/>
                      <a:pt x="0" y="2550"/>
                    </a:cubicBezTo>
                    <a:cubicBezTo>
                      <a:pt x="241" y="2697"/>
                      <a:pt x="482" y="2844"/>
                      <a:pt x="716" y="2998"/>
                    </a:cubicBezTo>
                    <a:cubicBezTo>
                      <a:pt x="2121" y="1954"/>
                      <a:pt x="3620" y="1024"/>
                      <a:pt x="5132" y="148"/>
                    </a:cubicBezTo>
                    <a:lnTo>
                      <a:pt x="50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8413643" y="1856977"/>
                <a:ext cx="207681" cy="204258"/>
              </a:xfrm>
              <a:custGeom>
                <a:avLst/>
                <a:gdLst/>
                <a:ahLst/>
                <a:cxnLst/>
                <a:rect l="l" t="t" r="r" b="b"/>
                <a:pathLst>
                  <a:path w="8130" h="7996" extrusionOk="0">
                    <a:moveTo>
                      <a:pt x="3794" y="0"/>
                    </a:moveTo>
                    <a:cubicBezTo>
                      <a:pt x="3774" y="27"/>
                      <a:pt x="3754" y="54"/>
                      <a:pt x="3734" y="80"/>
                    </a:cubicBezTo>
                    <a:cubicBezTo>
                      <a:pt x="3607" y="234"/>
                      <a:pt x="3466" y="361"/>
                      <a:pt x="3319" y="482"/>
                    </a:cubicBezTo>
                    <a:cubicBezTo>
                      <a:pt x="2329" y="1613"/>
                      <a:pt x="1218" y="2629"/>
                      <a:pt x="1" y="3513"/>
                    </a:cubicBezTo>
                    <a:cubicBezTo>
                      <a:pt x="1379" y="4556"/>
                      <a:pt x="3453" y="6095"/>
                      <a:pt x="3373" y="7995"/>
                    </a:cubicBezTo>
                    <a:cubicBezTo>
                      <a:pt x="5146" y="6697"/>
                      <a:pt x="6745" y="5179"/>
                      <a:pt x="8130" y="3472"/>
                    </a:cubicBezTo>
                    <a:cubicBezTo>
                      <a:pt x="6183" y="3372"/>
                      <a:pt x="4470" y="1760"/>
                      <a:pt x="3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8479779" y="924125"/>
                <a:ext cx="104454" cy="140165"/>
              </a:xfrm>
              <a:custGeom>
                <a:avLst/>
                <a:gdLst/>
                <a:ahLst/>
                <a:cxnLst/>
                <a:rect l="l" t="t" r="r" b="b"/>
                <a:pathLst>
                  <a:path w="4089" h="5487" extrusionOk="0">
                    <a:moveTo>
                      <a:pt x="4089" y="1"/>
                    </a:moveTo>
                    <a:lnTo>
                      <a:pt x="4089" y="1"/>
                    </a:lnTo>
                    <a:cubicBezTo>
                      <a:pt x="2691" y="817"/>
                      <a:pt x="1346" y="1707"/>
                      <a:pt x="1" y="2603"/>
                    </a:cubicBezTo>
                    <a:cubicBezTo>
                      <a:pt x="1286" y="3453"/>
                      <a:pt x="2490" y="4423"/>
                      <a:pt x="3594" y="5487"/>
                    </a:cubicBezTo>
                    <a:cubicBezTo>
                      <a:pt x="3507" y="3681"/>
                      <a:pt x="3801" y="1787"/>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8462358" y="1673232"/>
                <a:ext cx="134546" cy="151124"/>
              </a:xfrm>
              <a:custGeom>
                <a:avLst/>
                <a:gdLst/>
                <a:ahLst/>
                <a:cxnLst/>
                <a:rect l="l" t="t" r="r" b="b"/>
                <a:pathLst>
                  <a:path w="5267" h="5916" extrusionOk="0">
                    <a:moveTo>
                      <a:pt x="5266" y="1"/>
                    </a:moveTo>
                    <a:lnTo>
                      <a:pt x="5266" y="1"/>
                    </a:lnTo>
                    <a:cubicBezTo>
                      <a:pt x="4550" y="1064"/>
                      <a:pt x="3212" y="1366"/>
                      <a:pt x="1921" y="1366"/>
                    </a:cubicBezTo>
                    <a:cubicBezTo>
                      <a:pt x="1285" y="1366"/>
                      <a:pt x="623" y="1325"/>
                      <a:pt x="1" y="1165"/>
                    </a:cubicBezTo>
                    <a:lnTo>
                      <a:pt x="1" y="1165"/>
                    </a:lnTo>
                    <a:cubicBezTo>
                      <a:pt x="830" y="1787"/>
                      <a:pt x="1573" y="2523"/>
                      <a:pt x="2028" y="3433"/>
                    </a:cubicBezTo>
                    <a:cubicBezTo>
                      <a:pt x="2396" y="4182"/>
                      <a:pt x="2570" y="5086"/>
                      <a:pt x="2429" y="5915"/>
                    </a:cubicBezTo>
                    <a:cubicBezTo>
                      <a:pt x="3687" y="4142"/>
                      <a:pt x="4657" y="2148"/>
                      <a:pt x="5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8414154" y="1190227"/>
                <a:ext cx="168035" cy="167703"/>
              </a:xfrm>
              <a:custGeom>
                <a:avLst/>
                <a:gdLst/>
                <a:ahLst/>
                <a:cxnLst/>
                <a:rect l="l" t="t" r="r" b="b"/>
                <a:pathLst>
                  <a:path w="6578" h="6565" extrusionOk="0">
                    <a:moveTo>
                      <a:pt x="2356" y="1"/>
                    </a:moveTo>
                    <a:lnTo>
                      <a:pt x="2356" y="1"/>
                    </a:lnTo>
                    <a:cubicBezTo>
                      <a:pt x="3232" y="2202"/>
                      <a:pt x="1566" y="4651"/>
                      <a:pt x="1" y="6397"/>
                    </a:cubicBezTo>
                    <a:cubicBezTo>
                      <a:pt x="1166" y="5868"/>
                      <a:pt x="2388" y="5409"/>
                      <a:pt x="3656" y="5409"/>
                    </a:cubicBezTo>
                    <a:cubicBezTo>
                      <a:pt x="3961" y="5409"/>
                      <a:pt x="4268" y="5436"/>
                      <a:pt x="4577" y="5494"/>
                    </a:cubicBezTo>
                    <a:cubicBezTo>
                      <a:pt x="5367" y="5648"/>
                      <a:pt x="6056" y="6023"/>
                      <a:pt x="6578" y="6564"/>
                    </a:cubicBezTo>
                    <a:cubicBezTo>
                      <a:pt x="5621" y="4096"/>
                      <a:pt x="4176" y="1868"/>
                      <a:pt x="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8489870" y="1089069"/>
                <a:ext cx="93520" cy="95564"/>
              </a:xfrm>
              <a:custGeom>
                <a:avLst/>
                <a:gdLst/>
                <a:ahLst/>
                <a:cxnLst/>
                <a:rect l="l" t="t" r="r" b="b"/>
                <a:pathLst>
                  <a:path w="3661" h="3741" extrusionOk="0">
                    <a:moveTo>
                      <a:pt x="3660" y="0"/>
                    </a:moveTo>
                    <a:lnTo>
                      <a:pt x="3660" y="0"/>
                    </a:lnTo>
                    <a:cubicBezTo>
                      <a:pt x="2055" y="910"/>
                      <a:pt x="763" y="2027"/>
                      <a:pt x="1" y="3740"/>
                    </a:cubicBezTo>
                    <a:cubicBezTo>
                      <a:pt x="1841" y="3279"/>
                      <a:pt x="3226" y="1840"/>
                      <a:pt x="3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8411268" y="784496"/>
                <a:ext cx="193478" cy="186325"/>
              </a:xfrm>
              <a:custGeom>
                <a:avLst/>
                <a:gdLst/>
                <a:ahLst/>
                <a:cxnLst/>
                <a:rect l="l" t="t" r="r" b="b"/>
                <a:pathLst>
                  <a:path w="7574" h="7294" extrusionOk="0">
                    <a:moveTo>
                      <a:pt x="0" y="0"/>
                    </a:moveTo>
                    <a:cubicBezTo>
                      <a:pt x="729" y="2382"/>
                      <a:pt x="1258" y="4818"/>
                      <a:pt x="1566" y="7293"/>
                    </a:cubicBezTo>
                    <a:cubicBezTo>
                      <a:pt x="3486" y="6122"/>
                      <a:pt x="5506" y="5132"/>
                      <a:pt x="7574" y="4249"/>
                    </a:cubicBezTo>
                    <a:cubicBezTo>
                      <a:pt x="5272" y="2509"/>
                      <a:pt x="2730" y="107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8380665" y="980017"/>
                <a:ext cx="201346" cy="207349"/>
              </a:xfrm>
              <a:custGeom>
                <a:avLst/>
                <a:gdLst/>
                <a:ahLst/>
                <a:cxnLst/>
                <a:rect l="l" t="t" r="r" b="b"/>
                <a:pathLst>
                  <a:path w="7882" h="8117" extrusionOk="0">
                    <a:moveTo>
                      <a:pt x="2683" y="0"/>
                    </a:moveTo>
                    <a:cubicBezTo>
                      <a:pt x="2469" y="1017"/>
                      <a:pt x="2449" y="2141"/>
                      <a:pt x="1901" y="3051"/>
                    </a:cubicBezTo>
                    <a:cubicBezTo>
                      <a:pt x="1439" y="3828"/>
                      <a:pt x="703" y="4390"/>
                      <a:pt x="0" y="4931"/>
                    </a:cubicBezTo>
                    <a:cubicBezTo>
                      <a:pt x="743" y="5386"/>
                      <a:pt x="1459" y="5895"/>
                      <a:pt x="2135" y="6444"/>
                    </a:cubicBezTo>
                    <a:cubicBezTo>
                      <a:pt x="2402" y="6577"/>
                      <a:pt x="2650" y="6765"/>
                      <a:pt x="2864" y="6999"/>
                    </a:cubicBezTo>
                    <a:cubicBezTo>
                      <a:pt x="2964" y="7099"/>
                      <a:pt x="3051" y="7200"/>
                      <a:pt x="3132" y="7307"/>
                    </a:cubicBezTo>
                    <a:cubicBezTo>
                      <a:pt x="3413" y="7568"/>
                      <a:pt x="3694" y="7842"/>
                      <a:pt x="3961" y="8116"/>
                    </a:cubicBezTo>
                    <a:cubicBezTo>
                      <a:pt x="4677" y="6383"/>
                      <a:pt x="6076" y="4751"/>
                      <a:pt x="7882" y="4102"/>
                    </a:cubicBezTo>
                    <a:cubicBezTo>
                      <a:pt x="6336" y="2516"/>
                      <a:pt x="4590" y="1138"/>
                      <a:pt x="2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8312128" y="1674944"/>
                <a:ext cx="217081" cy="203517"/>
              </a:xfrm>
              <a:custGeom>
                <a:avLst/>
                <a:gdLst/>
                <a:ahLst/>
                <a:cxnLst/>
                <a:rect l="l" t="t" r="r" b="b"/>
                <a:pathLst>
                  <a:path w="8498" h="7967" extrusionOk="0">
                    <a:moveTo>
                      <a:pt x="4008" y="1"/>
                    </a:moveTo>
                    <a:cubicBezTo>
                      <a:pt x="3948" y="128"/>
                      <a:pt x="3881" y="261"/>
                      <a:pt x="3814" y="389"/>
                    </a:cubicBezTo>
                    <a:cubicBezTo>
                      <a:pt x="3841" y="389"/>
                      <a:pt x="3874" y="402"/>
                      <a:pt x="3894" y="422"/>
                    </a:cubicBezTo>
                    <a:cubicBezTo>
                      <a:pt x="5072" y="1600"/>
                      <a:pt x="4784" y="3968"/>
                      <a:pt x="3627" y="5065"/>
                    </a:cubicBezTo>
                    <a:cubicBezTo>
                      <a:pt x="3205" y="5469"/>
                      <a:pt x="2617" y="5687"/>
                      <a:pt x="2046" y="5687"/>
                    </a:cubicBezTo>
                    <a:cubicBezTo>
                      <a:pt x="1346" y="5687"/>
                      <a:pt x="672" y="5361"/>
                      <a:pt x="355" y="4651"/>
                    </a:cubicBezTo>
                    <a:cubicBezTo>
                      <a:pt x="355" y="4644"/>
                      <a:pt x="355" y="4644"/>
                      <a:pt x="355" y="4637"/>
                    </a:cubicBezTo>
                    <a:cubicBezTo>
                      <a:pt x="235" y="4731"/>
                      <a:pt x="121" y="4818"/>
                      <a:pt x="0" y="4905"/>
                    </a:cubicBezTo>
                    <a:lnTo>
                      <a:pt x="34" y="4952"/>
                    </a:lnTo>
                    <a:cubicBezTo>
                      <a:pt x="59" y="4933"/>
                      <a:pt x="88" y="4921"/>
                      <a:pt x="119" y="4921"/>
                    </a:cubicBezTo>
                    <a:cubicBezTo>
                      <a:pt x="153" y="4921"/>
                      <a:pt x="189" y="4936"/>
                      <a:pt x="221" y="4972"/>
                    </a:cubicBezTo>
                    <a:cubicBezTo>
                      <a:pt x="1205" y="6009"/>
                      <a:pt x="2222" y="7099"/>
                      <a:pt x="3567" y="7648"/>
                    </a:cubicBezTo>
                    <a:cubicBezTo>
                      <a:pt x="4061" y="7850"/>
                      <a:pt x="4616" y="7966"/>
                      <a:pt x="5165" y="7966"/>
                    </a:cubicBezTo>
                    <a:cubicBezTo>
                      <a:pt x="5999" y="7966"/>
                      <a:pt x="6818" y="7698"/>
                      <a:pt x="7387" y="7052"/>
                    </a:cubicBezTo>
                    <a:cubicBezTo>
                      <a:pt x="7427" y="7006"/>
                      <a:pt x="7461" y="6965"/>
                      <a:pt x="7501" y="6919"/>
                    </a:cubicBezTo>
                    <a:cubicBezTo>
                      <a:pt x="8498" y="5621"/>
                      <a:pt x="7976" y="3774"/>
                      <a:pt x="7019" y="2610"/>
                    </a:cubicBezTo>
                    <a:cubicBezTo>
                      <a:pt x="6203" y="1620"/>
                      <a:pt x="5085" y="977"/>
                      <a:pt x="4028" y="275"/>
                    </a:cubicBezTo>
                    <a:cubicBezTo>
                      <a:pt x="3921" y="208"/>
                      <a:pt x="3948" y="74"/>
                      <a:pt x="4022" y="14"/>
                    </a:cubicBezTo>
                    <a:cubicBezTo>
                      <a:pt x="4015" y="7"/>
                      <a:pt x="4015" y="1"/>
                      <a:pt x="4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8323240" y="2075898"/>
                <a:ext cx="170768" cy="174523"/>
              </a:xfrm>
              <a:custGeom>
                <a:avLst/>
                <a:gdLst/>
                <a:ahLst/>
                <a:cxnLst/>
                <a:rect l="l" t="t" r="r" b="b"/>
                <a:pathLst>
                  <a:path w="6685" h="6832" extrusionOk="0">
                    <a:moveTo>
                      <a:pt x="6604" y="1"/>
                    </a:moveTo>
                    <a:cubicBezTo>
                      <a:pt x="6336" y="188"/>
                      <a:pt x="6069" y="369"/>
                      <a:pt x="5788" y="543"/>
                    </a:cubicBezTo>
                    <a:cubicBezTo>
                      <a:pt x="5888" y="2289"/>
                      <a:pt x="5982" y="4035"/>
                      <a:pt x="6075" y="5781"/>
                    </a:cubicBezTo>
                    <a:cubicBezTo>
                      <a:pt x="6081" y="5858"/>
                      <a:pt x="6004" y="5923"/>
                      <a:pt x="5929" y="5923"/>
                    </a:cubicBezTo>
                    <a:cubicBezTo>
                      <a:pt x="5906" y="5923"/>
                      <a:pt x="5882" y="5916"/>
                      <a:pt x="5861" y="5902"/>
                    </a:cubicBezTo>
                    <a:cubicBezTo>
                      <a:pt x="4389" y="4811"/>
                      <a:pt x="2830" y="3901"/>
                      <a:pt x="1218" y="3032"/>
                    </a:cubicBezTo>
                    <a:cubicBezTo>
                      <a:pt x="1151" y="2998"/>
                      <a:pt x="1151" y="2931"/>
                      <a:pt x="1178" y="2884"/>
                    </a:cubicBezTo>
                    <a:lnTo>
                      <a:pt x="1178" y="2884"/>
                    </a:lnTo>
                    <a:cubicBezTo>
                      <a:pt x="790" y="3038"/>
                      <a:pt x="395" y="3179"/>
                      <a:pt x="0" y="3306"/>
                    </a:cubicBezTo>
                    <a:cubicBezTo>
                      <a:pt x="2222" y="4490"/>
                      <a:pt x="4336" y="5795"/>
                      <a:pt x="6644" y="6832"/>
                    </a:cubicBezTo>
                    <a:cubicBezTo>
                      <a:pt x="6644" y="4584"/>
                      <a:pt x="6604" y="2329"/>
                      <a:pt x="6671" y="81"/>
                    </a:cubicBezTo>
                    <a:cubicBezTo>
                      <a:pt x="6671" y="54"/>
                      <a:pt x="6678" y="34"/>
                      <a:pt x="6684" y="14"/>
                    </a:cubicBezTo>
                    <a:cubicBezTo>
                      <a:pt x="6658" y="14"/>
                      <a:pt x="6631" y="7"/>
                      <a:pt x="6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2"/>
              <p:cNvSpPr/>
              <p:nvPr/>
            </p:nvSpPr>
            <p:spPr>
              <a:xfrm>
                <a:off x="8414154" y="1955760"/>
                <a:ext cx="79164" cy="112986"/>
              </a:xfrm>
              <a:custGeom>
                <a:avLst/>
                <a:gdLst/>
                <a:ahLst/>
                <a:cxnLst/>
                <a:rect l="l" t="t" r="r" b="b"/>
                <a:pathLst>
                  <a:path w="3099" h="4423" extrusionOk="0">
                    <a:moveTo>
                      <a:pt x="1" y="0"/>
                    </a:moveTo>
                    <a:lnTo>
                      <a:pt x="1" y="0"/>
                    </a:lnTo>
                    <a:cubicBezTo>
                      <a:pt x="255" y="950"/>
                      <a:pt x="543" y="1914"/>
                      <a:pt x="1071" y="2757"/>
                    </a:cubicBezTo>
                    <a:cubicBezTo>
                      <a:pt x="1560" y="3540"/>
                      <a:pt x="2182" y="4021"/>
                      <a:pt x="2945" y="4423"/>
                    </a:cubicBezTo>
                    <a:cubicBezTo>
                      <a:pt x="2998" y="4389"/>
                      <a:pt x="3045" y="4356"/>
                      <a:pt x="3099" y="4316"/>
                    </a:cubicBezTo>
                    <a:cubicBezTo>
                      <a:pt x="3018" y="2395"/>
                      <a:pt x="1446" y="109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8410910" y="1389121"/>
                <a:ext cx="98808" cy="123817"/>
              </a:xfrm>
              <a:custGeom>
                <a:avLst/>
                <a:gdLst/>
                <a:ahLst/>
                <a:cxnLst/>
                <a:rect l="l" t="t" r="r" b="b"/>
                <a:pathLst>
                  <a:path w="3868" h="4847" extrusionOk="0">
                    <a:moveTo>
                      <a:pt x="619" y="1"/>
                    </a:moveTo>
                    <a:cubicBezTo>
                      <a:pt x="406" y="1"/>
                      <a:pt x="198" y="41"/>
                      <a:pt x="1" y="130"/>
                    </a:cubicBezTo>
                    <a:cubicBezTo>
                      <a:pt x="717" y="1575"/>
                      <a:pt x="1165" y="3167"/>
                      <a:pt x="1292" y="4847"/>
                    </a:cubicBezTo>
                    <a:cubicBezTo>
                      <a:pt x="2483" y="4378"/>
                      <a:pt x="3868" y="3107"/>
                      <a:pt x="3145" y="1716"/>
                    </a:cubicBezTo>
                    <a:cubicBezTo>
                      <a:pt x="2715" y="888"/>
                      <a:pt x="1620"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8422201" y="1560272"/>
                <a:ext cx="74004" cy="99881"/>
              </a:xfrm>
              <a:custGeom>
                <a:avLst/>
                <a:gdLst/>
                <a:ahLst/>
                <a:cxnLst/>
                <a:rect l="l" t="t" r="r" b="b"/>
                <a:pathLst>
                  <a:path w="2897" h="3910" extrusionOk="0">
                    <a:moveTo>
                      <a:pt x="857" y="0"/>
                    </a:moveTo>
                    <a:cubicBezTo>
                      <a:pt x="763" y="1332"/>
                      <a:pt x="462" y="2603"/>
                      <a:pt x="0" y="3794"/>
                    </a:cubicBezTo>
                    <a:cubicBezTo>
                      <a:pt x="7" y="3790"/>
                      <a:pt x="14" y="3789"/>
                      <a:pt x="20" y="3789"/>
                    </a:cubicBezTo>
                    <a:cubicBezTo>
                      <a:pt x="27" y="3789"/>
                      <a:pt x="34" y="3790"/>
                      <a:pt x="40" y="3794"/>
                    </a:cubicBezTo>
                    <a:cubicBezTo>
                      <a:pt x="327" y="3857"/>
                      <a:pt x="605" y="3909"/>
                      <a:pt x="874" y="3909"/>
                    </a:cubicBezTo>
                    <a:cubicBezTo>
                      <a:pt x="1203" y="3909"/>
                      <a:pt x="1519" y="3831"/>
                      <a:pt x="1820" y="3600"/>
                    </a:cubicBezTo>
                    <a:cubicBezTo>
                      <a:pt x="2222" y="3292"/>
                      <a:pt x="2469" y="2783"/>
                      <a:pt x="2603" y="2308"/>
                    </a:cubicBezTo>
                    <a:cubicBezTo>
                      <a:pt x="2896" y="1230"/>
                      <a:pt x="2271" y="11"/>
                      <a:pt x="1109" y="11"/>
                    </a:cubicBezTo>
                    <a:cubicBezTo>
                      <a:pt x="1053" y="11"/>
                      <a:pt x="996" y="14"/>
                      <a:pt x="937" y="20"/>
                    </a:cubicBezTo>
                    <a:cubicBezTo>
                      <a:pt x="931" y="21"/>
                      <a:pt x="925" y="22"/>
                      <a:pt x="919" y="22"/>
                    </a:cubicBezTo>
                    <a:cubicBezTo>
                      <a:pt x="894" y="22"/>
                      <a:pt x="873" y="11"/>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8356908" y="2094188"/>
                <a:ext cx="113854" cy="122054"/>
              </a:xfrm>
              <a:custGeom>
                <a:avLst/>
                <a:gdLst/>
                <a:ahLst/>
                <a:cxnLst/>
                <a:rect l="l" t="t" r="r" b="b"/>
                <a:pathLst>
                  <a:path w="4457" h="4778" extrusionOk="0">
                    <a:moveTo>
                      <a:pt x="4195" y="1"/>
                    </a:moveTo>
                    <a:cubicBezTo>
                      <a:pt x="2871" y="830"/>
                      <a:pt x="1472" y="1539"/>
                      <a:pt x="0" y="2115"/>
                    </a:cubicBezTo>
                    <a:cubicBezTo>
                      <a:pt x="7" y="2115"/>
                      <a:pt x="7" y="2115"/>
                      <a:pt x="14" y="2122"/>
                    </a:cubicBezTo>
                    <a:cubicBezTo>
                      <a:pt x="1586" y="2831"/>
                      <a:pt x="3065" y="3761"/>
                      <a:pt x="4456" y="4778"/>
                    </a:cubicBezTo>
                    <a:cubicBezTo>
                      <a:pt x="4369" y="3185"/>
                      <a:pt x="4282" y="1593"/>
                      <a:pt x="4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8289060" y="1144732"/>
                <a:ext cx="211947" cy="218333"/>
              </a:xfrm>
              <a:custGeom>
                <a:avLst/>
                <a:gdLst/>
                <a:ahLst/>
                <a:cxnLst/>
                <a:rect l="l" t="t" r="r" b="b"/>
                <a:pathLst>
                  <a:path w="8297" h="8547" extrusionOk="0">
                    <a:moveTo>
                      <a:pt x="4404" y="0"/>
                    </a:moveTo>
                    <a:cubicBezTo>
                      <a:pt x="3745" y="0"/>
                      <a:pt x="3063" y="230"/>
                      <a:pt x="2476" y="651"/>
                    </a:cubicBezTo>
                    <a:cubicBezTo>
                      <a:pt x="1184" y="1561"/>
                      <a:pt x="629" y="3087"/>
                      <a:pt x="0" y="4465"/>
                    </a:cubicBezTo>
                    <a:cubicBezTo>
                      <a:pt x="154" y="4559"/>
                      <a:pt x="301" y="4652"/>
                      <a:pt x="449" y="4753"/>
                    </a:cubicBezTo>
                    <a:cubicBezTo>
                      <a:pt x="648" y="3744"/>
                      <a:pt x="1547" y="3217"/>
                      <a:pt x="2468" y="3217"/>
                    </a:cubicBezTo>
                    <a:cubicBezTo>
                      <a:pt x="2971" y="3217"/>
                      <a:pt x="3481" y="3374"/>
                      <a:pt x="3887" y="3695"/>
                    </a:cubicBezTo>
                    <a:cubicBezTo>
                      <a:pt x="5426" y="4913"/>
                      <a:pt x="5085" y="7001"/>
                      <a:pt x="4035" y="8399"/>
                    </a:cubicBezTo>
                    <a:lnTo>
                      <a:pt x="4122" y="8546"/>
                    </a:lnTo>
                    <a:cubicBezTo>
                      <a:pt x="5921" y="6666"/>
                      <a:pt x="8297" y="3896"/>
                      <a:pt x="6570" y="1193"/>
                    </a:cubicBezTo>
                    <a:cubicBezTo>
                      <a:pt x="6517" y="1106"/>
                      <a:pt x="6457" y="1026"/>
                      <a:pt x="6396" y="946"/>
                    </a:cubicBezTo>
                    <a:cubicBezTo>
                      <a:pt x="6162" y="738"/>
                      <a:pt x="5928" y="531"/>
                      <a:pt x="5687" y="337"/>
                    </a:cubicBezTo>
                    <a:cubicBezTo>
                      <a:pt x="5296" y="108"/>
                      <a:pt x="4855" y="0"/>
                      <a:pt x="4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8329396" y="1825685"/>
                <a:ext cx="148876" cy="155058"/>
              </a:xfrm>
              <a:custGeom>
                <a:avLst/>
                <a:gdLst/>
                <a:ahLst/>
                <a:cxnLst/>
                <a:rect l="l" t="t" r="r" b="b"/>
                <a:pathLst>
                  <a:path w="5828" h="6070" extrusionOk="0">
                    <a:moveTo>
                      <a:pt x="0" y="1"/>
                    </a:moveTo>
                    <a:cubicBezTo>
                      <a:pt x="823" y="1807"/>
                      <a:pt x="1746" y="4557"/>
                      <a:pt x="596" y="6069"/>
                    </a:cubicBezTo>
                    <a:cubicBezTo>
                      <a:pt x="2549" y="5059"/>
                      <a:pt x="4316" y="3734"/>
                      <a:pt x="5828" y="2155"/>
                    </a:cubicBezTo>
                    <a:lnTo>
                      <a:pt x="5828" y="2155"/>
                    </a:lnTo>
                    <a:cubicBezTo>
                      <a:pt x="5401" y="2314"/>
                      <a:pt x="4939" y="2387"/>
                      <a:pt x="4479" y="2387"/>
                    </a:cubicBezTo>
                    <a:cubicBezTo>
                      <a:pt x="4124" y="2387"/>
                      <a:pt x="3770" y="2344"/>
                      <a:pt x="3433" y="2262"/>
                    </a:cubicBezTo>
                    <a:cubicBezTo>
                      <a:pt x="2068" y="1928"/>
                      <a:pt x="977" y="99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8376399" y="975394"/>
                <a:ext cx="68205" cy="120470"/>
              </a:xfrm>
              <a:custGeom>
                <a:avLst/>
                <a:gdLst/>
                <a:ahLst/>
                <a:cxnLst/>
                <a:rect l="l" t="t" r="r" b="b"/>
                <a:pathLst>
                  <a:path w="2670" h="4716" extrusionOk="0">
                    <a:moveTo>
                      <a:pt x="2549" y="1"/>
                    </a:moveTo>
                    <a:cubicBezTo>
                      <a:pt x="1853" y="563"/>
                      <a:pt x="1238" y="1192"/>
                      <a:pt x="816" y="1995"/>
                    </a:cubicBezTo>
                    <a:cubicBezTo>
                      <a:pt x="609" y="2403"/>
                      <a:pt x="435" y="2824"/>
                      <a:pt x="328" y="3273"/>
                    </a:cubicBezTo>
                    <a:cubicBezTo>
                      <a:pt x="248" y="3587"/>
                      <a:pt x="0" y="4330"/>
                      <a:pt x="154" y="4624"/>
                    </a:cubicBezTo>
                    <a:cubicBezTo>
                      <a:pt x="190" y="4689"/>
                      <a:pt x="230" y="4715"/>
                      <a:pt x="274" y="4715"/>
                    </a:cubicBezTo>
                    <a:cubicBezTo>
                      <a:pt x="391" y="4715"/>
                      <a:pt x="531" y="4525"/>
                      <a:pt x="683" y="4403"/>
                    </a:cubicBezTo>
                    <a:cubicBezTo>
                      <a:pt x="836" y="4276"/>
                      <a:pt x="984" y="4136"/>
                      <a:pt x="1131" y="4002"/>
                    </a:cubicBezTo>
                    <a:cubicBezTo>
                      <a:pt x="1472" y="3667"/>
                      <a:pt x="1787" y="3286"/>
                      <a:pt x="2001" y="2851"/>
                    </a:cubicBezTo>
                    <a:cubicBezTo>
                      <a:pt x="2436" y="1981"/>
                      <a:pt x="2328" y="971"/>
                      <a:pt x="2670" y="74"/>
                    </a:cubicBezTo>
                    <a:cubicBezTo>
                      <a:pt x="2630" y="48"/>
                      <a:pt x="2589" y="28"/>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8288192" y="787740"/>
                <a:ext cx="154190" cy="179658"/>
              </a:xfrm>
              <a:custGeom>
                <a:avLst/>
                <a:gdLst/>
                <a:ahLst/>
                <a:cxnLst/>
                <a:rect l="l" t="t" r="r" b="b"/>
                <a:pathLst>
                  <a:path w="6036" h="7033" extrusionOk="0">
                    <a:moveTo>
                      <a:pt x="4517" y="1"/>
                    </a:moveTo>
                    <a:cubicBezTo>
                      <a:pt x="3072" y="1580"/>
                      <a:pt x="1573" y="3098"/>
                      <a:pt x="1" y="4543"/>
                    </a:cubicBezTo>
                    <a:cubicBezTo>
                      <a:pt x="322" y="4630"/>
                      <a:pt x="636" y="4724"/>
                      <a:pt x="951" y="4818"/>
                    </a:cubicBezTo>
                    <a:cubicBezTo>
                      <a:pt x="951" y="4811"/>
                      <a:pt x="958" y="4804"/>
                      <a:pt x="958" y="4798"/>
                    </a:cubicBezTo>
                    <a:cubicBezTo>
                      <a:pt x="1821" y="3493"/>
                      <a:pt x="3072" y="2362"/>
                      <a:pt x="4109" y="1198"/>
                    </a:cubicBezTo>
                    <a:cubicBezTo>
                      <a:pt x="4133" y="1171"/>
                      <a:pt x="4168" y="1159"/>
                      <a:pt x="4204" y="1159"/>
                    </a:cubicBezTo>
                    <a:cubicBezTo>
                      <a:pt x="4266" y="1159"/>
                      <a:pt x="4330" y="1197"/>
                      <a:pt x="4343" y="1265"/>
                    </a:cubicBezTo>
                    <a:cubicBezTo>
                      <a:pt x="4711" y="3078"/>
                      <a:pt x="5079" y="4898"/>
                      <a:pt x="5447" y="6711"/>
                    </a:cubicBezTo>
                    <a:cubicBezTo>
                      <a:pt x="5641" y="6818"/>
                      <a:pt x="5842" y="6925"/>
                      <a:pt x="6036" y="7032"/>
                    </a:cubicBezTo>
                    <a:cubicBezTo>
                      <a:pt x="5715" y="4651"/>
                      <a:pt x="5219" y="2302"/>
                      <a:pt x="4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8269748" y="1952158"/>
                <a:ext cx="213147" cy="201371"/>
              </a:xfrm>
              <a:custGeom>
                <a:avLst/>
                <a:gdLst/>
                <a:ahLst/>
                <a:cxnLst/>
                <a:rect l="l" t="t" r="r" b="b"/>
                <a:pathLst>
                  <a:path w="8344" h="7883" extrusionOk="0">
                    <a:moveTo>
                      <a:pt x="5333" y="1"/>
                    </a:moveTo>
                    <a:cubicBezTo>
                      <a:pt x="3713" y="1125"/>
                      <a:pt x="1920" y="2021"/>
                      <a:pt x="0" y="2630"/>
                    </a:cubicBezTo>
                    <a:cubicBezTo>
                      <a:pt x="1238" y="4089"/>
                      <a:pt x="2021" y="5955"/>
                      <a:pt x="1994" y="7882"/>
                    </a:cubicBezTo>
                    <a:cubicBezTo>
                      <a:pt x="4269" y="7133"/>
                      <a:pt x="6403" y="6069"/>
                      <a:pt x="8343" y="4738"/>
                    </a:cubicBezTo>
                    <a:cubicBezTo>
                      <a:pt x="6550" y="4082"/>
                      <a:pt x="5794" y="1687"/>
                      <a:pt x="5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8316572" y="828765"/>
                <a:ext cx="102410" cy="125988"/>
              </a:xfrm>
              <a:custGeom>
                <a:avLst/>
                <a:gdLst/>
                <a:ahLst/>
                <a:cxnLst/>
                <a:rect l="l" t="t" r="r" b="b"/>
                <a:pathLst>
                  <a:path w="4009" h="4932" extrusionOk="0">
                    <a:moveTo>
                      <a:pt x="3018" y="0"/>
                    </a:moveTo>
                    <a:cubicBezTo>
                      <a:pt x="2048" y="1098"/>
                      <a:pt x="1111" y="2335"/>
                      <a:pt x="0" y="3265"/>
                    </a:cubicBezTo>
                    <a:cubicBezTo>
                      <a:pt x="1392" y="3707"/>
                      <a:pt x="2730" y="4269"/>
                      <a:pt x="4008" y="4931"/>
                    </a:cubicBezTo>
                    <a:cubicBezTo>
                      <a:pt x="3680" y="3285"/>
                      <a:pt x="3346" y="1639"/>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8325104" y="1689811"/>
                <a:ext cx="103943" cy="123433"/>
              </a:xfrm>
              <a:custGeom>
                <a:avLst/>
                <a:gdLst/>
                <a:ahLst/>
                <a:cxnLst/>
                <a:rect l="l" t="t" r="r" b="b"/>
                <a:pathLst>
                  <a:path w="4069" h="4832" extrusionOk="0">
                    <a:moveTo>
                      <a:pt x="3212" y="1"/>
                    </a:moveTo>
                    <a:cubicBezTo>
                      <a:pt x="2410" y="1519"/>
                      <a:pt x="1312" y="2858"/>
                      <a:pt x="1" y="3935"/>
                    </a:cubicBezTo>
                    <a:cubicBezTo>
                      <a:pt x="8" y="3941"/>
                      <a:pt x="14" y="3955"/>
                      <a:pt x="28" y="3968"/>
                    </a:cubicBezTo>
                    <a:cubicBezTo>
                      <a:pt x="381" y="4572"/>
                      <a:pt x="921" y="4832"/>
                      <a:pt x="1479" y="4832"/>
                    </a:cubicBezTo>
                    <a:cubicBezTo>
                      <a:pt x="2176" y="4832"/>
                      <a:pt x="2899" y="4425"/>
                      <a:pt x="3320" y="3774"/>
                    </a:cubicBezTo>
                    <a:cubicBezTo>
                      <a:pt x="4069" y="2617"/>
                      <a:pt x="3948" y="110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8281014" y="2162214"/>
                <a:ext cx="205305" cy="166656"/>
              </a:xfrm>
              <a:custGeom>
                <a:avLst/>
                <a:gdLst/>
                <a:ahLst/>
                <a:cxnLst/>
                <a:rect l="l" t="t" r="r" b="b"/>
                <a:pathLst>
                  <a:path w="8037" h="6524" extrusionOk="0">
                    <a:moveTo>
                      <a:pt x="1453" y="1"/>
                    </a:moveTo>
                    <a:cubicBezTo>
                      <a:pt x="978" y="2162"/>
                      <a:pt x="503" y="4316"/>
                      <a:pt x="21" y="6470"/>
                    </a:cubicBezTo>
                    <a:cubicBezTo>
                      <a:pt x="21" y="6490"/>
                      <a:pt x="7" y="6510"/>
                      <a:pt x="1" y="6524"/>
                    </a:cubicBezTo>
                    <a:cubicBezTo>
                      <a:pt x="2838" y="5942"/>
                      <a:pt x="5534" y="4972"/>
                      <a:pt x="8036" y="3687"/>
                    </a:cubicBezTo>
                    <a:cubicBezTo>
                      <a:pt x="5768" y="2670"/>
                      <a:pt x="3413" y="1533"/>
                      <a:pt x="1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7821102" y="1242313"/>
                <a:ext cx="588633" cy="586666"/>
              </a:xfrm>
              <a:custGeom>
                <a:avLst/>
                <a:gdLst/>
                <a:ahLst/>
                <a:cxnLst/>
                <a:rect l="l" t="t" r="r" b="b"/>
                <a:pathLst>
                  <a:path w="23043" h="22966" extrusionOk="0">
                    <a:moveTo>
                      <a:pt x="11328" y="431"/>
                    </a:moveTo>
                    <a:lnTo>
                      <a:pt x="11328" y="431"/>
                    </a:lnTo>
                    <a:cubicBezTo>
                      <a:pt x="13074" y="3789"/>
                      <a:pt x="12291" y="7596"/>
                      <a:pt x="11582" y="11149"/>
                    </a:cubicBezTo>
                    <a:cubicBezTo>
                      <a:pt x="11562" y="11122"/>
                      <a:pt x="11542" y="11096"/>
                      <a:pt x="11528" y="11076"/>
                    </a:cubicBezTo>
                    <a:cubicBezTo>
                      <a:pt x="10277" y="7590"/>
                      <a:pt x="10110" y="3950"/>
                      <a:pt x="11328" y="431"/>
                    </a:cubicBezTo>
                    <a:close/>
                    <a:moveTo>
                      <a:pt x="3265" y="4131"/>
                    </a:moveTo>
                    <a:lnTo>
                      <a:pt x="3265" y="4131"/>
                    </a:lnTo>
                    <a:cubicBezTo>
                      <a:pt x="6912" y="5121"/>
                      <a:pt x="9173" y="8266"/>
                      <a:pt x="11294" y="11189"/>
                    </a:cubicBezTo>
                    <a:cubicBezTo>
                      <a:pt x="11234" y="11176"/>
                      <a:pt x="11174" y="11163"/>
                      <a:pt x="11113" y="11149"/>
                    </a:cubicBezTo>
                    <a:cubicBezTo>
                      <a:pt x="7755" y="9704"/>
                      <a:pt x="5005" y="7376"/>
                      <a:pt x="3265" y="4131"/>
                    </a:cubicBezTo>
                    <a:close/>
                    <a:moveTo>
                      <a:pt x="18875" y="3227"/>
                    </a:moveTo>
                    <a:lnTo>
                      <a:pt x="18875" y="3227"/>
                    </a:lnTo>
                    <a:cubicBezTo>
                      <a:pt x="17898" y="6820"/>
                      <a:pt x="14827" y="9068"/>
                      <a:pt x="11943" y="11163"/>
                    </a:cubicBezTo>
                    <a:cubicBezTo>
                      <a:pt x="11903" y="11183"/>
                      <a:pt x="11863" y="11196"/>
                      <a:pt x="11823" y="11216"/>
                    </a:cubicBezTo>
                    <a:cubicBezTo>
                      <a:pt x="11829" y="11169"/>
                      <a:pt x="11843" y="11122"/>
                      <a:pt x="11849" y="11076"/>
                    </a:cubicBezTo>
                    <a:cubicBezTo>
                      <a:pt x="13301" y="7717"/>
                      <a:pt x="15623" y="4967"/>
                      <a:pt x="18875" y="3227"/>
                    </a:cubicBezTo>
                    <a:close/>
                    <a:moveTo>
                      <a:pt x="17389" y="10462"/>
                    </a:moveTo>
                    <a:cubicBezTo>
                      <a:pt x="19130" y="10462"/>
                      <a:pt x="20870" y="10756"/>
                      <a:pt x="22574" y="11383"/>
                    </a:cubicBezTo>
                    <a:cubicBezTo>
                      <a:pt x="21133" y="12101"/>
                      <a:pt x="19620" y="12359"/>
                      <a:pt x="18085" y="12359"/>
                    </a:cubicBezTo>
                    <a:cubicBezTo>
                      <a:pt x="16043" y="12359"/>
                      <a:pt x="13961" y="11903"/>
                      <a:pt x="11956" y="11464"/>
                    </a:cubicBezTo>
                    <a:cubicBezTo>
                      <a:pt x="12030" y="11417"/>
                      <a:pt x="12097" y="11370"/>
                      <a:pt x="12164" y="11316"/>
                    </a:cubicBezTo>
                    <a:cubicBezTo>
                      <a:pt x="13885" y="10760"/>
                      <a:pt x="15638" y="10462"/>
                      <a:pt x="17389" y="10462"/>
                    </a:cubicBezTo>
                    <a:close/>
                    <a:moveTo>
                      <a:pt x="5192" y="10617"/>
                    </a:moveTo>
                    <a:cubicBezTo>
                      <a:pt x="7205" y="10617"/>
                      <a:pt x="9259" y="11040"/>
                      <a:pt x="11234" y="11437"/>
                    </a:cubicBezTo>
                    <a:cubicBezTo>
                      <a:pt x="9322" y="12134"/>
                      <a:pt x="7364" y="12507"/>
                      <a:pt x="5405" y="12507"/>
                    </a:cubicBezTo>
                    <a:cubicBezTo>
                      <a:pt x="3752" y="12507"/>
                      <a:pt x="2098" y="12241"/>
                      <a:pt x="469" y="11678"/>
                    </a:cubicBezTo>
                    <a:cubicBezTo>
                      <a:pt x="1974" y="10892"/>
                      <a:pt x="3569" y="10617"/>
                      <a:pt x="5192" y="10617"/>
                    </a:cubicBezTo>
                    <a:close/>
                    <a:moveTo>
                      <a:pt x="11803" y="11691"/>
                    </a:moveTo>
                    <a:lnTo>
                      <a:pt x="11803" y="11691"/>
                    </a:lnTo>
                    <a:cubicBezTo>
                      <a:pt x="11849" y="11704"/>
                      <a:pt x="11896" y="11718"/>
                      <a:pt x="11950" y="11725"/>
                    </a:cubicBezTo>
                    <a:cubicBezTo>
                      <a:pt x="15295" y="13237"/>
                      <a:pt x="18025" y="15612"/>
                      <a:pt x="19711" y="18904"/>
                    </a:cubicBezTo>
                    <a:cubicBezTo>
                      <a:pt x="16085" y="17846"/>
                      <a:pt x="13877" y="14655"/>
                      <a:pt x="11803" y="11691"/>
                    </a:cubicBezTo>
                    <a:close/>
                    <a:moveTo>
                      <a:pt x="11307" y="11765"/>
                    </a:moveTo>
                    <a:lnTo>
                      <a:pt x="11307" y="11765"/>
                    </a:lnTo>
                    <a:cubicBezTo>
                      <a:pt x="11301" y="11812"/>
                      <a:pt x="11287" y="11858"/>
                      <a:pt x="11281" y="11912"/>
                    </a:cubicBezTo>
                    <a:cubicBezTo>
                      <a:pt x="9769" y="15257"/>
                      <a:pt x="7393" y="17987"/>
                      <a:pt x="4102" y="19673"/>
                    </a:cubicBezTo>
                    <a:cubicBezTo>
                      <a:pt x="5152" y="16047"/>
                      <a:pt x="8350" y="13839"/>
                      <a:pt x="11307" y="11765"/>
                    </a:cubicBezTo>
                    <a:close/>
                    <a:moveTo>
                      <a:pt x="11562" y="11798"/>
                    </a:moveTo>
                    <a:cubicBezTo>
                      <a:pt x="11575" y="11812"/>
                      <a:pt x="11582" y="11825"/>
                      <a:pt x="11595" y="11838"/>
                    </a:cubicBezTo>
                    <a:cubicBezTo>
                      <a:pt x="12793" y="15364"/>
                      <a:pt x="12907" y="19017"/>
                      <a:pt x="11622" y="22537"/>
                    </a:cubicBezTo>
                    <a:cubicBezTo>
                      <a:pt x="9929" y="19138"/>
                      <a:pt x="10792" y="15337"/>
                      <a:pt x="11562" y="11798"/>
                    </a:cubicBezTo>
                    <a:close/>
                    <a:moveTo>
                      <a:pt x="11314" y="0"/>
                    </a:moveTo>
                    <a:cubicBezTo>
                      <a:pt x="11261" y="0"/>
                      <a:pt x="11207" y="35"/>
                      <a:pt x="11187" y="90"/>
                    </a:cubicBezTo>
                    <a:cubicBezTo>
                      <a:pt x="9976" y="3368"/>
                      <a:pt x="9856" y="7108"/>
                      <a:pt x="11047" y="10413"/>
                    </a:cubicBezTo>
                    <a:cubicBezTo>
                      <a:pt x="8952" y="7563"/>
                      <a:pt x="6651" y="4673"/>
                      <a:pt x="3051" y="3816"/>
                    </a:cubicBezTo>
                    <a:cubicBezTo>
                      <a:pt x="3040" y="3814"/>
                      <a:pt x="3030" y="3812"/>
                      <a:pt x="3020" y="3812"/>
                    </a:cubicBezTo>
                    <a:cubicBezTo>
                      <a:pt x="2926" y="3812"/>
                      <a:pt x="2875" y="3919"/>
                      <a:pt x="2917" y="4004"/>
                    </a:cubicBezTo>
                    <a:cubicBezTo>
                      <a:pt x="4450" y="6988"/>
                      <a:pt x="6959" y="9523"/>
                      <a:pt x="10016" y="10935"/>
                    </a:cubicBezTo>
                    <a:cubicBezTo>
                      <a:pt x="8421" y="10631"/>
                      <a:pt x="6793" y="10370"/>
                      <a:pt x="5189" y="10370"/>
                    </a:cubicBezTo>
                    <a:cubicBezTo>
                      <a:pt x="3435" y="10370"/>
                      <a:pt x="1712" y="10682"/>
                      <a:pt x="94" y="11591"/>
                    </a:cubicBezTo>
                    <a:cubicBezTo>
                      <a:pt x="0" y="11651"/>
                      <a:pt x="34" y="11785"/>
                      <a:pt x="127" y="11818"/>
                    </a:cubicBezTo>
                    <a:cubicBezTo>
                      <a:pt x="1860" y="12454"/>
                      <a:pt x="3722" y="12790"/>
                      <a:pt x="5580" y="12790"/>
                    </a:cubicBezTo>
                    <a:cubicBezTo>
                      <a:pt x="7338" y="12790"/>
                      <a:pt x="9093" y="12489"/>
                      <a:pt x="10732" y="11858"/>
                    </a:cubicBezTo>
                    <a:lnTo>
                      <a:pt x="10732" y="11858"/>
                    </a:lnTo>
                    <a:cubicBezTo>
                      <a:pt x="7775" y="13939"/>
                      <a:pt x="4724" y="16214"/>
                      <a:pt x="3781" y="19887"/>
                    </a:cubicBezTo>
                    <a:cubicBezTo>
                      <a:pt x="3759" y="19973"/>
                      <a:pt x="3832" y="20033"/>
                      <a:pt x="3910" y="20033"/>
                    </a:cubicBezTo>
                    <a:cubicBezTo>
                      <a:pt x="3929" y="20033"/>
                      <a:pt x="3949" y="20029"/>
                      <a:pt x="3968" y="20021"/>
                    </a:cubicBezTo>
                    <a:cubicBezTo>
                      <a:pt x="6992" y="18536"/>
                      <a:pt x="9581" y="16060"/>
                      <a:pt x="11047" y="13002"/>
                    </a:cubicBezTo>
                    <a:lnTo>
                      <a:pt x="11047" y="13002"/>
                    </a:lnTo>
                    <a:cubicBezTo>
                      <a:pt x="10351" y="16328"/>
                      <a:pt x="9856" y="19793"/>
                      <a:pt x="11528" y="22905"/>
                    </a:cubicBezTo>
                    <a:cubicBezTo>
                      <a:pt x="11554" y="22947"/>
                      <a:pt x="11593" y="22966"/>
                      <a:pt x="11631" y="22966"/>
                    </a:cubicBezTo>
                    <a:cubicBezTo>
                      <a:pt x="11684" y="22966"/>
                      <a:pt x="11736" y="22932"/>
                      <a:pt x="11756" y="22878"/>
                    </a:cubicBezTo>
                    <a:cubicBezTo>
                      <a:pt x="13027" y="19599"/>
                      <a:pt x="13214" y="15846"/>
                      <a:pt x="12064" y="12507"/>
                    </a:cubicBezTo>
                    <a:lnTo>
                      <a:pt x="12064" y="12507"/>
                    </a:lnTo>
                    <a:cubicBezTo>
                      <a:pt x="14097" y="15391"/>
                      <a:pt x="16346" y="18301"/>
                      <a:pt x="19925" y="19218"/>
                    </a:cubicBezTo>
                    <a:cubicBezTo>
                      <a:pt x="19935" y="19221"/>
                      <a:pt x="19945" y="19222"/>
                      <a:pt x="19955" y="19222"/>
                    </a:cubicBezTo>
                    <a:cubicBezTo>
                      <a:pt x="20044" y="19222"/>
                      <a:pt x="20095" y="19116"/>
                      <a:pt x="20059" y="19037"/>
                    </a:cubicBezTo>
                    <a:cubicBezTo>
                      <a:pt x="18573" y="16013"/>
                      <a:pt x="16098" y="13417"/>
                      <a:pt x="13040" y="11959"/>
                    </a:cubicBezTo>
                    <a:lnTo>
                      <a:pt x="13040" y="11959"/>
                    </a:lnTo>
                    <a:cubicBezTo>
                      <a:pt x="14708" y="12304"/>
                      <a:pt x="16410" y="12603"/>
                      <a:pt x="18086" y="12603"/>
                    </a:cubicBezTo>
                    <a:cubicBezTo>
                      <a:pt x="19752" y="12603"/>
                      <a:pt x="21391" y="12308"/>
                      <a:pt x="22942" y="11470"/>
                    </a:cubicBezTo>
                    <a:cubicBezTo>
                      <a:pt x="23043" y="11417"/>
                      <a:pt x="23009" y="11283"/>
                      <a:pt x="22916" y="11243"/>
                    </a:cubicBezTo>
                    <a:cubicBezTo>
                      <a:pt x="21111" y="10544"/>
                      <a:pt x="19163" y="10174"/>
                      <a:pt x="17219" y="10174"/>
                    </a:cubicBezTo>
                    <a:cubicBezTo>
                      <a:pt x="15718" y="10174"/>
                      <a:pt x="14221" y="10394"/>
                      <a:pt x="12793" y="10855"/>
                    </a:cubicBezTo>
                    <a:cubicBezTo>
                      <a:pt x="15576" y="8807"/>
                      <a:pt x="18353" y="6526"/>
                      <a:pt x="19189" y="3013"/>
                    </a:cubicBezTo>
                    <a:cubicBezTo>
                      <a:pt x="19210" y="2925"/>
                      <a:pt x="19137" y="2864"/>
                      <a:pt x="19063" y="2864"/>
                    </a:cubicBezTo>
                    <a:cubicBezTo>
                      <a:pt x="19042" y="2864"/>
                      <a:pt x="19021" y="2869"/>
                      <a:pt x="19002" y="2880"/>
                    </a:cubicBezTo>
                    <a:cubicBezTo>
                      <a:pt x="16018" y="4412"/>
                      <a:pt x="13475" y="6921"/>
                      <a:pt x="12064" y="9978"/>
                    </a:cubicBezTo>
                    <a:cubicBezTo>
                      <a:pt x="12706" y="6640"/>
                      <a:pt x="13147" y="3154"/>
                      <a:pt x="11415" y="56"/>
                    </a:cubicBezTo>
                    <a:cubicBezTo>
                      <a:pt x="11390" y="17"/>
                      <a:pt x="11352" y="0"/>
                      <a:pt x="11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8278459" y="1065976"/>
                <a:ext cx="136078" cy="139833"/>
              </a:xfrm>
              <a:custGeom>
                <a:avLst/>
                <a:gdLst/>
                <a:ahLst/>
                <a:cxnLst/>
                <a:rect l="l" t="t" r="r" b="b"/>
                <a:pathLst>
                  <a:path w="5327" h="5474" extrusionOk="0">
                    <a:moveTo>
                      <a:pt x="0" y="1"/>
                    </a:moveTo>
                    <a:lnTo>
                      <a:pt x="0" y="1"/>
                    </a:lnTo>
                    <a:cubicBezTo>
                      <a:pt x="683" y="543"/>
                      <a:pt x="1138" y="1359"/>
                      <a:pt x="1312" y="2236"/>
                    </a:cubicBezTo>
                    <a:cubicBezTo>
                      <a:pt x="1539" y="3333"/>
                      <a:pt x="1379" y="4423"/>
                      <a:pt x="1078" y="5474"/>
                    </a:cubicBezTo>
                    <a:cubicBezTo>
                      <a:pt x="1593" y="4524"/>
                      <a:pt x="2275" y="3674"/>
                      <a:pt x="3252" y="3166"/>
                    </a:cubicBezTo>
                    <a:cubicBezTo>
                      <a:pt x="3746" y="2906"/>
                      <a:pt x="4290" y="2770"/>
                      <a:pt x="4825" y="2770"/>
                    </a:cubicBezTo>
                    <a:cubicBezTo>
                      <a:pt x="4994" y="2770"/>
                      <a:pt x="5161" y="2784"/>
                      <a:pt x="5326" y="2811"/>
                    </a:cubicBezTo>
                    <a:cubicBezTo>
                      <a:pt x="3720" y="1613"/>
                      <a:pt x="1927" y="66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8303928" y="1233245"/>
                <a:ext cx="114876" cy="120061"/>
              </a:xfrm>
              <a:custGeom>
                <a:avLst/>
                <a:gdLst/>
                <a:ahLst/>
                <a:cxnLst/>
                <a:rect l="l" t="t" r="r" b="b"/>
                <a:pathLst>
                  <a:path w="4497" h="4700" extrusionOk="0">
                    <a:moveTo>
                      <a:pt x="1892" y="1"/>
                    </a:moveTo>
                    <a:cubicBezTo>
                      <a:pt x="1113" y="1"/>
                      <a:pt x="360" y="470"/>
                      <a:pt x="27" y="1348"/>
                    </a:cubicBezTo>
                    <a:cubicBezTo>
                      <a:pt x="20" y="1361"/>
                      <a:pt x="14" y="1375"/>
                      <a:pt x="0" y="1381"/>
                    </a:cubicBezTo>
                    <a:cubicBezTo>
                      <a:pt x="1292" y="2278"/>
                      <a:pt x="2402" y="3402"/>
                      <a:pt x="3292" y="4700"/>
                    </a:cubicBezTo>
                    <a:cubicBezTo>
                      <a:pt x="4142" y="3542"/>
                      <a:pt x="4496" y="1957"/>
                      <a:pt x="3486" y="772"/>
                    </a:cubicBezTo>
                    <a:cubicBezTo>
                      <a:pt x="3043" y="250"/>
                      <a:pt x="2461"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8243590" y="910126"/>
                <a:ext cx="194346" cy="192456"/>
              </a:xfrm>
              <a:custGeom>
                <a:avLst/>
                <a:gdLst/>
                <a:ahLst/>
                <a:cxnLst/>
                <a:rect l="l" t="t" r="r" b="b"/>
                <a:pathLst>
                  <a:path w="7608" h="7534" extrusionOk="0">
                    <a:moveTo>
                      <a:pt x="1553" y="0"/>
                    </a:moveTo>
                    <a:cubicBezTo>
                      <a:pt x="1519" y="1285"/>
                      <a:pt x="1466" y="2616"/>
                      <a:pt x="997" y="3827"/>
                    </a:cubicBezTo>
                    <a:cubicBezTo>
                      <a:pt x="884" y="4135"/>
                      <a:pt x="476" y="5199"/>
                      <a:pt x="1" y="5393"/>
                    </a:cubicBezTo>
                    <a:cubicBezTo>
                      <a:pt x="1827" y="5868"/>
                      <a:pt x="3547" y="6590"/>
                      <a:pt x="5132" y="7534"/>
                    </a:cubicBezTo>
                    <a:cubicBezTo>
                      <a:pt x="5039" y="5567"/>
                      <a:pt x="5922" y="3533"/>
                      <a:pt x="7608" y="2476"/>
                    </a:cubicBezTo>
                    <a:cubicBezTo>
                      <a:pt x="5721" y="1405"/>
                      <a:pt x="3694" y="562"/>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7797677" y="1217407"/>
                <a:ext cx="639928" cy="639928"/>
              </a:xfrm>
              <a:custGeom>
                <a:avLst/>
                <a:gdLst/>
                <a:ahLst/>
                <a:cxnLst/>
                <a:rect l="l" t="t" r="r" b="b"/>
                <a:pathLst>
                  <a:path w="25051" h="25051" extrusionOk="0">
                    <a:moveTo>
                      <a:pt x="12231" y="975"/>
                    </a:moveTo>
                    <a:cubicBezTo>
                      <a:pt x="12269" y="975"/>
                      <a:pt x="12307" y="992"/>
                      <a:pt x="12332" y="1031"/>
                    </a:cubicBezTo>
                    <a:cubicBezTo>
                      <a:pt x="14064" y="4129"/>
                      <a:pt x="13623" y="7615"/>
                      <a:pt x="12981" y="10953"/>
                    </a:cubicBezTo>
                    <a:cubicBezTo>
                      <a:pt x="14392" y="7896"/>
                      <a:pt x="16935" y="5387"/>
                      <a:pt x="19919" y="3855"/>
                    </a:cubicBezTo>
                    <a:cubicBezTo>
                      <a:pt x="19938" y="3844"/>
                      <a:pt x="19959" y="3839"/>
                      <a:pt x="19980" y="3839"/>
                    </a:cubicBezTo>
                    <a:cubicBezTo>
                      <a:pt x="20054" y="3839"/>
                      <a:pt x="20127" y="3900"/>
                      <a:pt x="20106" y="3988"/>
                    </a:cubicBezTo>
                    <a:cubicBezTo>
                      <a:pt x="19270" y="7501"/>
                      <a:pt x="16493" y="9782"/>
                      <a:pt x="13710" y="11830"/>
                    </a:cubicBezTo>
                    <a:cubicBezTo>
                      <a:pt x="15138" y="11369"/>
                      <a:pt x="16635" y="11149"/>
                      <a:pt x="18136" y="11149"/>
                    </a:cubicBezTo>
                    <a:cubicBezTo>
                      <a:pt x="20080" y="11149"/>
                      <a:pt x="22028" y="11519"/>
                      <a:pt x="23833" y="12218"/>
                    </a:cubicBezTo>
                    <a:cubicBezTo>
                      <a:pt x="23926" y="12258"/>
                      <a:pt x="23960" y="12392"/>
                      <a:pt x="23859" y="12445"/>
                    </a:cubicBezTo>
                    <a:cubicBezTo>
                      <a:pt x="22308" y="13283"/>
                      <a:pt x="20669" y="13578"/>
                      <a:pt x="19003" y="13578"/>
                    </a:cubicBezTo>
                    <a:cubicBezTo>
                      <a:pt x="17327" y="13578"/>
                      <a:pt x="15625" y="13279"/>
                      <a:pt x="13957" y="12934"/>
                    </a:cubicBezTo>
                    <a:lnTo>
                      <a:pt x="13957" y="12934"/>
                    </a:lnTo>
                    <a:cubicBezTo>
                      <a:pt x="17015" y="14392"/>
                      <a:pt x="19490" y="16988"/>
                      <a:pt x="20976" y="20012"/>
                    </a:cubicBezTo>
                    <a:cubicBezTo>
                      <a:pt x="21012" y="20091"/>
                      <a:pt x="20961" y="20197"/>
                      <a:pt x="20872" y="20197"/>
                    </a:cubicBezTo>
                    <a:cubicBezTo>
                      <a:pt x="20862" y="20197"/>
                      <a:pt x="20852" y="20196"/>
                      <a:pt x="20842" y="20193"/>
                    </a:cubicBezTo>
                    <a:cubicBezTo>
                      <a:pt x="17263" y="19276"/>
                      <a:pt x="15014" y="16366"/>
                      <a:pt x="12981" y="13482"/>
                    </a:cubicBezTo>
                    <a:lnTo>
                      <a:pt x="12981" y="13482"/>
                    </a:lnTo>
                    <a:cubicBezTo>
                      <a:pt x="14131" y="16821"/>
                      <a:pt x="13944" y="20574"/>
                      <a:pt x="12673" y="23853"/>
                    </a:cubicBezTo>
                    <a:cubicBezTo>
                      <a:pt x="12653" y="23907"/>
                      <a:pt x="12601" y="23941"/>
                      <a:pt x="12548" y="23941"/>
                    </a:cubicBezTo>
                    <a:cubicBezTo>
                      <a:pt x="12510" y="23941"/>
                      <a:pt x="12471" y="23922"/>
                      <a:pt x="12445" y="23880"/>
                    </a:cubicBezTo>
                    <a:cubicBezTo>
                      <a:pt x="10773" y="20768"/>
                      <a:pt x="11268" y="17303"/>
                      <a:pt x="11964" y="13977"/>
                    </a:cubicBezTo>
                    <a:lnTo>
                      <a:pt x="11964" y="13977"/>
                    </a:lnTo>
                    <a:cubicBezTo>
                      <a:pt x="10498" y="17035"/>
                      <a:pt x="7909" y="19511"/>
                      <a:pt x="4885" y="20996"/>
                    </a:cubicBezTo>
                    <a:cubicBezTo>
                      <a:pt x="4866" y="21004"/>
                      <a:pt x="4846" y="21008"/>
                      <a:pt x="4827" y="21008"/>
                    </a:cubicBezTo>
                    <a:cubicBezTo>
                      <a:pt x="4749" y="21008"/>
                      <a:pt x="4676" y="20948"/>
                      <a:pt x="4698" y="20862"/>
                    </a:cubicBezTo>
                    <a:cubicBezTo>
                      <a:pt x="5641" y="17189"/>
                      <a:pt x="8692" y="14914"/>
                      <a:pt x="11649" y="12833"/>
                    </a:cubicBezTo>
                    <a:lnTo>
                      <a:pt x="11649" y="12833"/>
                    </a:lnTo>
                    <a:cubicBezTo>
                      <a:pt x="10010" y="13464"/>
                      <a:pt x="8255" y="13765"/>
                      <a:pt x="6497" y="13765"/>
                    </a:cubicBezTo>
                    <a:cubicBezTo>
                      <a:pt x="4639" y="13765"/>
                      <a:pt x="2777" y="13429"/>
                      <a:pt x="1044" y="12793"/>
                    </a:cubicBezTo>
                    <a:cubicBezTo>
                      <a:pt x="951" y="12760"/>
                      <a:pt x="917" y="12626"/>
                      <a:pt x="1011" y="12566"/>
                    </a:cubicBezTo>
                    <a:cubicBezTo>
                      <a:pt x="2629" y="11657"/>
                      <a:pt x="4352" y="11345"/>
                      <a:pt x="6106" y="11345"/>
                    </a:cubicBezTo>
                    <a:cubicBezTo>
                      <a:pt x="7710" y="11345"/>
                      <a:pt x="9338" y="11606"/>
                      <a:pt x="10933" y="11910"/>
                    </a:cubicBezTo>
                    <a:cubicBezTo>
                      <a:pt x="7876" y="10498"/>
                      <a:pt x="5367" y="7963"/>
                      <a:pt x="3834" y="4979"/>
                    </a:cubicBezTo>
                    <a:cubicBezTo>
                      <a:pt x="3792" y="4894"/>
                      <a:pt x="3843" y="4787"/>
                      <a:pt x="3937" y="4787"/>
                    </a:cubicBezTo>
                    <a:cubicBezTo>
                      <a:pt x="3947" y="4787"/>
                      <a:pt x="3957" y="4789"/>
                      <a:pt x="3968" y="4791"/>
                    </a:cubicBezTo>
                    <a:cubicBezTo>
                      <a:pt x="7568" y="5648"/>
                      <a:pt x="9869" y="8538"/>
                      <a:pt x="11964" y="11388"/>
                    </a:cubicBezTo>
                    <a:cubicBezTo>
                      <a:pt x="10773" y="8083"/>
                      <a:pt x="10893" y="4343"/>
                      <a:pt x="12104" y="1065"/>
                    </a:cubicBezTo>
                    <a:cubicBezTo>
                      <a:pt x="12124" y="1010"/>
                      <a:pt x="12178" y="975"/>
                      <a:pt x="12231" y="975"/>
                    </a:cubicBezTo>
                    <a:close/>
                    <a:moveTo>
                      <a:pt x="12526" y="1"/>
                    </a:moveTo>
                    <a:cubicBezTo>
                      <a:pt x="5621" y="1"/>
                      <a:pt x="1" y="5621"/>
                      <a:pt x="1" y="12526"/>
                    </a:cubicBezTo>
                    <a:cubicBezTo>
                      <a:pt x="1" y="13643"/>
                      <a:pt x="148" y="14720"/>
                      <a:pt x="422" y="15750"/>
                    </a:cubicBezTo>
                    <a:cubicBezTo>
                      <a:pt x="456" y="15777"/>
                      <a:pt x="469" y="15824"/>
                      <a:pt x="456" y="15864"/>
                    </a:cubicBezTo>
                    <a:cubicBezTo>
                      <a:pt x="523" y="16092"/>
                      <a:pt x="589" y="16312"/>
                      <a:pt x="663" y="16533"/>
                    </a:cubicBezTo>
                    <a:cubicBezTo>
                      <a:pt x="723" y="16580"/>
                      <a:pt x="743" y="16660"/>
                      <a:pt x="730" y="16721"/>
                    </a:cubicBezTo>
                    <a:cubicBezTo>
                      <a:pt x="2456" y="21571"/>
                      <a:pt x="7093" y="25050"/>
                      <a:pt x="12526" y="25050"/>
                    </a:cubicBezTo>
                    <a:cubicBezTo>
                      <a:pt x="19430" y="25050"/>
                      <a:pt x="25050" y="19430"/>
                      <a:pt x="25050" y="12526"/>
                    </a:cubicBezTo>
                    <a:cubicBezTo>
                      <a:pt x="25050" y="5621"/>
                      <a:pt x="19430" y="1"/>
                      <a:pt x="12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8263771" y="2027541"/>
                <a:ext cx="50783" cy="129053"/>
              </a:xfrm>
              <a:custGeom>
                <a:avLst/>
                <a:gdLst/>
                <a:ahLst/>
                <a:cxnLst/>
                <a:rect l="l" t="t" r="r" b="b"/>
                <a:pathLst>
                  <a:path w="1988" h="5052" extrusionOk="0">
                    <a:moveTo>
                      <a:pt x="194" y="0"/>
                    </a:moveTo>
                    <a:lnTo>
                      <a:pt x="194" y="0"/>
                    </a:lnTo>
                    <a:cubicBezTo>
                      <a:pt x="0" y="1974"/>
                      <a:pt x="328" y="3700"/>
                      <a:pt x="1867" y="5052"/>
                    </a:cubicBezTo>
                    <a:cubicBezTo>
                      <a:pt x="1893" y="5005"/>
                      <a:pt x="1940" y="4985"/>
                      <a:pt x="1987" y="4985"/>
                    </a:cubicBezTo>
                    <a:cubicBezTo>
                      <a:pt x="1887" y="3125"/>
                      <a:pt x="1365" y="1459"/>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8177965" y="1800216"/>
                <a:ext cx="211947" cy="199174"/>
              </a:xfrm>
              <a:custGeom>
                <a:avLst/>
                <a:gdLst/>
                <a:ahLst/>
                <a:cxnLst/>
                <a:rect l="l" t="t" r="r" b="b"/>
                <a:pathLst>
                  <a:path w="8297" h="7797" extrusionOk="0">
                    <a:moveTo>
                      <a:pt x="5252" y="1"/>
                    </a:moveTo>
                    <a:cubicBezTo>
                      <a:pt x="5179" y="61"/>
                      <a:pt x="5099" y="115"/>
                      <a:pt x="5025" y="168"/>
                    </a:cubicBezTo>
                    <a:cubicBezTo>
                      <a:pt x="5052" y="175"/>
                      <a:pt x="5072" y="195"/>
                      <a:pt x="5085" y="222"/>
                    </a:cubicBezTo>
                    <a:cubicBezTo>
                      <a:pt x="5814" y="1707"/>
                      <a:pt x="5440" y="3661"/>
                      <a:pt x="3767" y="4283"/>
                    </a:cubicBezTo>
                    <a:cubicBezTo>
                      <a:pt x="3498" y="4382"/>
                      <a:pt x="3226" y="4428"/>
                      <a:pt x="2960" y="4428"/>
                    </a:cubicBezTo>
                    <a:cubicBezTo>
                      <a:pt x="1752" y="4428"/>
                      <a:pt x="665" y="3478"/>
                      <a:pt x="495" y="2222"/>
                    </a:cubicBezTo>
                    <a:cubicBezTo>
                      <a:pt x="495" y="2215"/>
                      <a:pt x="502" y="2209"/>
                      <a:pt x="502" y="2195"/>
                    </a:cubicBezTo>
                    <a:lnTo>
                      <a:pt x="502" y="2195"/>
                    </a:lnTo>
                    <a:cubicBezTo>
                      <a:pt x="335" y="2235"/>
                      <a:pt x="168" y="2269"/>
                      <a:pt x="0" y="2296"/>
                    </a:cubicBezTo>
                    <a:cubicBezTo>
                      <a:pt x="7" y="2309"/>
                      <a:pt x="14" y="2322"/>
                      <a:pt x="20" y="2336"/>
                    </a:cubicBezTo>
                    <a:cubicBezTo>
                      <a:pt x="569" y="4414"/>
                      <a:pt x="1573" y="7797"/>
                      <a:pt x="4164" y="7797"/>
                    </a:cubicBezTo>
                    <a:cubicBezTo>
                      <a:pt x="4418" y="7797"/>
                      <a:pt x="4686" y="7764"/>
                      <a:pt x="4971" y="7695"/>
                    </a:cubicBezTo>
                    <a:cubicBezTo>
                      <a:pt x="8297" y="6885"/>
                      <a:pt x="6149" y="2075"/>
                      <a:pt x="5226" y="255"/>
                    </a:cubicBezTo>
                    <a:cubicBezTo>
                      <a:pt x="5186" y="175"/>
                      <a:pt x="5219" y="94"/>
                      <a:pt x="5286" y="48"/>
                    </a:cubicBezTo>
                    <a:lnTo>
                      <a:pt x="5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8130094" y="2164769"/>
                <a:ext cx="179326" cy="154547"/>
              </a:xfrm>
              <a:custGeom>
                <a:avLst/>
                <a:gdLst/>
                <a:ahLst/>
                <a:cxnLst/>
                <a:rect l="l" t="t" r="r" b="b"/>
                <a:pathLst>
                  <a:path w="7020" h="6050" extrusionOk="0">
                    <a:moveTo>
                      <a:pt x="7019" y="1"/>
                    </a:moveTo>
                    <a:lnTo>
                      <a:pt x="7019" y="1"/>
                    </a:lnTo>
                    <a:cubicBezTo>
                      <a:pt x="6692" y="101"/>
                      <a:pt x="6364" y="195"/>
                      <a:pt x="6036" y="282"/>
                    </a:cubicBezTo>
                    <a:cubicBezTo>
                      <a:pt x="5742" y="1680"/>
                      <a:pt x="5454" y="3038"/>
                      <a:pt x="5360" y="4470"/>
                    </a:cubicBezTo>
                    <a:cubicBezTo>
                      <a:pt x="5355" y="4547"/>
                      <a:pt x="5287" y="4620"/>
                      <a:pt x="5214" y="4620"/>
                    </a:cubicBezTo>
                    <a:cubicBezTo>
                      <a:pt x="5191" y="4620"/>
                      <a:pt x="5168" y="4613"/>
                      <a:pt x="5146" y="4597"/>
                    </a:cubicBezTo>
                    <a:cubicBezTo>
                      <a:pt x="3788" y="3554"/>
                      <a:pt x="2269" y="2430"/>
                      <a:pt x="1219" y="1065"/>
                    </a:cubicBezTo>
                    <a:cubicBezTo>
                      <a:pt x="817" y="1091"/>
                      <a:pt x="409" y="1105"/>
                      <a:pt x="1" y="1118"/>
                    </a:cubicBezTo>
                    <a:cubicBezTo>
                      <a:pt x="1901" y="2764"/>
                      <a:pt x="3741" y="4464"/>
                      <a:pt x="5688" y="6049"/>
                    </a:cubicBezTo>
                    <a:cubicBezTo>
                      <a:pt x="6130" y="4035"/>
                      <a:pt x="6571" y="2015"/>
                      <a:pt x="70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2"/>
              <p:cNvSpPr/>
              <p:nvPr/>
            </p:nvSpPr>
            <p:spPr>
              <a:xfrm>
                <a:off x="8185833" y="732205"/>
                <a:ext cx="213480" cy="165276"/>
              </a:xfrm>
              <a:custGeom>
                <a:avLst/>
                <a:gdLst/>
                <a:ahLst/>
                <a:cxnLst/>
                <a:rect l="l" t="t" r="r" b="b"/>
                <a:pathLst>
                  <a:path w="8357" h="6470" extrusionOk="0">
                    <a:moveTo>
                      <a:pt x="0" y="0"/>
                    </a:moveTo>
                    <a:lnTo>
                      <a:pt x="0" y="0"/>
                    </a:lnTo>
                    <a:cubicBezTo>
                      <a:pt x="13" y="13"/>
                      <a:pt x="27" y="27"/>
                      <a:pt x="34" y="40"/>
                    </a:cubicBezTo>
                    <a:cubicBezTo>
                      <a:pt x="1151" y="2262"/>
                      <a:pt x="2409" y="4409"/>
                      <a:pt x="3800" y="6470"/>
                    </a:cubicBezTo>
                    <a:cubicBezTo>
                      <a:pt x="5386" y="5005"/>
                      <a:pt x="6905" y="3473"/>
                      <a:pt x="8357" y="1867"/>
                    </a:cubicBezTo>
                    <a:cubicBezTo>
                      <a:pt x="5721" y="883"/>
                      <a:pt x="2917" y="2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8196077" y="1807573"/>
                <a:ext cx="117967" cy="99191"/>
              </a:xfrm>
              <a:custGeom>
                <a:avLst/>
                <a:gdLst/>
                <a:ahLst/>
                <a:cxnLst/>
                <a:rect l="l" t="t" r="r" b="b"/>
                <a:pathLst>
                  <a:path w="4618" h="3883" extrusionOk="0">
                    <a:moveTo>
                      <a:pt x="4149" y="0"/>
                    </a:moveTo>
                    <a:cubicBezTo>
                      <a:pt x="2904" y="850"/>
                      <a:pt x="1506" y="1486"/>
                      <a:pt x="1" y="1860"/>
                    </a:cubicBezTo>
                    <a:cubicBezTo>
                      <a:pt x="1" y="1867"/>
                      <a:pt x="7" y="1867"/>
                      <a:pt x="7" y="1874"/>
                    </a:cubicBezTo>
                    <a:cubicBezTo>
                      <a:pt x="232" y="2990"/>
                      <a:pt x="1163" y="3883"/>
                      <a:pt x="2242" y="3883"/>
                    </a:cubicBezTo>
                    <a:cubicBezTo>
                      <a:pt x="2546" y="3883"/>
                      <a:pt x="2863" y="3811"/>
                      <a:pt x="3179" y="3654"/>
                    </a:cubicBezTo>
                    <a:cubicBezTo>
                      <a:pt x="4617" y="2924"/>
                      <a:pt x="4597" y="1365"/>
                      <a:pt x="4155" y="27"/>
                    </a:cubicBezTo>
                    <a:cubicBezTo>
                      <a:pt x="4149" y="14"/>
                      <a:pt x="4149" y="7"/>
                      <a:pt x="4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8126518" y="1509540"/>
                <a:ext cx="271262" cy="48433"/>
              </a:xfrm>
              <a:custGeom>
                <a:avLst/>
                <a:gdLst/>
                <a:ahLst/>
                <a:cxnLst/>
                <a:rect l="l" t="t" r="r" b="b"/>
                <a:pathLst>
                  <a:path w="10619" h="1896" extrusionOk="0">
                    <a:moveTo>
                      <a:pt x="5433" y="1"/>
                    </a:moveTo>
                    <a:cubicBezTo>
                      <a:pt x="3682" y="1"/>
                      <a:pt x="1929" y="299"/>
                      <a:pt x="208" y="855"/>
                    </a:cubicBezTo>
                    <a:cubicBezTo>
                      <a:pt x="141" y="909"/>
                      <a:pt x="74" y="956"/>
                      <a:pt x="0" y="1003"/>
                    </a:cubicBezTo>
                    <a:cubicBezTo>
                      <a:pt x="2004" y="1442"/>
                      <a:pt x="4084" y="1896"/>
                      <a:pt x="6124" y="1896"/>
                    </a:cubicBezTo>
                    <a:cubicBezTo>
                      <a:pt x="7661" y="1896"/>
                      <a:pt x="9176" y="1638"/>
                      <a:pt x="10618" y="922"/>
                    </a:cubicBezTo>
                    <a:cubicBezTo>
                      <a:pt x="8914" y="295"/>
                      <a:pt x="7174" y="1"/>
                      <a:pt x="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8145498" y="1056397"/>
                <a:ext cx="188522" cy="199839"/>
              </a:xfrm>
              <a:custGeom>
                <a:avLst/>
                <a:gdLst/>
                <a:ahLst/>
                <a:cxnLst/>
                <a:rect l="l" t="t" r="r" b="b"/>
                <a:pathLst>
                  <a:path w="7380" h="7823" extrusionOk="0">
                    <a:moveTo>
                      <a:pt x="3297" y="1"/>
                    </a:moveTo>
                    <a:cubicBezTo>
                      <a:pt x="796" y="1"/>
                      <a:pt x="237" y="4101"/>
                      <a:pt x="0" y="5969"/>
                    </a:cubicBezTo>
                    <a:lnTo>
                      <a:pt x="0" y="5976"/>
                    </a:lnTo>
                    <a:cubicBezTo>
                      <a:pt x="0" y="5989"/>
                      <a:pt x="7" y="6003"/>
                      <a:pt x="7" y="6009"/>
                    </a:cubicBezTo>
                    <a:cubicBezTo>
                      <a:pt x="7" y="6029"/>
                      <a:pt x="7" y="6050"/>
                      <a:pt x="0" y="6070"/>
                    </a:cubicBezTo>
                    <a:cubicBezTo>
                      <a:pt x="94" y="6076"/>
                      <a:pt x="181" y="6083"/>
                      <a:pt x="268" y="6090"/>
                    </a:cubicBezTo>
                    <a:lnTo>
                      <a:pt x="268" y="6083"/>
                    </a:lnTo>
                    <a:cubicBezTo>
                      <a:pt x="250" y="4761"/>
                      <a:pt x="1425" y="3702"/>
                      <a:pt x="2691" y="3702"/>
                    </a:cubicBezTo>
                    <a:cubicBezTo>
                      <a:pt x="2880" y="3702"/>
                      <a:pt x="3070" y="3725"/>
                      <a:pt x="3258" y="3775"/>
                    </a:cubicBezTo>
                    <a:cubicBezTo>
                      <a:pt x="5065" y="4250"/>
                      <a:pt x="5306" y="6016"/>
                      <a:pt x="5065" y="7595"/>
                    </a:cubicBezTo>
                    <a:cubicBezTo>
                      <a:pt x="5199" y="7669"/>
                      <a:pt x="5326" y="7749"/>
                      <a:pt x="5460" y="7823"/>
                    </a:cubicBezTo>
                    <a:cubicBezTo>
                      <a:pt x="5460" y="7802"/>
                      <a:pt x="5473" y="7789"/>
                      <a:pt x="5473" y="7769"/>
                    </a:cubicBezTo>
                    <a:cubicBezTo>
                      <a:pt x="5386" y="7749"/>
                      <a:pt x="5312" y="7675"/>
                      <a:pt x="5353" y="7568"/>
                    </a:cubicBezTo>
                    <a:cubicBezTo>
                      <a:pt x="6202" y="5300"/>
                      <a:pt x="7380" y="1125"/>
                      <a:pt x="4101" y="128"/>
                    </a:cubicBezTo>
                    <a:cubicBezTo>
                      <a:pt x="3813" y="41"/>
                      <a:pt x="3546" y="1"/>
                      <a:pt x="3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8225479" y="915082"/>
                <a:ext cx="51294" cy="124430"/>
              </a:xfrm>
              <a:custGeom>
                <a:avLst/>
                <a:gdLst/>
                <a:ahLst/>
                <a:cxnLst/>
                <a:rect l="l" t="t" r="r" b="b"/>
                <a:pathLst>
                  <a:path w="2008" h="4871" extrusionOk="0">
                    <a:moveTo>
                      <a:pt x="2008" y="0"/>
                    </a:moveTo>
                    <a:cubicBezTo>
                      <a:pt x="1499" y="642"/>
                      <a:pt x="1071" y="1325"/>
                      <a:pt x="797" y="2108"/>
                    </a:cubicBezTo>
                    <a:cubicBezTo>
                      <a:pt x="669" y="2482"/>
                      <a:pt x="0" y="4817"/>
                      <a:pt x="710" y="4871"/>
                    </a:cubicBezTo>
                    <a:cubicBezTo>
                      <a:pt x="711" y="4871"/>
                      <a:pt x="712" y="4871"/>
                      <a:pt x="713" y="4871"/>
                    </a:cubicBezTo>
                    <a:cubicBezTo>
                      <a:pt x="949" y="4871"/>
                      <a:pt x="1466" y="3585"/>
                      <a:pt x="1519" y="3432"/>
                    </a:cubicBezTo>
                    <a:cubicBezTo>
                      <a:pt x="1653" y="3071"/>
                      <a:pt x="1740" y="2696"/>
                      <a:pt x="1813" y="2315"/>
                    </a:cubicBezTo>
                    <a:cubicBezTo>
                      <a:pt x="1954" y="1552"/>
                      <a:pt x="1987" y="776"/>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8156942" y="1158066"/>
                <a:ext cx="116255" cy="88948"/>
              </a:xfrm>
              <a:custGeom>
                <a:avLst/>
                <a:gdLst/>
                <a:ahLst/>
                <a:cxnLst/>
                <a:rect l="l" t="t" r="r" b="b"/>
                <a:pathLst>
                  <a:path w="4551" h="3482" extrusionOk="0">
                    <a:moveTo>
                      <a:pt x="2206" y="0"/>
                    </a:moveTo>
                    <a:cubicBezTo>
                      <a:pt x="1062" y="0"/>
                      <a:pt x="227" y="986"/>
                      <a:pt x="0" y="2130"/>
                    </a:cubicBezTo>
                    <a:cubicBezTo>
                      <a:pt x="1553" y="2317"/>
                      <a:pt x="3018" y="2785"/>
                      <a:pt x="4356" y="3481"/>
                    </a:cubicBezTo>
                    <a:cubicBezTo>
                      <a:pt x="4550" y="2130"/>
                      <a:pt x="4383" y="571"/>
                      <a:pt x="2857" y="102"/>
                    </a:cubicBezTo>
                    <a:cubicBezTo>
                      <a:pt x="2631" y="33"/>
                      <a:pt x="2413" y="0"/>
                      <a:pt x="2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8167185" y="2173837"/>
                <a:ext cx="109767" cy="98118"/>
              </a:xfrm>
              <a:custGeom>
                <a:avLst/>
                <a:gdLst/>
                <a:ahLst/>
                <a:cxnLst/>
                <a:rect l="l" t="t" r="r" b="b"/>
                <a:pathLst>
                  <a:path w="4297" h="3841" extrusionOk="0">
                    <a:moveTo>
                      <a:pt x="4296" y="0"/>
                    </a:moveTo>
                    <a:cubicBezTo>
                      <a:pt x="2905" y="348"/>
                      <a:pt x="1473" y="583"/>
                      <a:pt x="1" y="696"/>
                    </a:cubicBezTo>
                    <a:cubicBezTo>
                      <a:pt x="1252" y="1687"/>
                      <a:pt x="2376" y="2844"/>
                      <a:pt x="3641" y="3841"/>
                    </a:cubicBezTo>
                    <a:cubicBezTo>
                      <a:pt x="3734" y="2550"/>
                      <a:pt x="3908" y="1232"/>
                      <a:pt x="4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8106337" y="743982"/>
                <a:ext cx="168546" cy="156412"/>
              </a:xfrm>
              <a:custGeom>
                <a:avLst/>
                <a:gdLst/>
                <a:ahLst/>
                <a:cxnLst/>
                <a:rect l="l" t="t" r="r" b="b"/>
                <a:pathLst>
                  <a:path w="6598" h="6123" extrusionOk="0">
                    <a:moveTo>
                      <a:pt x="2998" y="1"/>
                    </a:moveTo>
                    <a:cubicBezTo>
                      <a:pt x="1988" y="1787"/>
                      <a:pt x="1025" y="3600"/>
                      <a:pt x="1" y="5380"/>
                    </a:cubicBezTo>
                    <a:lnTo>
                      <a:pt x="610" y="5380"/>
                    </a:lnTo>
                    <a:cubicBezTo>
                      <a:pt x="1265" y="4042"/>
                      <a:pt x="1955" y="2724"/>
                      <a:pt x="2637" y="1399"/>
                    </a:cubicBezTo>
                    <a:cubicBezTo>
                      <a:pt x="2662" y="1348"/>
                      <a:pt x="2709" y="1326"/>
                      <a:pt x="2757" y="1326"/>
                    </a:cubicBezTo>
                    <a:cubicBezTo>
                      <a:pt x="2811" y="1326"/>
                      <a:pt x="2866" y="1353"/>
                      <a:pt x="2898" y="1399"/>
                    </a:cubicBezTo>
                    <a:cubicBezTo>
                      <a:pt x="3868" y="2851"/>
                      <a:pt x="4778" y="4336"/>
                      <a:pt x="5621" y="5868"/>
                    </a:cubicBezTo>
                    <a:cubicBezTo>
                      <a:pt x="5628" y="5882"/>
                      <a:pt x="5628" y="5895"/>
                      <a:pt x="5634" y="5902"/>
                    </a:cubicBezTo>
                    <a:cubicBezTo>
                      <a:pt x="5956" y="5969"/>
                      <a:pt x="6277" y="6042"/>
                      <a:pt x="6598" y="6123"/>
                    </a:cubicBezTo>
                    <a:cubicBezTo>
                      <a:pt x="5273" y="4156"/>
                      <a:pt x="4076" y="2115"/>
                      <a:pt x="2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8123963" y="2021385"/>
                <a:ext cx="181702" cy="164612"/>
              </a:xfrm>
              <a:custGeom>
                <a:avLst/>
                <a:gdLst/>
                <a:ahLst/>
                <a:cxnLst/>
                <a:rect l="l" t="t" r="r" b="b"/>
                <a:pathLst>
                  <a:path w="7113" h="6444" extrusionOk="0">
                    <a:moveTo>
                      <a:pt x="5446" y="0"/>
                    </a:moveTo>
                    <a:lnTo>
                      <a:pt x="5446" y="0"/>
                    </a:lnTo>
                    <a:cubicBezTo>
                      <a:pt x="3720" y="516"/>
                      <a:pt x="1894" y="810"/>
                      <a:pt x="0" y="830"/>
                    </a:cubicBezTo>
                    <a:cubicBezTo>
                      <a:pt x="1198" y="2496"/>
                      <a:pt x="1291" y="4691"/>
                      <a:pt x="248" y="6444"/>
                    </a:cubicBezTo>
                    <a:cubicBezTo>
                      <a:pt x="2630" y="6397"/>
                      <a:pt x="4931" y="6022"/>
                      <a:pt x="7112" y="5360"/>
                    </a:cubicBezTo>
                    <a:cubicBezTo>
                      <a:pt x="5339" y="4343"/>
                      <a:pt x="5239" y="1800"/>
                      <a:pt x="5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8110961" y="888592"/>
                <a:ext cx="165302" cy="156744"/>
              </a:xfrm>
              <a:custGeom>
                <a:avLst/>
                <a:gdLst/>
                <a:ahLst/>
                <a:cxnLst/>
                <a:rect l="l" t="t" r="r" b="b"/>
                <a:pathLst>
                  <a:path w="6471" h="6136" extrusionOk="0">
                    <a:moveTo>
                      <a:pt x="262" y="0"/>
                    </a:moveTo>
                    <a:cubicBezTo>
                      <a:pt x="175" y="0"/>
                      <a:pt x="88" y="7"/>
                      <a:pt x="1" y="7"/>
                    </a:cubicBezTo>
                    <a:cubicBezTo>
                      <a:pt x="1225" y="1586"/>
                      <a:pt x="1312" y="3834"/>
                      <a:pt x="496" y="5620"/>
                    </a:cubicBezTo>
                    <a:cubicBezTo>
                      <a:pt x="1961" y="5634"/>
                      <a:pt x="3393" y="5814"/>
                      <a:pt x="4771" y="6135"/>
                    </a:cubicBezTo>
                    <a:cubicBezTo>
                      <a:pt x="4383" y="5654"/>
                      <a:pt x="4778" y="4008"/>
                      <a:pt x="4871" y="3660"/>
                    </a:cubicBezTo>
                    <a:cubicBezTo>
                      <a:pt x="5146" y="2576"/>
                      <a:pt x="5688" y="1566"/>
                      <a:pt x="6470" y="769"/>
                    </a:cubicBezTo>
                    <a:cubicBezTo>
                      <a:pt x="4483" y="268"/>
                      <a:pt x="240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8122584" y="1540960"/>
                <a:ext cx="202035" cy="184256"/>
              </a:xfrm>
              <a:custGeom>
                <a:avLst/>
                <a:gdLst/>
                <a:ahLst/>
                <a:cxnLst/>
                <a:rect l="l" t="t" r="r" b="b"/>
                <a:pathLst>
                  <a:path w="7909" h="7213" extrusionOk="0">
                    <a:moveTo>
                      <a:pt x="1" y="0"/>
                    </a:moveTo>
                    <a:lnTo>
                      <a:pt x="1" y="0"/>
                    </a:lnTo>
                    <a:cubicBezTo>
                      <a:pt x="2075" y="2964"/>
                      <a:pt x="4283" y="6155"/>
                      <a:pt x="7909" y="7213"/>
                    </a:cubicBezTo>
                    <a:cubicBezTo>
                      <a:pt x="6223" y="3921"/>
                      <a:pt x="3493" y="1546"/>
                      <a:pt x="148" y="34"/>
                    </a:cubicBezTo>
                    <a:cubicBezTo>
                      <a:pt x="94" y="27"/>
                      <a:pt x="47" y="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8123095" y="1324747"/>
                <a:ext cx="180169" cy="204105"/>
              </a:xfrm>
              <a:custGeom>
                <a:avLst/>
                <a:gdLst/>
                <a:ahLst/>
                <a:cxnLst/>
                <a:rect l="l" t="t" r="r" b="b"/>
                <a:pathLst>
                  <a:path w="7053" h="7990" extrusionOk="0">
                    <a:moveTo>
                      <a:pt x="7053" y="0"/>
                    </a:moveTo>
                    <a:lnTo>
                      <a:pt x="7053" y="0"/>
                    </a:lnTo>
                    <a:cubicBezTo>
                      <a:pt x="3801" y="1740"/>
                      <a:pt x="1479" y="4490"/>
                      <a:pt x="27" y="7849"/>
                    </a:cubicBezTo>
                    <a:cubicBezTo>
                      <a:pt x="21" y="7895"/>
                      <a:pt x="7" y="7942"/>
                      <a:pt x="1" y="7989"/>
                    </a:cubicBezTo>
                    <a:cubicBezTo>
                      <a:pt x="41" y="7969"/>
                      <a:pt x="81" y="7956"/>
                      <a:pt x="121" y="7936"/>
                    </a:cubicBezTo>
                    <a:cubicBezTo>
                      <a:pt x="3005" y="5841"/>
                      <a:pt x="6076" y="3593"/>
                      <a:pt x="7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8130273" y="1898156"/>
                <a:ext cx="152657" cy="137100"/>
              </a:xfrm>
              <a:custGeom>
                <a:avLst/>
                <a:gdLst/>
                <a:ahLst/>
                <a:cxnLst/>
                <a:rect l="l" t="t" r="r" b="b"/>
                <a:pathLst>
                  <a:path w="5976" h="5367" extrusionOk="0">
                    <a:moveTo>
                      <a:pt x="2041" y="1"/>
                    </a:moveTo>
                    <a:cubicBezTo>
                      <a:pt x="2168" y="2088"/>
                      <a:pt x="1854" y="4497"/>
                      <a:pt x="1" y="5366"/>
                    </a:cubicBezTo>
                    <a:cubicBezTo>
                      <a:pt x="2088" y="5313"/>
                      <a:pt x="4095" y="4931"/>
                      <a:pt x="5975" y="4269"/>
                    </a:cubicBezTo>
                    <a:cubicBezTo>
                      <a:pt x="3908" y="4222"/>
                      <a:pt x="2677" y="2008"/>
                      <a:pt x="2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2"/>
              <p:cNvSpPr/>
              <p:nvPr/>
            </p:nvSpPr>
            <p:spPr>
              <a:xfrm>
                <a:off x="8129430" y="789273"/>
                <a:ext cx="110431" cy="103432"/>
              </a:xfrm>
              <a:custGeom>
                <a:avLst/>
                <a:gdLst/>
                <a:ahLst/>
                <a:cxnLst/>
                <a:rect l="l" t="t" r="r" b="b"/>
                <a:pathLst>
                  <a:path w="4323" h="4049" extrusionOk="0">
                    <a:moveTo>
                      <a:pt x="1874" y="1"/>
                    </a:moveTo>
                    <a:cubicBezTo>
                      <a:pt x="1258" y="1205"/>
                      <a:pt x="642" y="2416"/>
                      <a:pt x="0" y="3607"/>
                    </a:cubicBezTo>
                    <a:cubicBezTo>
                      <a:pt x="1472" y="3634"/>
                      <a:pt x="2917" y="3788"/>
                      <a:pt x="4322" y="4049"/>
                    </a:cubicBezTo>
                    <a:cubicBezTo>
                      <a:pt x="3560" y="2670"/>
                      <a:pt x="2743" y="1319"/>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7983644" y="729293"/>
                <a:ext cx="197591" cy="147344"/>
              </a:xfrm>
              <a:custGeom>
                <a:avLst/>
                <a:gdLst/>
                <a:ahLst/>
                <a:cxnLst/>
                <a:rect l="l" t="t" r="r" b="b"/>
                <a:pathLst>
                  <a:path w="7735" h="5768" extrusionOk="0">
                    <a:moveTo>
                      <a:pt x="5246" y="0"/>
                    </a:moveTo>
                    <a:cubicBezTo>
                      <a:pt x="3459" y="0"/>
                      <a:pt x="1706" y="154"/>
                      <a:pt x="0" y="435"/>
                    </a:cubicBezTo>
                    <a:cubicBezTo>
                      <a:pt x="1773" y="2008"/>
                      <a:pt x="3312" y="3787"/>
                      <a:pt x="4617" y="5768"/>
                    </a:cubicBezTo>
                    <a:cubicBezTo>
                      <a:pt x="5547" y="3854"/>
                      <a:pt x="6617" y="2001"/>
                      <a:pt x="7674" y="154"/>
                    </a:cubicBezTo>
                    <a:cubicBezTo>
                      <a:pt x="7688" y="127"/>
                      <a:pt x="7708" y="114"/>
                      <a:pt x="7734" y="101"/>
                    </a:cubicBezTo>
                    <a:cubicBezTo>
                      <a:pt x="6912" y="34"/>
                      <a:pt x="6082" y="0"/>
                      <a:pt x="5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8011846" y="1853197"/>
                <a:ext cx="169568" cy="181702"/>
              </a:xfrm>
              <a:custGeom>
                <a:avLst/>
                <a:gdLst/>
                <a:ahLst/>
                <a:cxnLst/>
                <a:rect l="l" t="t" r="r" b="b"/>
                <a:pathLst>
                  <a:path w="6638" h="7113" extrusionOk="0">
                    <a:moveTo>
                      <a:pt x="783" y="1"/>
                    </a:moveTo>
                    <a:lnTo>
                      <a:pt x="783" y="1"/>
                    </a:lnTo>
                    <a:cubicBezTo>
                      <a:pt x="790" y="14"/>
                      <a:pt x="790" y="28"/>
                      <a:pt x="790" y="41"/>
                    </a:cubicBezTo>
                    <a:cubicBezTo>
                      <a:pt x="716" y="1995"/>
                      <a:pt x="0" y="6598"/>
                      <a:pt x="2723" y="7080"/>
                    </a:cubicBezTo>
                    <a:cubicBezTo>
                      <a:pt x="2937" y="7100"/>
                      <a:pt x="3151" y="7106"/>
                      <a:pt x="3372" y="7113"/>
                    </a:cubicBezTo>
                    <a:cubicBezTo>
                      <a:pt x="4730" y="7026"/>
                      <a:pt x="5821" y="5855"/>
                      <a:pt x="6202" y="4617"/>
                    </a:cubicBezTo>
                    <a:cubicBezTo>
                      <a:pt x="6637" y="3212"/>
                      <a:pt x="6396" y="1707"/>
                      <a:pt x="6189" y="289"/>
                    </a:cubicBezTo>
                    <a:lnTo>
                      <a:pt x="6189" y="282"/>
                    </a:lnTo>
                    <a:cubicBezTo>
                      <a:pt x="6102" y="295"/>
                      <a:pt x="6015" y="309"/>
                      <a:pt x="5928" y="322"/>
                    </a:cubicBezTo>
                    <a:cubicBezTo>
                      <a:pt x="5935" y="329"/>
                      <a:pt x="5941" y="342"/>
                      <a:pt x="5941" y="355"/>
                    </a:cubicBezTo>
                    <a:cubicBezTo>
                      <a:pt x="6157" y="1966"/>
                      <a:pt x="5025" y="3514"/>
                      <a:pt x="3399" y="3514"/>
                    </a:cubicBezTo>
                    <a:cubicBezTo>
                      <a:pt x="3261" y="3514"/>
                      <a:pt x="3121" y="3503"/>
                      <a:pt x="2977" y="3480"/>
                    </a:cubicBezTo>
                    <a:cubicBezTo>
                      <a:pt x="1492" y="3232"/>
                      <a:pt x="422" y="1459"/>
                      <a:pt x="1285" y="121"/>
                    </a:cubicBezTo>
                    <a:cubicBezTo>
                      <a:pt x="1117" y="81"/>
                      <a:pt x="950" y="4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8044135" y="1039333"/>
                <a:ext cx="176235" cy="148697"/>
              </a:xfrm>
              <a:custGeom>
                <a:avLst/>
                <a:gdLst/>
                <a:ahLst/>
                <a:cxnLst/>
                <a:rect l="l" t="t" r="r" b="b"/>
                <a:pathLst>
                  <a:path w="6899" h="5821" extrusionOk="0">
                    <a:moveTo>
                      <a:pt x="2878" y="0"/>
                    </a:moveTo>
                    <a:cubicBezTo>
                      <a:pt x="1901" y="0"/>
                      <a:pt x="944" y="74"/>
                      <a:pt x="1" y="214"/>
                    </a:cubicBezTo>
                    <a:cubicBezTo>
                      <a:pt x="2362" y="555"/>
                      <a:pt x="3393" y="3546"/>
                      <a:pt x="3828" y="5821"/>
                    </a:cubicBezTo>
                    <a:cubicBezTo>
                      <a:pt x="3948" y="3754"/>
                      <a:pt x="4825" y="776"/>
                      <a:pt x="6899" y="415"/>
                    </a:cubicBezTo>
                    <a:cubicBezTo>
                      <a:pt x="5601" y="147"/>
                      <a:pt x="4256" y="0"/>
                      <a:pt x="2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8037979" y="1857309"/>
                <a:ext cx="123510" cy="78321"/>
              </a:xfrm>
              <a:custGeom>
                <a:avLst/>
                <a:gdLst/>
                <a:ahLst/>
                <a:cxnLst/>
                <a:rect l="l" t="t" r="r" b="b"/>
                <a:pathLst>
                  <a:path w="4835" h="3066" extrusionOk="0">
                    <a:moveTo>
                      <a:pt x="436" y="0"/>
                    </a:moveTo>
                    <a:lnTo>
                      <a:pt x="436" y="0"/>
                    </a:lnTo>
                    <a:cubicBezTo>
                      <a:pt x="1" y="1318"/>
                      <a:pt x="462" y="2777"/>
                      <a:pt x="1988" y="3031"/>
                    </a:cubicBezTo>
                    <a:cubicBezTo>
                      <a:pt x="2124" y="3054"/>
                      <a:pt x="2257" y="3065"/>
                      <a:pt x="2387" y="3065"/>
                    </a:cubicBezTo>
                    <a:cubicBezTo>
                      <a:pt x="3840" y="3065"/>
                      <a:pt x="4834" y="1678"/>
                      <a:pt x="4644" y="228"/>
                    </a:cubicBezTo>
                    <a:cubicBezTo>
                      <a:pt x="4637" y="215"/>
                      <a:pt x="4644" y="208"/>
                      <a:pt x="4644" y="194"/>
                    </a:cubicBezTo>
                    <a:lnTo>
                      <a:pt x="4644" y="194"/>
                    </a:lnTo>
                    <a:cubicBezTo>
                      <a:pt x="4142" y="255"/>
                      <a:pt x="3634" y="288"/>
                      <a:pt x="3119" y="288"/>
                    </a:cubicBezTo>
                    <a:cubicBezTo>
                      <a:pt x="2202" y="288"/>
                      <a:pt x="1305" y="188"/>
                      <a:pt x="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8105852" y="2050736"/>
                <a:ext cx="37449" cy="132527"/>
              </a:xfrm>
              <a:custGeom>
                <a:avLst/>
                <a:gdLst/>
                <a:ahLst/>
                <a:cxnLst/>
                <a:rect l="l" t="t" r="r" b="b"/>
                <a:pathLst>
                  <a:path w="1466" h="5188" extrusionOk="0">
                    <a:moveTo>
                      <a:pt x="622" y="1"/>
                    </a:moveTo>
                    <a:cubicBezTo>
                      <a:pt x="65" y="1"/>
                      <a:pt x="0" y="2269"/>
                      <a:pt x="33" y="2618"/>
                    </a:cubicBezTo>
                    <a:cubicBezTo>
                      <a:pt x="107" y="3521"/>
                      <a:pt x="375" y="4358"/>
                      <a:pt x="716" y="5187"/>
                    </a:cubicBezTo>
                    <a:cubicBezTo>
                      <a:pt x="1204" y="4385"/>
                      <a:pt x="1465" y="3488"/>
                      <a:pt x="1438" y="2538"/>
                    </a:cubicBezTo>
                    <a:cubicBezTo>
                      <a:pt x="1425" y="2096"/>
                      <a:pt x="1358" y="1641"/>
                      <a:pt x="1224" y="1213"/>
                    </a:cubicBezTo>
                    <a:cubicBezTo>
                      <a:pt x="1171" y="1046"/>
                      <a:pt x="870" y="29"/>
                      <a:pt x="649" y="2"/>
                    </a:cubicBezTo>
                    <a:cubicBezTo>
                      <a:pt x="640" y="1"/>
                      <a:pt x="631" y="1"/>
                      <a:pt x="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7937357" y="1052642"/>
                <a:ext cx="200120" cy="189416"/>
              </a:xfrm>
              <a:custGeom>
                <a:avLst/>
                <a:gdLst/>
                <a:ahLst/>
                <a:cxnLst/>
                <a:rect l="l" t="t" r="r" b="b"/>
                <a:pathLst>
                  <a:path w="7834" h="7415" extrusionOk="0">
                    <a:moveTo>
                      <a:pt x="3531" y="1"/>
                    </a:moveTo>
                    <a:cubicBezTo>
                      <a:pt x="0" y="1"/>
                      <a:pt x="396" y="5244"/>
                      <a:pt x="1544" y="7414"/>
                    </a:cubicBezTo>
                    <a:cubicBezTo>
                      <a:pt x="1718" y="7334"/>
                      <a:pt x="1892" y="7254"/>
                      <a:pt x="2073" y="7173"/>
                    </a:cubicBezTo>
                    <a:cubicBezTo>
                      <a:pt x="1404" y="5614"/>
                      <a:pt x="2642" y="3835"/>
                      <a:pt x="4221" y="3527"/>
                    </a:cubicBezTo>
                    <a:cubicBezTo>
                      <a:pt x="4409" y="3491"/>
                      <a:pt x="4594" y="3474"/>
                      <a:pt x="4774" y="3474"/>
                    </a:cubicBezTo>
                    <a:cubicBezTo>
                      <a:pt x="6272" y="3474"/>
                      <a:pt x="7472" y="4660"/>
                      <a:pt x="7633" y="6176"/>
                    </a:cubicBezTo>
                    <a:cubicBezTo>
                      <a:pt x="7700" y="6183"/>
                      <a:pt x="7767" y="6190"/>
                      <a:pt x="7834" y="6190"/>
                    </a:cubicBezTo>
                    <a:cubicBezTo>
                      <a:pt x="7479" y="3754"/>
                      <a:pt x="6710" y="14"/>
                      <a:pt x="3552" y="1"/>
                    </a:cubicBezTo>
                    <a:cubicBezTo>
                      <a:pt x="3545" y="1"/>
                      <a:pt x="3538"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8089094" y="888745"/>
                <a:ext cx="42226" cy="139246"/>
              </a:xfrm>
              <a:custGeom>
                <a:avLst/>
                <a:gdLst/>
                <a:ahLst/>
                <a:cxnLst/>
                <a:rect l="l" t="t" r="r" b="b"/>
                <a:pathLst>
                  <a:path w="1653" h="5451" extrusionOk="0">
                    <a:moveTo>
                      <a:pt x="562" y="1"/>
                    </a:moveTo>
                    <a:cubicBezTo>
                      <a:pt x="549" y="7"/>
                      <a:pt x="535" y="14"/>
                      <a:pt x="522" y="14"/>
                    </a:cubicBezTo>
                    <a:cubicBezTo>
                      <a:pt x="214" y="884"/>
                      <a:pt x="0" y="1754"/>
                      <a:pt x="87" y="2697"/>
                    </a:cubicBezTo>
                    <a:cubicBezTo>
                      <a:pt x="134" y="3212"/>
                      <a:pt x="241" y="3721"/>
                      <a:pt x="422" y="4209"/>
                    </a:cubicBezTo>
                    <a:cubicBezTo>
                      <a:pt x="489" y="4383"/>
                      <a:pt x="850" y="5393"/>
                      <a:pt x="1091" y="5447"/>
                    </a:cubicBezTo>
                    <a:cubicBezTo>
                      <a:pt x="1100" y="5449"/>
                      <a:pt x="1110" y="5450"/>
                      <a:pt x="1119" y="5450"/>
                    </a:cubicBezTo>
                    <a:cubicBezTo>
                      <a:pt x="1557" y="5450"/>
                      <a:pt x="1652" y="3006"/>
                      <a:pt x="1633" y="2730"/>
                    </a:cubicBezTo>
                    <a:cubicBezTo>
                      <a:pt x="1539" y="1707"/>
                      <a:pt x="1131" y="850"/>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7990133" y="1148206"/>
                <a:ext cx="134878" cy="86317"/>
              </a:xfrm>
              <a:custGeom>
                <a:avLst/>
                <a:gdLst/>
                <a:ahLst/>
                <a:cxnLst/>
                <a:rect l="l" t="t" r="r" b="b"/>
                <a:pathLst>
                  <a:path w="5280" h="3379" extrusionOk="0">
                    <a:moveTo>
                      <a:pt x="2683" y="0"/>
                    </a:moveTo>
                    <a:cubicBezTo>
                      <a:pt x="2443" y="0"/>
                      <a:pt x="2197" y="35"/>
                      <a:pt x="1947" y="107"/>
                    </a:cubicBezTo>
                    <a:cubicBezTo>
                      <a:pt x="388" y="555"/>
                      <a:pt x="0" y="1960"/>
                      <a:pt x="141" y="3379"/>
                    </a:cubicBezTo>
                    <a:cubicBezTo>
                      <a:pt x="1640" y="2763"/>
                      <a:pt x="3272" y="2422"/>
                      <a:pt x="4992" y="2422"/>
                    </a:cubicBezTo>
                    <a:cubicBezTo>
                      <a:pt x="5085" y="2422"/>
                      <a:pt x="5186" y="2429"/>
                      <a:pt x="5279" y="2429"/>
                    </a:cubicBezTo>
                    <a:cubicBezTo>
                      <a:pt x="5126" y="1051"/>
                      <a:pt x="4013" y="0"/>
                      <a:pt x="2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8074738" y="1543693"/>
                <a:ext cx="76073" cy="274328"/>
              </a:xfrm>
              <a:custGeom>
                <a:avLst/>
                <a:gdLst/>
                <a:ahLst/>
                <a:cxnLst/>
                <a:rect l="l" t="t" r="r" b="b"/>
                <a:pathLst>
                  <a:path w="2978" h="10739" extrusionOk="0">
                    <a:moveTo>
                      <a:pt x="1633" y="0"/>
                    </a:moveTo>
                    <a:lnTo>
                      <a:pt x="1633" y="0"/>
                    </a:lnTo>
                    <a:cubicBezTo>
                      <a:pt x="863" y="3539"/>
                      <a:pt x="0" y="7340"/>
                      <a:pt x="1693" y="10739"/>
                    </a:cubicBezTo>
                    <a:cubicBezTo>
                      <a:pt x="2978" y="7219"/>
                      <a:pt x="2864" y="3566"/>
                      <a:pt x="1666" y="40"/>
                    </a:cubicBezTo>
                    <a:cubicBezTo>
                      <a:pt x="1653" y="27"/>
                      <a:pt x="1646" y="14"/>
                      <a:pt x="1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7981575" y="2030785"/>
                <a:ext cx="138301" cy="155390"/>
              </a:xfrm>
              <a:custGeom>
                <a:avLst/>
                <a:gdLst/>
                <a:ahLst/>
                <a:cxnLst/>
                <a:rect l="l" t="t" r="r" b="b"/>
                <a:pathLst>
                  <a:path w="5414" h="6083" extrusionOk="0">
                    <a:moveTo>
                      <a:pt x="1058" y="0"/>
                    </a:moveTo>
                    <a:cubicBezTo>
                      <a:pt x="1392" y="1907"/>
                      <a:pt x="1620" y="4202"/>
                      <a:pt x="1" y="5513"/>
                    </a:cubicBezTo>
                    <a:cubicBezTo>
                      <a:pt x="1720" y="5888"/>
                      <a:pt x="3500" y="6082"/>
                      <a:pt x="5327" y="6082"/>
                    </a:cubicBezTo>
                    <a:lnTo>
                      <a:pt x="5414" y="6082"/>
                    </a:lnTo>
                    <a:cubicBezTo>
                      <a:pt x="4570" y="4316"/>
                      <a:pt x="4269" y="2195"/>
                      <a:pt x="5333" y="469"/>
                    </a:cubicBezTo>
                    <a:lnTo>
                      <a:pt x="5327" y="469"/>
                    </a:lnTo>
                    <a:cubicBezTo>
                      <a:pt x="5159" y="469"/>
                      <a:pt x="4992" y="462"/>
                      <a:pt x="4825" y="462"/>
                    </a:cubicBezTo>
                    <a:cubicBezTo>
                      <a:pt x="4758" y="469"/>
                      <a:pt x="4698" y="475"/>
                      <a:pt x="4631" y="482"/>
                    </a:cubicBezTo>
                    <a:cubicBezTo>
                      <a:pt x="4514" y="495"/>
                      <a:pt x="4401" y="500"/>
                      <a:pt x="4293" y="500"/>
                    </a:cubicBezTo>
                    <a:cubicBezTo>
                      <a:pt x="3994" y="500"/>
                      <a:pt x="3728" y="456"/>
                      <a:pt x="3487" y="382"/>
                    </a:cubicBezTo>
                    <a:cubicBezTo>
                      <a:pt x="2664" y="301"/>
                      <a:pt x="1847" y="174"/>
                      <a:pt x="1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8079336" y="1253298"/>
                <a:ext cx="75741" cy="273842"/>
              </a:xfrm>
              <a:custGeom>
                <a:avLst/>
                <a:gdLst/>
                <a:ahLst/>
                <a:cxnLst/>
                <a:rect l="l" t="t" r="r" b="b"/>
                <a:pathLst>
                  <a:path w="2965" h="10720" extrusionOk="0">
                    <a:moveTo>
                      <a:pt x="1219" y="1"/>
                    </a:moveTo>
                    <a:cubicBezTo>
                      <a:pt x="1" y="3520"/>
                      <a:pt x="168" y="7160"/>
                      <a:pt x="1419" y="10646"/>
                    </a:cubicBezTo>
                    <a:cubicBezTo>
                      <a:pt x="1433" y="10666"/>
                      <a:pt x="1453" y="10692"/>
                      <a:pt x="1473" y="10719"/>
                    </a:cubicBezTo>
                    <a:cubicBezTo>
                      <a:pt x="2182" y="7166"/>
                      <a:pt x="2965" y="3359"/>
                      <a:pt x="1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7971843" y="2177414"/>
                <a:ext cx="146501" cy="160525"/>
              </a:xfrm>
              <a:custGeom>
                <a:avLst/>
                <a:gdLst/>
                <a:ahLst/>
                <a:cxnLst/>
                <a:rect l="l" t="t" r="r" b="b"/>
                <a:pathLst>
                  <a:path w="5735" h="6284" extrusionOk="0">
                    <a:moveTo>
                      <a:pt x="67" y="1"/>
                    </a:moveTo>
                    <a:cubicBezTo>
                      <a:pt x="54" y="14"/>
                      <a:pt x="34" y="21"/>
                      <a:pt x="21" y="34"/>
                    </a:cubicBezTo>
                    <a:cubicBezTo>
                      <a:pt x="14" y="34"/>
                      <a:pt x="7" y="34"/>
                      <a:pt x="0" y="41"/>
                    </a:cubicBezTo>
                    <a:cubicBezTo>
                      <a:pt x="904" y="1935"/>
                      <a:pt x="1312" y="4216"/>
                      <a:pt x="1686" y="6283"/>
                    </a:cubicBezTo>
                    <a:cubicBezTo>
                      <a:pt x="3292" y="4571"/>
                      <a:pt x="4597" y="2677"/>
                      <a:pt x="5734" y="623"/>
                    </a:cubicBezTo>
                    <a:lnTo>
                      <a:pt x="5708" y="623"/>
                    </a:lnTo>
                    <a:cubicBezTo>
                      <a:pt x="5453" y="623"/>
                      <a:pt x="5199" y="623"/>
                      <a:pt x="4945" y="617"/>
                    </a:cubicBezTo>
                    <a:cubicBezTo>
                      <a:pt x="4938" y="637"/>
                      <a:pt x="4938" y="657"/>
                      <a:pt x="4925" y="683"/>
                    </a:cubicBezTo>
                    <a:cubicBezTo>
                      <a:pt x="4175" y="2109"/>
                      <a:pt x="3292" y="3440"/>
                      <a:pt x="2262" y="4678"/>
                    </a:cubicBezTo>
                    <a:cubicBezTo>
                      <a:pt x="2238" y="4709"/>
                      <a:pt x="2201" y="4723"/>
                      <a:pt x="2164" y="4723"/>
                    </a:cubicBezTo>
                    <a:cubicBezTo>
                      <a:pt x="2097" y="4723"/>
                      <a:pt x="2027" y="4679"/>
                      <a:pt x="2014" y="4611"/>
                    </a:cubicBezTo>
                    <a:cubicBezTo>
                      <a:pt x="1713" y="3139"/>
                      <a:pt x="1318" y="1680"/>
                      <a:pt x="1037" y="202"/>
                    </a:cubicBezTo>
                    <a:cubicBezTo>
                      <a:pt x="710" y="141"/>
                      <a:pt x="388" y="75"/>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7925862" y="1542825"/>
                <a:ext cx="184103" cy="202061"/>
              </a:xfrm>
              <a:custGeom>
                <a:avLst/>
                <a:gdLst/>
                <a:ahLst/>
                <a:cxnLst/>
                <a:rect l="l" t="t" r="r" b="b"/>
                <a:pathLst>
                  <a:path w="7207" h="7910" extrusionOk="0">
                    <a:moveTo>
                      <a:pt x="7206" y="1"/>
                    </a:moveTo>
                    <a:cubicBezTo>
                      <a:pt x="4249" y="2075"/>
                      <a:pt x="1051" y="4283"/>
                      <a:pt x="1" y="7909"/>
                    </a:cubicBezTo>
                    <a:cubicBezTo>
                      <a:pt x="3292" y="6223"/>
                      <a:pt x="5668" y="3493"/>
                      <a:pt x="7180" y="148"/>
                    </a:cubicBezTo>
                    <a:cubicBezTo>
                      <a:pt x="7186" y="94"/>
                      <a:pt x="7200" y="48"/>
                      <a:pt x="7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7904506" y="1347814"/>
                <a:ext cx="205126" cy="180348"/>
              </a:xfrm>
              <a:custGeom>
                <a:avLst/>
                <a:gdLst/>
                <a:ahLst/>
                <a:cxnLst/>
                <a:rect l="l" t="t" r="r" b="b"/>
                <a:pathLst>
                  <a:path w="8030" h="7060" extrusionOk="0">
                    <a:moveTo>
                      <a:pt x="0" y="1"/>
                    </a:moveTo>
                    <a:lnTo>
                      <a:pt x="0" y="1"/>
                    </a:lnTo>
                    <a:cubicBezTo>
                      <a:pt x="1740" y="3246"/>
                      <a:pt x="4490" y="5574"/>
                      <a:pt x="7848" y="7019"/>
                    </a:cubicBezTo>
                    <a:cubicBezTo>
                      <a:pt x="7909" y="7033"/>
                      <a:pt x="7969" y="7046"/>
                      <a:pt x="8029" y="7059"/>
                    </a:cubicBezTo>
                    <a:cubicBezTo>
                      <a:pt x="5908" y="4136"/>
                      <a:pt x="3647" y="99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7942619" y="888924"/>
                <a:ext cx="170079" cy="159477"/>
              </a:xfrm>
              <a:custGeom>
                <a:avLst/>
                <a:gdLst/>
                <a:ahLst/>
                <a:cxnLst/>
                <a:rect l="l" t="t" r="r" b="b"/>
                <a:pathLst>
                  <a:path w="6658" h="6243" extrusionOk="0">
                    <a:moveTo>
                      <a:pt x="6055" y="0"/>
                    </a:moveTo>
                    <a:lnTo>
                      <a:pt x="6055" y="0"/>
                    </a:lnTo>
                    <a:cubicBezTo>
                      <a:pt x="3961" y="67"/>
                      <a:pt x="1934" y="388"/>
                      <a:pt x="0" y="930"/>
                    </a:cubicBezTo>
                    <a:cubicBezTo>
                      <a:pt x="1706" y="2074"/>
                      <a:pt x="2001" y="4215"/>
                      <a:pt x="1887" y="6169"/>
                    </a:cubicBezTo>
                    <a:cubicBezTo>
                      <a:pt x="1887" y="6203"/>
                      <a:pt x="1874" y="6223"/>
                      <a:pt x="1860" y="6243"/>
                    </a:cubicBezTo>
                    <a:cubicBezTo>
                      <a:pt x="3392" y="5841"/>
                      <a:pt x="5005" y="5621"/>
                      <a:pt x="6658" y="5607"/>
                    </a:cubicBezTo>
                    <a:cubicBezTo>
                      <a:pt x="5540" y="4015"/>
                      <a:pt x="5172" y="1780"/>
                      <a:pt x="6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7931839" y="746051"/>
                <a:ext cx="162747" cy="161700"/>
              </a:xfrm>
              <a:custGeom>
                <a:avLst/>
                <a:gdLst/>
                <a:ahLst/>
                <a:cxnLst/>
                <a:rect l="l" t="t" r="r" b="b"/>
                <a:pathLst>
                  <a:path w="6371" h="6330" extrusionOk="0">
                    <a:moveTo>
                      <a:pt x="1767" y="0"/>
                    </a:moveTo>
                    <a:cubicBezTo>
                      <a:pt x="1178" y="2108"/>
                      <a:pt x="590" y="4222"/>
                      <a:pt x="1" y="6329"/>
                    </a:cubicBezTo>
                    <a:cubicBezTo>
                      <a:pt x="28" y="6323"/>
                      <a:pt x="48" y="6323"/>
                      <a:pt x="74" y="6323"/>
                    </a:cubicBezTo>
                    <a:cubicBezTo>
                      <a:pt x="262" y="6269"/>
                      <a:pt x="449" y="6216"/>
                      <a:pt x="636" y="6169"/>
                    </a:cubicBezTo>
                    <a:cubicBezTo>
                      <a:pt x="636" y="6155"/>
                      <a:pt x="636" y="6149"/>
                      <a:pt x="636" y="6135"/>
                    </a:cubicBezTo>
                    <a:cubicBezTo>
                      <a:pt x="911" y="4530"/>
                      <a:pt x="1520" y="2931"/>
                      <a:pt x="1981" y="1372"/>
                    </a:cubicBezTo>
                    <a:cubicBezTo>
                      <a:pt x="2003" y="1306"/>
                      <a:pt x="2070" y="1258"/>
                      <a:pt x="2135" y="1258"/>
                    </a:cubicBezTo>
                    <a:cubicBezTo>
                      <a:pt x="2169" y="1258"/>
                      <a:pt x="2203" y="1272"/>
                      <a:pt x="2229" y="1305"/>
                    </a:cubicBezTo>
                    <a:cubicBezTo>
                      <a:pt x="3333" y="2650"/>
                      <a:pt x="4443" y="3981"/>
                      <a:pt x="5547" y="5326"/>
                    </a:cubicBezTo>
                    <a:cubicBezTo>
                      <a:pt x="5554" y="5332"/>
                      <a:pt x="5561" y="5346"/>
                      <a:pt x="5567" y="5353"/>
                    </a:cubicBezTo>
                    <a:cubicBezTo>
                      <a:pt x="5828" y="5339"/>
                      <a:pt x="6096" y="5326"/>
                      <a:pt x="6370" y="5312"/>
                    </a:cubicBezTo>
                    <a:cubicBezTo>
                      <a:pt x="5072" y="3339"/>
                      <a:pt x="3533" y="1566"/>
                      <a:pt x="1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8005000" y="2183749"/>
                <a:ext cx="84963" cy="101720"/>
              </a:xfrm>
              <a:custGeom>
                <a:avLst/>
                <a:gdLst/>
                <a:ahLst/>
                <a:cxnLst/>
                <a:rect l="l" t="t" r="r" b="b"/>
                <a:pathLst>
                  <a:path w="3326" h="3982" extrusionOk="0">
                    <a:moveTo>
                      <a:pt x="0" y="1"/>
                    </a:moveTo>
                    <a:cubicBezTo>
                      <a:pt x="402" y="1299"/>
                      <a:pt x="669" y="2650"/>
                      <a:pt x="944" y="3981"/>
                    </a:cubicBezTo>
                    <a:cubicBezTo>
                      <a:pt x="1854" y="2851"/>
                      <a:pt x="2650" y="1646"/>
                      <a:pt x="3326" y="355"/>
                    </a:cubicBezTo>
                    <a:cubicBezTo>
                      <a:pt x="2195" y="308"/>
                      <a:pt x="1084" y="1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7953220" y="790141"/>
                <a:ext cx="110942" cy="112143"/>
              </a:xfrm>
              <a:custGeom>
                <a:avLst/>
                <a:gdLst/>
                <a:ahLst/>
                <a:cxnLst/>
                <a:rect l="l" t="t" r="r" b="b"/>
                <a:pathLst>
                  <a:path w="4343" h="4390" extrusionOk="0">
                    <a:moveTo>
                      <a:pt x="1352" y="0"/>
                    </a:moveTo>
                    <a:cubicBezTo>
                      <a:pt x="937" y="1459"/>
                      <a:pt x="589" y="2991"/>
                      <a:pt x="0" y="4389"/>
                    </a:cubicBezTo>
                    <a:cubicBezTo>
                      <a:pt x="1405" y="4021"/>
                      <a:pt x="2857" y="3774"/>
                      <a:pt x="4342" y="3653"/>
                    </a:cubicBezTo>
                    <a:cubicBezTo>
                      <a:pt x="3345" y="2436"/>
                      <a:pt x="2355" y="1218"/>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2"/>
              <p:cNvSpPr/>
              <p:nvPr/>
            </p:nvSpPr>
            <p:spPr>
              <a:xfrm>
                <a:off x="7825036" y="1773573"/>
                <a:ext cx="200145" cy="196109"/>
              </a:xfrm>
              <a:custGeom>
                <a:avLst/>
                <a:gdLst/>
                <a:ahLst/>
                <a:cxnLst/>
                <a:rect l="l" t="t" r="r" b="b"/>
                <a:pathLst>
                  <a:path w="7835" h="7677" extrusionOk="0">
                    <a:moveTo>
                      <a:pt x="2603" y="0"/>
                    </a:moveTo>
                    <a:cubicBezTo>
                      <a:pt x="1552" y="816"/>
                      <a:pt x="743" y="1860"/>
                      <a:pt x="388" y="3158"/>
                    </a:cubicBezTo>
                    <a:cubicBezTo>
                      <a:pt x="20" y="4483"/>
                      <a:pt x="0" y="6530"/>
                      <a:pt x="1399" y="7259"/>
                    </a:cubicBezTo>
                    <a:cubicBezTo>
                      <a:pt x="1950" y="7549"/>
                      <a:pt x="2491" y="7676"/>
                      <a:pt x="3010" y="7676"/>
                    </a:cubicBezTo>
                    <a:cubicBezTo>
                      <a:pt x="5303" y="7676"/>
                      <a:pt x="7187" y="5190"/>
                      <a:pt x="7781" y="3118"/>
                    </a:cubicBezTo>
                    <a:cubicBezTo>
                      <a:pt x="7795" y="3084"/>
                      <a:pt x="7815" y="3058"/>
                      <a:pt x="7835" y="3038"/>
                    </a:cubicBezTo>
                    <a:cubicBezTo>
                      <a:pt x="7668" y="2991"/>
                      <a:pt x="7507" y="2937"/>
                      <a:pt x="7340" y="2884"/>
                    </a:cubicBezTo>
                    <a:cubicBezTo>
                      <a:pt x="7119" y="4219"/>
                      <a:pt x="5983" y="5166"/>
                      <a:pt x="4734" y="5166"/>
                    </a:cubicBezTo>
                    <a:cubicBezTo>
                      <a:pt x="4319" y="5166"/>
                      <a:pt x="3890" y="5061"/>
                      <a:pt x="3479" y="4831"/>
                    </a:cubicBezTo>
                    <a:cubicBezTo>
                      <a:pt x="1874" y="3934"/>
                      <a:pt x="1673" y="1612"/>
                      <a:pt x="3178" y="515"/>
                    </a:cubicBezTo>
                    <a:cubicBezTo>
                      <a:pt x="2978" y="348"/>
                      <a:pt x="2790" y="181"/>
                      <a:pt x="2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2"/>
              <p:cNvSpPr/>
              <p:nvPr/>
            </p:nvSpPr>
            <p:spPr>
              <a:xfrm>
                <a:off x="7876994" y="1882957"/>
                <a:ext cx="176235" cy="148187"/>
              </a:xfrm>
              <a:custGeom>
                <a:avLst/>
                <a:gdLst/>
                <a:ahLst/>
                <a:cxnLst/>
                <a:rect l="l" t="t" r="r" b="b"/>
                <a:pathLst>
                  <a:path w="6899" h="5801" extrusionOk="0">
                    <a:moveTo>
                      <a:pt x="5687" y="0"/>
                    </a:moveTo>
                    <a:cubicBezTo>
                      <a:pt x="5172" y="1211"/>
                      <a:pt x="4389" y="2302"/>
                      <a:pt x="3232" y="2971"/>
                    </a:cubicBezTo>
                    <a:cubicBezTo>
                      <a:pt x="2536" y="3376"/>
                      <a:pt x="1678" y="3628"/>
                      <a:pt x="836" y="3628"/>
                    </a:cubicBezTo>
                    <a:cubicBezTo>
                      <a:pt x="554" y="3628"/>
                      <a:pt x="273" y="3600"/>
                      <a:pt x="0" y="3539"/>
                    </a:cubicBezTo>
                    <a:lnTo>
                      <a:pt x="0" y="3539"/>
                    </a:lnTo>
                    <a:cubicBezTo>
                      <a:pt x="315" y="3707"/>
                      <a:pt x="629" y="3874"/>
                      <a:pt x="944" y="4028"/>
                    </a:cubicBezTo>
                    <a:lnTo>
                      <a:pt x="950" y="4028"/>
                    </a:lnTo>
                    <a:cubicBezTo>
                      <a:pt x="2797" y="4924"/>
                      <a:pt x="4797" y="5533"/>
                      <a:pt x="6898" y="5801"/>
                    </a:cubicBezTo>
                    <a:cubicBezTo>
                      <a:pt x="5527" y="4697"/>
                      <a:pt x="5580" y="1927"/>
                      <a:pt x="5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7964486" y="2039726"/>
                <a:ext cx="45164" cy="129871"/>
              </a:xfrm>
              <a:custGeom>
                <a:avLst/>
                <a:gdLst/>
                <a:ahLst/>
                <a:cxnLst/>
                <a:rect l="l" t="t" r="r" b="b"/>
                <a:pathLst>
                  <a:path w="1768" h="5084" extrusionOk="0">
                    <a:moveTo>
                      <a:pt x="1512" y="1"/>
                    </a:moveTo>
                    <a:cubicBezTo>
                      <a:pt x="1442" y="1"/>
                      <a:pt x="1335" y="92"/>
                      <a:pt x="1172" y="319"/>
                    </a:cubicBezTo>
                    <a:cubicBezTo>
                      <a:pt x="155" y="1751"/>
                      <a:pt x="1" y="3424"/>
                      <a:pt x="342" y="5083"/>
                    </a:cubicBezTo>
                    <a:cubicBezTo>
                      <a:pt x="1218" y="4454"/>
                      <a:pt x="1640" y="3464"/>
                      <a:pt x="1727" y="2387"/>
                    </a:cubicBezTo>
                    <a:cubicBezTo>
                      <a:pt x="1767" y="1925"/>
                      <a:pt x="1734" y="1464"/>
                      <a:pt x="1687" y="1002"/>
                    </a:cubicBezTo>
                    <a:cubicBezTo>
                      <a:pt x="1639" y="580"/>
                      <a:pt x="1690"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7832035" y="2181016"/>
                <a:ext cx="174345" cy="156744"/>
              </a:xfrm>
              <a:custGeom>
                <a:avLst/>
                <a:gdLst/>
                <a:ahLst/>
                <a:cxnLst/>
                <a:rect l="l" t="t" r="r" b="b"/>
                <a:pathLst>
                  <a:path w="6825" h="6136" extrusionOk="0">
                    <a:moveTo>
                      <a:pt x="5293" y="0"/>
                    </a:moveTo>
                    <a:cubicBezTo>
                      <a:pt x="3694" y="1593"/>
                      <a:pt x="1914" y="3179"/>
                      <a:pt x="0" y="4396"/>
                    </a:cubicBezTo>
                    <a:cubicBezTo>
                      <a:pt x="2175" y="5219"/>
                      <a:pt x="4456" y="5808"/>
                      <a:pt x="6825" y="6136"/>
                    </a:cubicBezTo>
                    <a:cubicBezTo>
                      <a:pt x="6638" y="5125"/>
                      <a:pt x="6417" y="4129"/>
                      <a:pt x="6169" y="3132"/>
                    </a:cubicBezTo>
                    <a:cubicBezTo>
                      <a:pt x="5902" y="2088"/>
                      <a:pt x="5514" y="1058"/>
                      <a:pt x="5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7775453" y="916947"/>
                <a:ext cx="211104" cy="185993"/>
              </a:xfrm>
              <a:custGeom>
                <a:avLst/>
                <a:gdLst/>
                <a:ahLst/>
                <a:cxnLst/>
                <a:rect l="l" t="t" r="r" b="b"/>
                <a:pathLst>
                  <a:path w="8264" h="7281" extrusionOk="0">
                    <a:moveTo>
                      <a:pt x="5962" y="1"/>
                    </a:moveTo>
                    <a:lnTo>
                      <a:pt x="5962" y="1"/>
                    </a:lnTo>
                    <a:cubicBezTo>
                      <a:pt x="3841" y="656"/>
                      <a:pt x="1841" y="1573"/>
                      <a:pt x="1" y="2724"/>
                    </a:cubicBezTo>
                    <a:cubicBezTo>
                      <a:pt x="1700" y="3721"/>
                      <a:pt x="2885" y="5346"/>
                      <a:pt x="3299" y="7280"/>
                    </a:cubicBezTo>
                    <a:cubicBezTo>
                      <a:pt x="4832" y="6370"/>
                      <a:pt x="6504" y="5654"/>
                      <a:pt x="8264" y="5179"/>
                    </a:cubicBezTo>
                    <a:lnTo>
                      <a:pt x="8250" y="5179"/>
                    </a:lnTo>
                    <a:cubicBezTo>
                      <a:pt x="6263" y="4316"/>
                      <a:pt x="5139" y="2041"/>
                      <a:pt x="59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7923818" y="915082"/>
                <a:ext cx="70938" cy="126371"/>
              </a:xfrm>
              <a:custGeom>
                <a:avLst/>
                <a:gdLst/>
                <a:ahLst/>
                <a:cxnLst/>
                <a:rect l="l" t="t" r="r" b="b"/>
                <a:pathLst>
                  <a:path w="2777" h="4947" extrusionOk="0">
                    <a:moveTo>
                      <a:pt x="415" y="0"/>
                    </a:moveTo>
                    <a:cubicBezTo>
                      <a:pt x="402" y="0"/>
                      <a:pt x="388" y="7"/>
                      <a:pt x="375" y="7"/>
                    </a:cubicBezTo>
                    <a:cubicBezTo>
                      <a:pt x="74" y="1057"/>
                      <a:pt x="0" y="2121"/>
                      <a:pt x="495" y="3138"/>
                    </a:cubicBezTo>
                    <a:cubicBezTo>
                      <a:pt x="690" y="3526"/>
                      <a:pt x="950" y="3887"/>
                      <a:pt x="1258" y="4188"/>
                    </a:cubicBezTo>
                    <a:cubicBezTo>
                      <a:pt x="1359" y="4295"/>
                      <a:pt x="2033" y="4946"/>
                      <a:pt x="2275" y="4946"/>
                    </a:cubicBezTo>
                    <a:cubicBezTo>
                      <a:pt x="2290" y="4946"/>
                      <a:pt x="2304" y="4943"/>
                      <a:pt x="2315" y="4938"/>
                    </a:cubicBezTo>
                    <a:cubicBezTo>
                      <a:pt x="2777" y="4717"/>
                      <a:pt x="2222" y="2489"/>
                      <a:pt x="2115" y="2161"/>
                    </a:cubicBezTo>
                    <a:cubicBezTo>
                      <a:pt x="1814" y="1245"/>
                      <a:pt x="1245" y="488"/>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7780587" y="743139"/>
                <a:ext cx="188037" cy="156923"/>
              </a:xfrm>
              <a:custGeom>
                <a:avLst/>
                <a:gdLst/>
                <a:ahLst/>
                <a:cxnLst/>
                <a:rect l="l" t="t" r="r" b="b"/>
                <a:pathLst>
                  <a:path w="7361" h="6143" extrusionOk="0">
                    <a:moveTo>
                      <a:pt x="7360" y="0"/>
                    </a:moveTo>
                    <a:lnTo>
                      <a:pt x="7360" y="0"/>
                    </a:lnTo>
                    <a:cubicBezTo>
                      <a:pt x="4784" y="482"/>
                      <a:pt x="2322" y="1278"/>
                      <a:pt x="1" y="2342"/>
                    </a:cubicBezTo>
                    <a:cubicBezTo>
                      <a:pt x="1887" y="3613"/>
                      <a:pt x="3774" y="4878"/>
                      <a:pt x="5654" y="6142"/>
                    </a:cubicBezTo>
                    <a:cubicBezTo>
                      <a:pt x="6223" y="4095"/>
                      <a:pt x="6792" y="2048"/>
                      <a:pt x="7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7833057" y="1513525"/>
                <a:ext cx="275017" cy="48306"/>
              </a:xfrm>
              <a:custGeom>
                <a:avLst/>
                <a:gdLst/>
                <a:ahLst/>
                <a:cxnLst/>
                <a:rect l="l" t="t" r="r" b="b"/>
                <a:pathLst>
                  <a:path w="10766" h="1891" extrusionOk="0">
                    <a:moveTo>
                      <a:pt x="4724" y="0"/>
                    </a:moveTo>
                    <a:cubicBezTo>
                      <a:pt x="3101" y="0"/>
                      <a:pt x="1506" y="275"/>
                      <a:pt x="1" y="1061"/>
                    </a:cubicBezTo>
                    <a:cubicBezTo>
                      <a:pt x="1630" y="1624"/>
                      <a:pt x="3284" y="1890"/>
                      <a:pt x="4937" y="1890"/>
                    </a:cubicBezTo>
                    <a:cubicBezTo>
                      <a:pt x="6896" y="1890"/>
                      <a:pt x="8854" y="1517"/>
                      <a:pt x="10766" y="820"/>
                    </a:cubicBezTo>
                    <a:cubicBezTo>
                      <a:pt x="8791" y="423"/>
                      <a:pt x="6737" y="0"/>
                      <a:pt x="4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7842125" y="1056755"/>
                <a:ext cx="144789" cy="130612"/>
              </a:xfrm>
              <a:custGeom>
                <a:avLst/>
                <a:gdLst/>
                <a:ahLst/>
                <a:cxnLst/>
                <a:rect l="l" t="t" r="r" b="b"/>
                <a:pathLst>
                  <a:path w="5668" h="5113" extrusionOk="0">
                    <a:moveTo>
                      <a:pt x="5667" y="1"/>
                    </a:moveTo>
                    <a:lnTo>
                      <a:pt x="5667" y="1"/>
                    </a:lnTo>
                    <a:cubicBezTo>
                      <a:pt x="3627" y="556"/>
                      <a:pt x="1720" y="1439"/>
                      <a:pt x="0" y="2583"/>
                    </a:cubicBezTo>
                    <a:cubicBezTo>
                      <a:pt x="203" y="2545"/>
                      <a:pt x="408" y="2526"/>
                      <a:pt x="613" y="2526"/>
                    </a:cubicBezTo>
                    <a:cubicBezTo>
                      <a:pt x="1341" y="2526"/>
                      <a:pt x="2068" y="2764"/>
                      <a:pt x="2690" y="3219"/>
                    </a:cubicBezTo>
                    <a:cubicBezTo>
                      <a:pt x="3379" y="3714"/>
                      <a:pt x="3874" y="4383"/>
                      <a:pt x="4269" y="5112"/>
                    </a:cubicBezTo>
                    <a:cubicBezTo>
                      <a:pt x="4122" y="4182"/>
                      <a:pt x="4128" y="3205"/>
                      <a:pt x="4242" y="2469"/>
                    </a:cubicBezTo>
                    <a:cubicBezTo>
                      <a:pt x="4396" y="1493"/>
                      <a:pt x="4871" y="549"/>
                      <a:pt x="5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7745386" y="1128843"/>
                <a:ext cx="221858" cy="197642"/>
              </a:xfrm>
              <a:custGeom>
                <a:avLst/>
                <a:gdLst/>
                <a:ahLst/>
                <a:cxnLst/>
                <a:rect l="l" t="t" r="r" b="b"/>
                <a:pathLst>
                  <a:path w="8685" h="7737" extrusionOk="0">
                    <a:moveTo>
                      <a:pt x="4332" y="0"/>
                    </a:moveTo>
                    <a:cubicBezTo>
                      <a:pt x="3836" y="0"/>
                      <a:pt x="3343" y="123"/>
                      <a:pt x="2897" y="390"/>
                    </a:cubicBezTo>
                    <a:cubicBezTo>
                      <a:pt x="2717" y="524"/>
                      <a:pt x="2543" y="664"/>
                      <a:pt x="2369" y="805"/>
                    </a:cubicBezTo>
                    <a:cubicBezTo>
                      <a:pt x="0" y="3100"/>
                      <a:pt x="2904" y="6244"/>
                      <a:pt x="4784" y="7736"/>
                    </a:cubicBezTo>
                    <a:cubicBezTo>
                      <a:pt x="4885" y="7623"/>
                      <a:pt x="4985" y="7502"/>
                      <a:pt x="5085" y="7395"/>
                    </a:cubicBezTo>
                    <a:cubicBezTo>
                      <a:pt x="4423" y="7107"/>
                      <a:pt x="4142" y="6171"/>
                      <a:pt x="4062" y="5508"/>
                    </a:cubicBezTo>
                    <a:cubicBezTo>
                      <a:pt x="3981" y="4806"/>
                      <a:pt x="4202" y="4144"/>
                      <a:pt x="4777" y="3715"/>
                    </a:cubicBezTo>
                    <a:cubicBezTo>
                      <a:pt x="5186" y="3411"/>
                      <a:pt x="5618" y="3280"/>
                      <a:pt x="6044" y="3280"/>
                    </a:cubicBezTo>
                    <a:cubicBezTo>
                      <a:pt x="6986" y="3280"/>
                      <a:pt x="7896" y="3921"/>
                      <a:pt x="8444" y="4746"/>
                    </a:cubicBezTo>
                    <a:cubicBezTo>
                      <a:pt x="8524" y="4706"/>
                      <a:pt x="8604" y="4665"/>
                      <a:pt x="8685" y="4625"/>
                    </a:cubicBezTo>
                    <a:cubicBezTo>
                      <a:pt x="8203" y="3287"/>
                      <a:pt x="7708" y="1895"/>
                      <a:pt x="6624" y="919"/>
                    </a:cubicBezTo>
                    <a:cubicBezTo>
                      <a:pt x="5985" y="338"/>
                      <a:pt x="5154" y="0"/>
                      <a:pt x="4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7827258" y="2125481"/>
                <a:ext cx="135388" cy="159988"/>
              </a:xfrm>
              <a:custGeom>
                <a:avLst/>
                <a:gdLst/>
                <a:ahLst/>
                <a:cxnLst/>
                <a:rect l="l" t="t" r="r" b="b"/>
                <a:pathLst>
                  <a:path w="5300" h="6263" extrusionOk="0">
                    <a:moveTo>
                      <a:pt x="0" y="0"/>
                    </a:moveTo>
                    <a:lnTo>
                      <a:pt x="0" y="0"/>
                    </a:lnTo>
                    <a:cubicBezTo>
                      <a:pt x="281" y="2054"/>
                      <a:pt x="194" y="4195"/>
                      <a:pt x="40" y="6262"/>
                    </a:cubicBezTo>
                    <a:cubicBezTo>
                      <a:pt x="1954" y="5025"/>
                      <a:pt x="3499" y="3365"/>
                      <a:pt x="5279" y="1947"/>
                    </a:cubicBezTo>
                    <a:cubicBezTo>
                      <a:pt x="5286" y="1940"/>
                      <a:pt x="5292" y="1934"/>
                      <a:pt x="5299" y="1934"/>
                    </a:cubicBezTo>
                    <a:cubicBezTo>
                      <a:pt x="4824" y="1820"/>
                      <a:pt x="4349" y="1686"/>
                      <a:pt x="3887" y="1546"/>
                    </a:cubicBezTo>
                    <a:cubicBezTo>
                      <a:pt x="3881" y="1559"/>
                      <a:pt x="3874" y="1572"/>
                      <a:pt x="3861" y="1586"/>
                    </a:cubicBezTo>
                    <a:cubicBezTo>
                      <a:pt x="2891" y="2797"/>
                      <a:pt x="1766" y="3901"/>
                      <a:pt x="642" y="4971"/>
                    </a:cubicBezTo>
                    <a:cubicBezTo>
                      <a:pt x="617" y="4995"/>
                      <a:pt x="581" y="5006"/>
                      <a:pt x="545" y="5006"/>
                    </a:cubicBezTo>
                    <a:cubicBezTo>
                      <a:pt x="469" y="5006"/>
                      <a:pt x="393" y="4957"/>
                      <a:pt x="402" y="4871"/>
                    </a:cubicBezTo>
                    <a:cubicBezTo>
                      <a:pt x="502" y="4048"/>
                      <a:pt x="596" y="3232"/>
                      <a:pt x="663" y="2402"/>
                    </a:cubicBezTo>
                    <a:cubicBezTo>
                      <a:pt x="716" y="1746"/>
                      <a:pt x="683" y="1044"/>
                      <a:pt x="857" y="408"/>
                    </a:cubicBezTo>
                    <a:cubicBezTo>
                      <a:pt x="569" y="274"/>
                      <a:pt x="281" y="14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7831856" y="1994563"/>
                <a:ext cx="169925" cy="174166"/>
              </a:xfrm>
              <a:custGeom>
                <a:avLst/>
                <a:gdLst/>
                <a:ahLst/>
                <a:cxnLst/>
                <a:rect l="l" t="t" r="r" b="b"/>
                <a:pathLst>
                  <a:path w="6652" h="6818" extrusionOk="0">
                    <a:moveTo>
                      <a:pt x="2764" y="0"/>
                    </a:moveTo>
                    <a:cubicBezTo>
                      <a:pt x="2630" y="1880"/>
                      <a:pt x="1680" y="3934"/>
                      <a:pt x="1" y="4898"/>
                    </a:cubicBezTo>
                    <a:cubicBezTo>
                      <a:pt x="1680" y="5727"/>
                      <a:pt x="3467" y="6376"/>
                      <a:pt x="5340" y="6818"/>
                    </a:cubicBezTo>
                    <a:cubicBezTo>
                      <a:pt x="4718" y="4931"/>
                      <a:pt x="5340" y="2803"/>
                      <a:pt x="6651" y="1358"/>
                    </a:cubicBezTo>
                    <a:cubicBezTo>
                      <a:pt x="5293" y="1037"/>
                      <a:pt x="3995" y="582"/>
                      <a:pt x="2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7877658" y="1790305"/>
                <a:ext cx="127878" cy="107774"/>
              </a:xfrm>
              <a:custGeom>
                <a:avLst/>
                <a:gdLst/>
                <a:ahLst/>
                <a:cxnLst/>
                <a:rect l="l" t="t" r="r" b="b"/>
                <a:pathLst>
                  <a:path w="5006" h="4219" extrusionOk="0">
                    <a:moveTo>
                      <a:pt x="1272" y="1"/>
                    </a:moveTo>
                    <a:cubicBezTo>
                      <a:pt x="135" y="1145"/>
                      <a:pt x="1" y="3045"/>
                      <a:pt x="1567" y="3921"/>
                    </a:cubicBezTo>
                    <a:cubicBezTo>
                      <a:pt x="1936" y="4126"/>
                      <a:pt x="2313" y="4218"/>
                      <a:pt x="2676" y="4218"/>
                    </a:cubicBezTo>
                    <a:cubicBezTo>
                      <a:pt x="3799" y="4218"/>
                      <a:pt x="4788" y="3333"/>
                      <a:pt x="5005" y="2135"/>
                    </a:cubicBezTo>
                    <a:cubicBezTo>
                      <a:pt x="3641" y="1633"/>
                      <a:pt x="2383" y="904"/>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7769986" y="810654"/>
                <a:ext cx="154701" cy="170590"/>
              </a:xfrm>
              <a:custGeom>
                <a:avLst/>
                <a:gdLst/>
                <a:ahLst/>
                <a:cxnLst/>
                <a:rect l="l" t="t" r="r" b="b"/>
                <a:pathLst>
                  <a:path w="6056" h="6678" extrusionOk="0">
                    <a:moveTo>
                      <a:pt x="288" y="0"/>
                    </a:moveTo>
                    <a:cubicBezTo>
                      <a:pt x="61" y="2228"/>
                      <a:pt x="21" y="4443"/>
                      <a:pt x="1" y="6677"/>
                    </a:cubicBezTo>
                    <a:cubicBezTo>
                      <a:pt x="175" y="6570"/>
                      <a:pt x="342" y="6470"/>
                      <a:pt x="516" y="6363"/>
                    </a:cubicBezTo>
                    <a:cubicBezTo>
                      <a:pt x="596" y="4657"/>
                      <a:pt x="683" y="2957"/>
                      <a:pt x="596" y="1251"/>
                    </a:cubicBezTo>
                    <a:cubicBezTo>
                      <a:pt x="596" y="1159"/>
                      <a:pt x="679" y="1090"/>
                      <a:pt x="762" y="1090"/>
                    </a:cubicBezTo>
                    <a:cubicBezTo>
                      <a:pt x="788" y="1090"/>
                      <a:pt x="814" y="1097"/>
                      <a:pt x="837" y="1111"/>
                    </a:cubicBezTo>
                    <a:cubicBezTo>
                      <a:pt x="2302" y="2047"/>
                      <a:pt x="3942" y="2904"/>
                      <a:pt x="5280" y="4014"/>
                    </a:cubicBezTo>
                    <a:cubicBezTo>
                      <a:pt x="5327" y="4055"/>
                      <a:pt x="5327" y="4108"/>
                      <a:pt x="5306" y="4148"/>
                    </a:cubicBezTo>
                    <a:cubicBezTo>
                      <a:pt x="5554" y="4061"/>
                      <a:pt x="5802" y="3981"/>
                      <a:pt x="6056" y="3901"/>
                    </a:cubicBezTo>
                    <a:cubicBezTo>
                      <a:pt x="4129" y="2603"/>
                      <a:pt x="2209" y="1298"/>
                      <a:pt x="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7847771" y="1220038"/>
                <a:ext cx="106829" cy="93801"/>
              </a:xfrm>
              <a:custGeom>
                <a:avLst/>
                <a:gdLst/>
                <a:ahLst/>
                <a:cxnLst/>
                <a:rect l="l" t="t" r="r" b="b"/>
                <a:pathLst>
                  <a:path w="4182" h="3672" extrusionOk="0">
                    <a:moveTo>
                      <a:pt x="2088" y="1"/>
                    </a:moveTo>
                    <a:cubicBezTo>
                      <a:pt x="1835" y="1"/>
                      <a:pt x="1574" y="54"/>
                      <a:pt x="1311" y="172"/>
                    </a:cubicBezTo>
                    <a:cubicBezTo>
                      <a:pt x="0" y="761"/>
                      <a:pt x="54" y="2902"/>
                      <a:pt x="1224" y="3671"/>
                    </a:cubicBezTo>
                    <a:cubicBezTo>
                      <a:pt x="2088" y="2748"/>
                      <a:pt x="3084" y="1958"/>
                      <a:pt x="4182" y="1323"/>
                    </a:cubicBezTo>
                    <a:cubicBezTo>
                      <a:pt x="3702" y="596"/>
                      <a:pt x="2937" y="1"/>
                      <a:pt x="2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7679914" y="1647610"/>
                <a:ext cx="203772" cy="185329"/>
              </a:xfrm>
              <a:custGeom>
                <a:avLst/>
                <a:gdLst/>
                <a:ahLst/>
                <a:cxnLst/>
                <a:rect l="l" t="t" r="r" b="b"/>
                <a:pathLst>
                  <a:path w="7977" h="7255" extrusionOk="0">
                    <a:moveTo>
                      <a:pt x="5079" y="0"/>
                    </a:moveTo>
                    <a:cubicBezTo>
                      <a:pt x="4651" y="87"/>
                      <a:pt x="4223" y="201"/>
                      <a:pt x="3788" y="328"/>
                    </a:cubicBezTo>
                    <a:cubicBezTo>
                      <a:pt x="2891" y="703"/>
                      <a:pt x="2035" y="1124"/>
                      <a:pt x="1352" y="1900"/>
                    </a:cubicBezTo>
                    <a:cubicBezTo>
                      <a:pt x="436" y="2944"/>
                      <a:pt x="1" y="4396"/>
                      <a:pt x="596" y="5700"/>
                    </a:cubicBezTo>
                    <a:cubicBezTo>
                      <a:pt x="690" y="5901"/>
                      <a:pt x="790" y="6068"/>
                      <a:pt x="897" y="6229"/>
                    </a:cubicBezTo>
                    <a:cubicBezTo>
                      <a:pt x="951" y="6236"/>
                      <a:pt x="984" y="6289"/>
                      <a:pt x="984" y="6349"/>
                    </a:cubicBezTo>
                    <a:cubicBezTo>
                      <a:pt x="1488" y="6998"/>
                      <a:pt x="2152" y="7255"/>
                      <a:pt x="2879" y="7255"/>
                    </a:cubicBezTo>
                    <a:cubicBezTo>
                      <a:pt x="4666" y="7255"/>
                      <a:pt x="6840" y="5709"/>
                      <a:pt x="7976" y="4630"/>
                    </a:cubicBezTo>
                    <a:cubicBezTo>
                      <a:pt x="7916" y="4563"/>
                      <a:pt x="7856" y="4503"/>
                      <a:pt x="7795" y="4436"/>
                    </a:cubicBezTo>
                    <a:cubicBezTo>
                      <a:pt x="7789" y="4443"/>
                      <a:pt x="7789" y="4449"/>
                      <a:pt x="7782" y="4456"/>
                    </a:cubicBezTo>
                    <a:cubicBezTo>
                      <a:pt x="7191" y="4971"/>
                      <a:pt x="6405" y="5263"/>
                      <a:pt x="5635" y="5263"/>
                    </a:cubicBezTo>
                    <a:cubicBezTo>
                      <a:pt x="4836" y="5263"/>
                      <a:pt x="4055" y="4948"/>
                      <a:pt x="3533" y="4242"/>
                    </a:cubicBezTo>
                    <a:cubicBezTo>
                      <a:pt x="2409" y="2723"/>
                      <a:pt x="3915" y="1204"/>
                      <a:pt x="5273" y="569"/>
                    </a:cubicBezTo>
                    <a:lnTo>
                      <a:pt x="5293" y="569"/>
                    </a:lnTo>
                    <a:cubicBezTo>
                      <a:pt x="5220" y="381"/>
                      <a:pt x="5146" y="194"/>
                      <a:pt x="50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7825546" y="1994026"/>
                <a:ext cx="70428" cy="121211"/>
              </a:xfrm>
              <a:custGeom>
                <a:avLst/>
                <a:gdLst/>
                <a:ahLst/>
                <a:cxnLst/>
                <a:rect l="l" t="t" r="r" b="b"/>
                <a:pathLst>
                  <a:path w="2757" h="4745" extrusionOk="0">
                    <a:moveTo>
                      <a:pt x="2757" y="1"/>
                    </a:moveTo>
                    <a:cubicBezTo>
                      <a:pt x="990" y="931"/>
                      <a:pt x="0" y="2757"/>
                      <a:pt x="74" y="4745"/>
                    </a:cubicBezTo>
                    <a:cubicBezTo>
                      <a:pt x="1573" y="3460"/>
                      <a:pt x="2610" y="2028"/>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7751875" y="1666565"/>
                <a:ext cx="122565" cy="107774"/>
              </a:xfrm>
              <a:custGeom>
                <a:avLst/>
                <a:gdLst/>
                <a:ahLst/>
                <a:cxnLst/>
                <a:rect l="l" t="t" r="r" b="b"/>
                <a:pathLst>
                  <a:path w="4798" h="4219" extrusionOk="0">
                    <a:moveTo>
                      <a:pt x="2550" y="1"/>
                    </a:moveTo>
                    <a:cubicBezTo>
                      <a:pt x="1586" y="730"/>
                      <a:pt x="1" y="1707"/>
                      <a:pt x="844" y="3152"/>
                    </a:cubicBezTo>
                    <a:cubicBezTo>
                      <a:pt x="1280" y="3898"/>
                      <a:pt x="2030" y="4218"/>
                      <a:pt x="2808" y="4218"/>
                    </a:cubicBezTo>
                    <a:cubicBezTo>
                      <a:pt x="3509" y="4218"/>
                      <a:pt x="4231" y="3957"/>
                      <a:pt x="4764" y="3513"/>
                    </a:cubicBezTo>
                    <a:cubicBezTo>
                      <a:pt x="4778" y="3507"/>
                      <a:pt x="4784" y="3507"/>
                      <a:pt x="4798" y="3500"/>
                    </a:cubicBezTo>
                    <a:cubicBezTo>
                      <a:pt x="3868" y="2470"/>
                      <a:pt x="3112" y="1292"/>
                      <a:pt x="2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7845701" y="2137436"/>
                <a:ext cx="74029" cy="102921"/>
              </a:xfrm>
              <a:custGeom>
                <a:avLst/>
                <a:gdLst/>
                <a:ahLst/>
                <a:cxnLst/>
                <a:rect l="l" t="t" r="r" b="b"/>
                <a:pathLst>
                  <a:path w="2898" h="4029" extrusionOk="0">
                    <a:moveTo>
                      <a:pt x="268" y="0"/>
                    </a:moveTo>
                    <a:cubicBezTo>
                      <a:pt x="362" y="636"/>
                      <a:pt x="262" y="1298"/>
                      <a:pt x="208" y="1934"/>
                    </a:cubicBezTo>
                    <a:cubicBezTo>
                      <a:pt x="155" y="2636"/>
                      <a:pt x="81" y="3332"/>
                      <a:pt x="1" y="4028"/>
                    </a:cubicBezTo>
                    <a:cubicBezTo>
                      <a:pt x="998" y="3045"/>
                      <a:pt x="1934" y="2014"/>
                      <a:pt x="2898" y="997"/>
                    </a:cubicBezTo>
                    <a:cubicBezTo>
                      <a:pt x="2001" y="710"/>
                      <a:pt x="1125" y="382"/>
                      <a:pt x="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7655136" y="1292893"/>
                <a:ext cx="206148" cy="195956"/>
              </a:xfrm>
              <a:custGeom>
                <a:avLst/>
                <a:gdLst/>
                <a:ahLst/>
                <a:cxnLst/>
                <a:rect l="l" t="t" r="r" b="b"/>
                <a:pathLst>
                  <a:path w="8070" h="7671" extrusionOk="0">
                    <a:moveTo>
                      <a:pt x="3397" y="0"/>
                    </a:moveTo>
                    <a:cubicBezTo>
                      <a:pt x="1996" y="0"/>
                      <a:pt x="795" y="561"/>
                      <a:pt x="516" y="2151"/>
                    </a:cubicBezTo>
                    <a:cubicBezTo>
                      <a:pt x="1" y="5068"/>
                      <a:pt x="2831" y="7329"/>
                      <a:pt x="5440" y="7670"/>
                    </a:cubicBezTo>
                    <a:cubicBezTo>
                      <a:pt x="5467" y="7476"/>
                      <a:pt x="5500" y="7282"/>
                      <a:pt x="5541" y="7088"/>
                    </a:cubicBezTo>
                    <a:cubicBezTo>
                      <a:pt x="4075" y="6787"/>
                      <a:pt x="3333" y="4753"/>
                      <a:pt x="3841" y="3455"/>
                    </a:cubicBezTo>
                    <a:cubicBezTo>
                      <a:pt x="4281" y="2328"/>
                      <a:pt x="5405" y="1705"/>
                      <a:pt x="6544" y="1705"/>
                    </a:cubicBezTo>
                    <a:cubicBezTo>
                      <a:pt x="6947" y="1705"/>
                      <a:pt x="7351" y="1783"/>
                      <a:pt x="7728" y="1943"/>
                    </a:cubicBezTo>
                    <a:cubicBezTo>
                      <a:pt x="7762" y="1957"/>
                      <a:pt x="7775" y="1970"/>
                      <a:pt x="7789" y="1990"/>
                    </a:cubicBezTo>
                    <a:cubicBezTo>
                      <a:pt x="7882" y="1863"/>
                      <a:pt x="7976" y="1743"/>
                      <a:pt x="8070" y="1622"/>
                    </a:cubicBezTo>
                    <a:cubicBezTo>
                      <a:pt x="7064" y="814"/>
                      <a:pt x="5086" y="0"/>
                      <a:pt x="3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7790167" y="850121"/>
                <a:ext cx="110942" cy="118989"/>
              </a:xfrm>
              <a:custGeom>
                <a:avLst/>
                <a:gdLst/>
                <a:ahLst/>
                <a:cxnLst/>
                <a:rect l="l" t="t" r="r" b="b"/>
                <a:pathLst>
                  <a:path w="4343" h="4658" extrusionOk="0">
                    <a:moveTo>
                      <a:pt x="127" y="1"/>
                    </a:moveTo>
                    <a:cubicBezTo>
                      <a:pt x="141" y="1560"/>
                      <a:pt x="141" y="3112"/>
                      <a:pt x="0" y="4657"/>
                    </a:cubicBezTo>
                    <a:cubicBezTo>
                      <a:pt x="1372" y="3861"/>
                      <a:pt x="2824" y="3192"/>
                      <a:pt x="4343" y="2663"/>
                    </a:cubicBezTo>
                    <a:cubicBezTo>
                      <a:pt x="2871" y="1954"/>
                      <a:pt x="1499" y="911"/>
                      <a:pt x="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7767432" y="990108"/>
                <a:ext cx="93163" cy="110457"/>
              </a:xfrm>
              <a:custGeom>
                <a:avLst/>
                <a:gdLst/>
                <a:ahLst/>
                <a:cxnLst/>
                <a:rect l="l" t="t" r="r" b="b"/>
                <a:pathLst>
                  <a:path w="3647" h="4324" extrusionOk="0">
                    <a:moveTo>
                      <a:pt x="87" y="0"/>
                    </a:moveTo>
                    <a:cubicBezTo>
                      <a:pt x="61" y="20"/>
                      <a:pt x="27" y="34"/>
                      <a:pt x="0" y="54"/>
                    </a:cubicBezTo>
                    <a:cubicBezTo>
                      <a:pt x="148" y="937"/>
                      <a:pt x="415" y="1767"/>
                      <a:pt x="944" y="2496"/>
                    </a:cubicBezTo>
                    <a:cubicBezTo>
                      <a:pt x="1232" y="2911"/>
                      <a:pt x="1586" y="3272"/>
                      <a:pt x="1988" y="3580"/>
                    </a:cubicBezTo>
                    <a:cubicBezTo>
                      <a:pt x="2135" y="3691"/>
                      <a:pt x="2964" y="4324"/>
                      <a:pt x="3241" y="4324"/>
                    </a:cubicBezTo>
                    <a:cubicBezTo>
                      <a:pt x="3264" y="4324"/>
                      <a:pt x="3284" y="4319"/>
                      <a:pt x="3299" y="4309"/>
                    </a:cubicBezTo>
                    <a:cubicBezTo>
                      <a:pt x="3647" y="4075"/>
                      <a:pt x="2523" y="2262"/>
                      <a:pt x="2309" y="1967"/>
                    </a:cubicBezTo>
                    <a:cubicBezTo>
                      <a:pt x="1727" y="1144"/>
                      <a:pt x="964" y="489"/>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7747609" y="1343267"/>
                <a:ext cx="102921" cy="126601"/>
              </a:xfrm>
              <a:custGeom>
                <a:avLst/>
                <a:gdLst/>
                <a:ahLst/>
                <a:cxnLst/>
                <a:rect l="l" t="t" r="r" b="b"/>
                <a:pathLst>
                  <a:path w="4029" h="4956" extrusionOk="0">
                    <a:moveTo>
                      <a:pt x="2941" y="0"/>
                    </a:moveTo>
                    <a:cubicBezTo>
                      <a:pt x="1829" y="0"/>
                      <a:pt x="717" y="659"/>
                      <a:pt x="402" y="1791"/>
                    </a:cubicBezTo>
                    <a:cubicBezTo>
                      <a:pt x="0" y="3210"/>
                      <a:pt x="890" y="4220"/>
                      <a:pt x="1954" y="4956"/>
                    </a:cubicBezTo>
                    <a:cubicBezTo>
                      <a:pt x="2315" y="3223"/>
                      <a:pt x="3038" y="1617"/>
                      <a:pt x="4028" y="219"/>
                    </a:cubicBezTo>
                    <a:cubicBezTo>
                      <a:pt x="4008" y="219"/>
                      <a:pt x="3995" y="212"/>
                      <a:pt x="3975" y="205"/>
                    </a:cubicBezTo>
                    <a:cubicBezTo>
                      <a:pt x="3647" y="67"/>
                      <a:pt x="3294" y="0"/>
                      <a:pt x="2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2"/>
              <p:cNvSpPr/>
              <p:nvPr/>
            </p:nvSpPr>
            <p:spPr>
              <a:xfrm>
                <a:off x="7714783" y="1800063"/>
                <a:ext cx="139322" cy="147676"/>
              </a:xfrm>
              <a:custGeom>
                <a:avLst/>
                <a:gdLst/>
                <a:ahLst/>
                <a:cxnLst/>
                <a:rect l="l" t="t" r="r" b="b"/>
                <a:pathLst>
                  <a:path w="5454" h="5781" extrusionOk="0">
                    <a:moveTo>
                      <a:pt x="5454" y="0"/>
                    </a:moveTo>
                    <a:cubicBezTo>
                      <a:pt x="4262" y="840"/>
                      <a:pt x="2781" y="1580"/>
                      <a:pt x="1478" y="1580"/>
                    </a:cubicBezTo>
                    <a:cubicBezTo>
                      <a:pt x="945" y="1580"/>
                      <a:pt x="442" y="1456"/>
                      <a:pt x="1" y="1164"/>
                    </a:cubicBezTo>
                    <a:lnTo>
                      <a:pt x="1" y="1164"/>
                    </a:lnTo>
                    <a:cubicBezTo>
                      <a:pt x="1305" y="2957"/>
                      <a:pt x="2911" y="4523"/>
                      <a:pt x="4738" y="5781"/>
                    </a:cubicBezTo>
                    <a:cubicBezTo>
                      <a:pt x="4102" y="4864"/>
                      <a:pt x="4109" y="3466"/>
                      <a:pt x="4316" y="2435"/>
                    </a:cubicBezTo>
                    <a:cubicBezTo>
                      <a:pt x="4504" y="1546"/>
                      <a:pt x="4892" y="703"/>
                      <a:pt x="5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2"/>
              <p:cNvSpPr/>
              <p:nvPr/>
            </p:nvSpPr>
            <p:spPr>
              <a:xfrm>
                <a:off x="7625580" y="994042"/>
                <a:ext cx="228015" cy="218282"/>
              </a:xfrm>
              <a:custGeom>
                <a:avLst/>
                <a:gdLst/>
                <a:ahLst/>
                <a:cxnLst/>
                <a:rect l="l" t="t" r="r" b="b"/>
                <a:pathLst>
                  <a:path w="8926" h="8545" extrusionOk="0">
                    <a:moveTo>
                      <a:pt x="5406" y="0"/>
                    </a:moveTo>
                    <a:cubicBezTo>
                      <a:pt x="3392" y="1318"/>
                      <a:pt x="1566" y="2911"/>
                      <a:pt x="0" y="4737"/>
                    </a:cubicBezTo>
                    <a:lnTo>
                      <a:pt x="27" y="4737"/>
                    </a:lnTo>
                    <a:cubicBezTo>
                      <a:pt x="1914" y="5279"/>
                      <a:pt x="3392" y="6751"/>
                      <a:pt x="4135" y="8544"/>
                    </a:cubicBezTo>
                    <a:cubicBezTo>
                      <a:pt x="4958" y="7561"/>
                      <a:pt x="5881" y="6657"/>
                      <a:pt x="6885" y="5854"/>
                    </a:cubicBezTo>
                    <a:cubicBezTo>
                      <a:pt x="6965" y="5774"/>
                      <a:pt x="7045" y="5707"/>
                      <a:pt x="7132" y="5640"/>
                    </a:cubicBezTo>
                    <a:cubicBezTo>
                      <a:pt x="7213" y="5573"/>
                      <a:pt x="7293" y="5520"/>
                      <a:pt x="7373" y="5466"/>
                    </a:cubicBezTo>
                    <a:cubicBezTo>
                      <a:pt x="7875" y="5092"/>
                      <a:pt x="8390" y="4737"/>
                      <a:pt x="8926" y="4409"/>
                    </a:cubicBezTo>
                    <a:cubicBezTo>
                      <a:pt x="7052" y="3747"/>
                      <a:pt x="5533" y="2021"/>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7705383" y="1926868"/>
                <a:ext cx="186146" cy="188190"/>
              </a:xfrm>
              <a:custGeom>
                <a:avLst/>
                <a:gdLst/>
                <a:ahLst/>
                <a:cxnLst/>
                <a:rect l="l" t="t" r="r" b="b"/>
                <a:pathLst>
                  <a:path w="7287" h="7367" extrusionOk="0">
                    <a:moveTo>
                      <a:pt x="3553" y="1"/>
                    </a:moveTo>
                    <a:cubicBezTo>
                      <a:pt x="3192" y="1212"/>
                      <a:pt x="2677" y="2409"/>
                      <a:pt x="1740" y="3286"/>
                    </a:cubicBezTo>
                    <a:cubicBezTo>
                      <a:pt x="1466" y="3547"/>
                      <a:pt x="636" y="4196"/>
                      <a:pt x="1" y="4349"/>
                    </a:cubicBezTo>
                    <a:cubicBezTo>
                      <a:pt x="1412" y="5514"/>
                      <a:pt x="2951" y="6524"/>
                      <a:pt x="4591" y="7367"/>
                    </a:cubicBezTo>
                    <a:cubicBezTo>
                      <a:pt x="4390" y="5333"/>
                      <a:pt x="5514" y="3399"/>
                      <a:pt x="7287" y="2443"/>
                    </a:cubicBezTo>
                    <a:cubicBezTo>
                      <a:pt x="5949" y="1767"/>
                      <a:pt x="4698" y="951"/>
                      <a:pt x="3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7671382" y="2126145"/>
                <a:ext cx="151967" cy="162236"/>
              </a:xfrm>
              <a:custGeom>
                <a:avLst/>
                <a:gdLst/>
                <a:ahLst/>
                <a:cxnLst/>
                <a:rect l="l" t="t" r="r" b="b"/>
                <a:pathLst>
                  <a:path w="5949" h="6351" extrusionOk="0">
                    <a:moveTo>
                      <a:pt x="5868" y="1"/>
                    </a:moveTo>
                    <a:cubicBezTo>
                      <a:pt x="4048" y="1279"/>
                      <a:pt x="1974" y="2302"/>
                      <a:pt x="0" y="3313"/>
                    </a:cubicBezTo>
                    <a:cubicBezTo>
                      <a:pt x="1813" y="4510"/>
                      <a:pt x="3747" y="5534"/>
                      <a:pt x="5794" y="6350"/>
                    </a:cubicBezTo>
                    <a:cubicBezTo>
                      <a:pt x="5948" y="4223"/>
                      <a:pt x="5861" y="2128"/>
                      <a:pt x="5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7666938" y="1167850"/>
                <a:ext cx="170411" cy="157945"/>
              </a:xfrm>
              <a:custGeom>
                <a:avLst/>
                <a:gdLst/>
                <a:ahLst/>
                <a:cxnLst/>
                <a:rect l="l" t="t" r="r" b="b"/>
                <a:pathLst>
                  <a:path w="6671" h="6183" extrusionOk="0">
                    <a:moveTo>
                      <a:pt x="4590" y="0"/>
                    </a:moveTo>
                    <a:lnTo>
                      <a:pt x="4590" y="0"/>
                    </a:lnTo>
                    <a:cubicBezTo>
                      <a:pt x="2677" y="1727"/>
                      <a:pt x="1111" y="3828"/>
                      <a:pt x="0" y="6183"/>
                    </a:cubicBezTo>
                    <a:lnTo>
                      <a:pt x="7" y="6183"/>
                    </a:lnTo>
                    <a:cubicBezTo>
                      <a:pt x="543" y="5021"/>
                      <a:pt x="1673" y="4589"/>
                      <a:pt x="2943" y="4589"/>
                    </a:cubicBezTo>
                    <a:cubicBezTo>
                      <a:pt x="4196" y="4589"/>
                      <a:pt x="5585" y="5009"/>
                      <a:pt x="6671" y="5560"/>
                    </a:cubicBezTo>
                    <a:cubicBezTo>
                      <a:pt x="5741" y="4751"/>
                      <a:pt x="4918" y="3607"/>
                      <a:pt x="4517" y="2610"/>
                    </a:cubicBezTo>
                    <a:cubicBezTo>
                      <a:pt x="4175" y="1760"/>
                      <a:pt x="4215" y="810"/>
                      <a:pt x="45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7623179" y="1494800"/>
                <a:ext cx="183745" cy="168214"/>
              </a:xfrm>
              <a:custGeom>
                <a:avLst/>
                <a:gdLst/>
                <a:ahLst/>
                <a:cxnLst/>
                <a:rect l="l" t="t" r="r" b="b"/>
                <a:pathLst>
                  <a:path w="7193" h="6585" extrusionOk="0">
                    <a:moveTo>
                      <a:pt x="6564" y="1"/>
                    </a:moveTo>
                    <a:cubicBezTo>
                      <a:pt x="5126" y="61"/>
                      <a:pt x="3714" y="41"/>
                      <a:pt x="2376" y="690"/>
                    </a:cubicBezTo>
                    <a:cubicBezTo>
                      <a:pt x="1138" y="1285"/>
                      <a:pt x="161" y="2376"/>
                      <a:pt x="88" y="3794"/>
                    </a:cubicBezTo>
                    <a:cubicBezTo>
                      <a:pt x="1" y="5535"/>
                      <a:pt x="1350" y="6584"/>
                      <a:pt x="3016" y="6584"/>
                    </a:cubicBezTo>
                    <a:cubicBezTo>
                      <a:pt x="3021" y="6584"/>
                      <a:pt x="3026" y="6584"/>
                      <a:pt x="3031" y="6584"/>
                    </a:cubicBezTo>
                    <a:cubicBezTo>
                      <a:pt x="4463" y="6584"/>
                      <a:pt x="5801" y="5955"/>
                      <a:pt x="7193" y="5681"/>
                    </a:cubicBezTo>
                    <a:cubicBezTo>
                      <a:pt x="7139" y="5507"/>
                      <a:pt x="7086" y="5333"/>
                      <a:pt x="7032" y="5152"/>
                    </a:cubicBezTo>
                    <a:cubicBezTo>
                      <a:pt x="6685" y="5265"/>
                      <a:pt x="6325" y="5321"/>
                      <a:pt x="5974" y="5321"/>
                    </a:cubicBezTo>
                    <a:cubicBezTo>
                      <a:pt x="4677" y="5321"/>
                      <a:pt x="3495" y="4555"/>
                      <a:pt x="3453" y="3038"/>
                    </a:cubicBezTo>
                    <a:cubicBezTo>
                      <a:pt x="3418" y="1671"/>
                      <a:pt x="4653" y="562"/>
                      <a:pt x="5963" y="562"/>
                    </a:cubicBezTo>
                    <a:cubicBezTo>
                      <a:pt x="6172" y="562"/>
                      <a:pt x="6383" y="590"/>
                      <a:pt x="6591" y="650"/>
                    </a:cubicBezTo>
                    <a:cubicBezTo>
                      <a:pt x="6604" y="436"/>
                      <a:pt x="6631" y="221"/>
                      <a:pt x="6658" y="7"/>
                    </a:cubicBezTo>
                    <a:cubicBezTo>
                      <a:pt x="6631" y="7"/>
                      <a:pt x="6598" y="7"/>
                      <a:pt x="6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7670693" y="2037274"/>
                <a:ext cx="145811" cy="164459"/>
              </a:xfrm>
              <a:custGeom>
                <a:avLst/>
                <a:gdLst/>
                <a:ahLst/>
                <a:cxnLst/>
                <a:rect l="l" t="t" r="r" b="b"/>
                <a:pathLst>
                  <a:path w="5708" h="6438" extrusionOk="0">
                    <a:moveTo>
                      <a:pt x="850" y="1"/>
                    </a:moveTo>
                    <a:cubicBezTo>
                      <a:pt x="629" y="2148"/>
                      <a:pt x="295" y="4296"/>
                      <a:pt x="1" y="6437"/>
                    </a:cubicBezTo>
                    <a:cubicBezTo>
                      <a:pt x="1927" y="5420"/>
                      <a:pt x="3774" y="4249"/>
                      <a:pt x="5708" y="3239"/>
                    </a:cubicBezTo>
                    <a:cubicBezTo>
                      <a:pt x="5360" y="3058"/>
                      <a:pt x="5012" y="2871"/>
                      <a:pt x="4671" y="2677"/>
                    </a:cubicBezTo>
                    <a:cubicBezTo>
                      <a:pt x="3419" y="3573"/>
                      <a:pt x="2182" y="4483"/>
                      <a:pt x="951" y="5407"/>
                    </a:cubicBezTo>
                    <a:cubicBezTo>
                      <a:pt x="928" y="5424"/>
                      <a:pt x="903" y="5431"/>
                      <a:pt x="879" y="5431"/>
                    </a:cubicBezTo>
                    <a:cubicBezTo>
                      <a:pt x="789" y="5431"/>
                      <a:pt x="703" y="5329"/>
                      <a:pt x="730" y="5239"/>
                    </a:cubicBezTo>
                    <a:cubicBezTo>
                      <a:pt x="1191" y="3681"/>
                      <a:pt x="1305" y="2128"/>
                      <a:pt x="1533" y="536"/>
                    </a:cubicBezTo>
                    <a:cubicBezTo>
                      <a:pt x="1325" y="369"/>
                      <a:pt x="1118" y="195"/>
                      <a:pt x="910" y="21"/>
                    </a:cubicBezTo>
                    <a:cubicBezTo>
                      <a:pt x="890" y="14"/>
                      <a:pt x="870" y="7"/>
                      <a:pt x="8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7717900" y="1515466"/>
                <a:ext cx="83047" cy="107851"/>
              </a:xfrm>
              <a:custGeom>
                <a:avLst/>
                <a:gdLst/>
                <a:ahLst/>
                <a:cxnLst/>
                <a:rect l="l" t="t" r="r" b="b"/>
                <a:pathLst>
                  <a:path w="3251" h="4222" extrusionOk="0">
                    <a:moveTo>
                      <a:pt x="2792" y="0"/>
                    </a:moveTo>
                    <a:cubicBezTo>
                      <a:pt x="1461" y="0"/>
                      <a:pt x="0" y="680"/>
                      <a:pt x="53" y="2229"/>
                    </a:cubicBezTo>
                    <a:cubicBezTo>
                      <a:pt x="73" y="2912"/>
                      <a:pt x="421" y="3607"/>
                      <a:pt x="1016" y="3955"/>
                    </a:cubicBezTo>
                    <a:cubicBezTo>
                      <a:pt x="1361" y="4158"/>
                      <a:pt x="1716" y="4222"/>
                      <a:pt x="2076" y="4222"/>
                    </a:cubicBezTo>
                    <a:cubicBezTo>
                      <a:pt x="2465" y="4222"/>
                      <a:pt x="2859" y="4148"/>
                      <a:pt x="3251" y="4096"/>
                    </a:cubicBezTo>
                    <a:cubicBezTo>
                      <a:pt x="2983" y="3059"/>
                      <a:pt x="2836" y="1975"/>
                      <a:pt x="2836" y="858"/>
                    </a:cubicBezTo>
                    <a:cubicBezTo>
                      <a:pt x="2836" y="570"/>
                      <a:pt x="2849" y="282"/>
                      <a:pt x="2869" y="1"/>
                    </a:cubicBezTo>
                    <a:cubicBezTo>
                      <a:pt x="2844" y="1"/>
                      <a:pt x="2818" y="0"/>
                      <a:pt x="2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7691537" y="1924978"/>
                <a:ext cx="97965" cy="106625"/>
              </a:xfrm>
              <a:custGeom>
                <a:avLst/>
                <a:gdLst/>
                <a:ahLst/>
                <a:cxnLst/>
                <a:rect l="l" t="t" r="r" b="b"/>
                <a:pathLst>
                  <a:path w="3835" h="4174" extrusionOk="0">
                    <a:moveTo>
                      <a:pt x="3835" y="1"/>
                    </a:moveTo>
                    <a:lnTo>
                      <a:pt x="3835" y="1"/>
                    </a:lnTo>
                    <a:cubicBezTo>
                      <a:pt x="2925" y="188"/>
                      <a:pt x="2155" y="697"/>
                      <a:pt x="1546" y="1399"/>
                    </a:cubicBezTo>
                    <a:cubicBezTo>
                      <a:pt x="877" y="2175"/>
                      <a:pt x="610" y="3166"/>
                      <a:pt x="1" y="3962"/>
                    </a:cubicBezTo>
                    <a:cubicBezTo>
                      <a:pt x="7" y="3968"/>
                      <a:pt x="21" y="3975"/>
                      <a:pt x="28" y="3989"/>
                    </a:cubicBezTo>
                    <a:cubicBezTo>
                      <a:pt x="68" y="3989"/>
                      <a:pt x="101" y="4002"/>
                      <a:pt x="115" y="4055"/>
                    </a:cubicBezTo>
                    <a:cubicBezTo>
                      <a:pt x="121" y="4055"/>
                      <a:pt x="121" y="4062"/>
                      <a:pt x="121" y="4069"/>
                    </a:cubicBezTo>
                    <a:cubicBezTo>
                      <a:pt x="161" y="4102"/>
                      <a:pt x="202" y="4129"/>
                      <a:pt x="242" y="4169"/>
                    </a:cubicBezTo>
                    <a:cubicBezTo>
                      <a:pt x="257" y="4172"/>
                      <a:pt x="273" y="4173"/>
                      <a:pt x="290" y="4173"/>
                    </a:cubicBezTo>
                    <a:cubicBezTo>
                      <a:pt x="839" y="4173"/>
                      <a:pt x="2454" y="2758"/>
                      <a:pt x="2603" y="2570"/>
                    </a:cubicBezTo>
                    <a:cubicBezTo>
                      <a:pt x="3199" y="1814"/>
                      <a:pt x="3560" y="924"/>
                      <a:pt x="3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7594977" y="808253"/>
                <a:ext cx="174370" cy="173834"/>
              </a:xfrm>
              <a:custGeom>
                <a:avLst/>
                <a:gdLst/>
                <a:ahLst/>
                <a:cxnLst/>
                <a:rect l="l" t="t" r="r" b="b"/>
                <a:pathLst>
                  <a:path w="6826" h="6805" extrusionOk="0">
                    <a:moveTo>
                      <a:pt x="6825" y="0"/>
                    </a:moveTo>
                    <a:lnTo>
                      <a:pt x="6825" y="0"/>
                    </a:lnTo>
                    <a:cubicBezTo>
                      <a:pt x="4356" y="1185"/>
                      <a:pt x="2068" y="2683"/>
                      <a:pt x="1" y="4436"/>
                    </a:cubicBezTo>
                    <a:cubicBezTo>
                      <a:pt x="2188" y="5219"/>
                      <a:pt x="4376" y="5995"/>
                      <a:pt x="6564" y="6785"/>
                    </a:cubicBezTo>
                    <a:cubicBezTo>
                      <a:pt x="6577" y="6785"/>
                      <a:pt x="6584" y="6798"/>
                      <a:pt x="6598" y="6805"/>
                    </a:cubicBezTo>
                    <a:cubicBezTo>
                      <a:pt x="6464" y="4543"/>
                      <a:pt x="6591" y="2255"/>
                      <a:pt x="6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7595667" y="930971"/>
                <a:ext cx="162211" cy="175213"/>
              </a:xfrm>
              <a:custGeom>
                <a:avLst/>
                <a:gdLst/>
                <a:ahLst/>
                <a:cxnLst/>
                <a:rect l="l" t="t" r="r" b="b"/>
                <a:pathLst>
                  <a:path w="6350" h="6859" extrusionOk="0">
                    <a:moveTo>
                      <a:pt x="0" y="0"/>
                    </a:moveTo>
                    <a:lnTo>
                      <a:pt x="0" y="0"/>
                    </a:lnTo>
                    <a:cubicBezTo>
                      <a:pt x="482" y="2268"/>
                      <a:pt x="843" y="4550"/>
                      <a:pt x="1098" y="6858"/>
                    </a:cubicBezTo>
                    <a:cubicBezTo>
                      <a:pt x="1318" y="6604"/>
                      <a:pt x="1546" y="6356"/>
                      <a:pt x="1773" y="6116"/>
                    </a:cubicBezTo>
                    <a:cubicBezTo>
                      <a:pt x="1312" y="4603"/>
                      <a:pt x="1272" y="2891"/>
                      <a:pt x="1252" y="1325"/>
                    </a:cubicBezTo>
                    <a:cubicBezTo>
                      <a:pt x="1252" y="1252"/>
                      <a:pt x="1322" y="1175"/>
                      <a:pt x="1395" y="1175"/>
                    </a:cubicBezTo>
                    <a:cubicBezTo>
                      <a:pt x="1410" y="1175"/>
                      <a:pt x="1425" y="1178"/>
                      <a:pt x="1439" y="1185"/>
                    </a:cubicBezTo>
                    <a:cubicBezTo>
                      <a:pt x="2871" y="1747"/>
                      <a:pt x="4329" y="2201"/>
                      <a:pt x="5821" y="2549"/>
                    </a:cubicBezTo>
                    <a:cubicBezTo>
                      <a:pt x="5855" y="2556"/>
                      <a:pt x="5875" y="2569"/>
                      <a:pt x="5888" y="2583"/>
                    </a:cubicBezTo>
                    <a:cubicBezTo>
                      <a:pt x="6042" y="2476"/>
                      <a:pt x="6196" y="2375"/>
                      <a:pt x="6350" y="2275"/>
                    </a:cubicBezTo>
                    <a:cubicBezTo>
                      <a:pt x="4236" y="1519"/>
                      <a:pt x="2121" y="75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7575844" y="1821087"/>
                <a:ext cx="210746" cy="203389"/>
              </a:xfrm>
              <a:custGeom>
                <a:avLst/>
                <a:gdLst/>
                <a:ahLst/>
                <a:cxnLst/>
                <a:rect l="l" t="t" r="r" b="b"/>
                <a:pathLst>
                  <a:path w="8250" h="7962" extrusionOk="0">
                    <a:moveTo>
                      <a:pt x="4851" y="0"/>
                    </a:moveTo>
                    <a:cubicBezTo>
                      <a:pt x="3914" y="1661"/>
                      <a:pt x="2121" y="2848"/>
                      <a:pt x="202" y="2848"/>
                    </a:cubicBezTo>
                    <a:cubicBezTo>
                      <a:pt x="135" y="2848"/>
                      <a:pt x="68" y="2846"/>
                      <a:pt x="0" y="2844"/>
                    </a:cubicBezTo>
                    <a:lnTo>
                      <a:pt x="0" y="2844"/>
                    </a:lnTo>
                    <a:cubicBezTo>
                      <a:pt x="1258" y="4744"/>
                      <a:pt x="2757" y="6470"/>
                      <a:pt x="4456" y="7962"/>
                    </a:cubicBezTo>
                    <a:cubicBezTo>
                      <a:pt x="4791" y="6142"/>
                      <a:pt x="6410" y="4242"/>
                      <a:pt x="8250" y="3827"/>
                    </a:cubicBezTo>
                    <a:cubicBezTo>
                      <a:pt x="6959" y="2703"/>
                      <a:pt x="5814" y="1418"/>
                      <a:pt x="4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7699737" y="2054874"/>
                <a:ext cx="82766" cy="107544"/>
              </a:xfrm>
              <a:custGeom>
                <a:avLst/>
                <a:gdLst/>
                <a:ahLst/>
                <a:cxnLst/>
                <a:rect l="l" t="t" r="r" b="b"/>
                <a:pathLst>
                  <a:path w="3240" h="4210" extrusionOk="0">
                    <a:moveTo>
                      <a:pt x="590" y="1"/>
                    </a:moveTo>
                    <a:lnTo>
                      <a:pt x="590" y="1"/>
                    </a:lnTo>
                    <a:cubicBezTo>
                      <a:pt x="683" y="1386"/>
                      <a:pt x="369" y="2871"/>
                      <a:pt x="1" y="4209"/>
                    </a:cubicBezTo>
                    <a:cubicBezTo>
                      <a:pt x="1071" y="3400"/>
                      <a:pt x="2149" y="2603"/>
                      <a:pt x="3239" y="1814"/>
                    </a:cubicBezTo>
                    <a:cubicBezTo>
                      <a:pt x="2316" y="1259"/>
                      <a:pt x="1433" y="656"/>
                      <a:pt x="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7624380" y="1120336"/>
                <a:ext cx="97735" cy="88462"/>
              </a:xfrm>
              <a:custGeom>
                <a:avLst/>
                <a:gdLst/>
                <a:ahLst/>
                <a:cxnLst/>
                <a:rect l="l" t="t" r="r" b="b"/>
                <a:pathLst>
                  <a:path w="3826" h="3463" extrusionOk="0">
                    <a:moveTo>
                      <a:pt x="0" y="0"/>
                    </a:moveTo>
                    <a:cubicBezTo>
                      <a:pt x="81" y="1098"/>
                      <a:pt x="683" y="2021"/>
                      <a:pt x="1613" y="2637"/>
                    </a:cubicBezTo>
                    <a:cubicBezTo>
                      <a:pt x="2034" y="2918"/>
                      <a:pt x="2509" y="3125"/>
                      <a:pt x="2998" y="3279"/>
                    </a:cubicBezTo>
                    <a:cubicBezTo>
                      <a:pt x="3165" y="3332"/>
                      <a:pt x="3372" y="3419"/>
                      <a:pt x="3553" y="3426"/>
                    </a:cubicBezTo>
                    <a:cubicBezTo>
                      <a:pt x="3672" y="3435"/>
                      <a:pt x="3742" y="3463"/>
                      <a:pt x="3779" y="3463"/>
                    </a:cubicBezTo>
                    <a:cubicBezTo>
                      <a:pt x="3825" y="3463"/>
                      <a:pt x="3820" y="3420"/>
                      <a:pt x="3794" y="3245"/>
                    </a:cubicBezTo>
                    <a:cubicBezTo>
                      <a:pt x="3680" y="2556"/>
                      <a:pt x="2804" y="1753"/>
                      <a:pt x="2315" y="1312"/>
                    </a:cubicBezTo>
                    <a:cubicBezTo>
                      <a:pt x="1633" y="710"/>
                      <a:pt x="863" y="322"/>
                      <a:pt x="14" y="14"/>
                    </a:cubicBezTo>
                    <a:cubicBezTo>
                      <a:pt x="7" y="7"/>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7630025" y="1639053"/>
                <a:ext cx="110610" cy="138454"/>
              </a:xfrm>
              <a:custGeom>
                <a:avLst/>
                <a:gdLst/>
                <a:ahLst/>
                <a:cxnLst/>
                <a:rect l="l" t="t" r="r" b="b"/>
                <a:pathLst>
                  <a:path w="4330" h="5420" extrusionOk="0">
                    <a:moveTo>
                      <a:pt x="0" y="1"/>
                    </a:moveTo>
                    <a:lnTo>
                      <a:pt x="0" y="1"/>
                    </a:lnTo>
                    <a:cubicBezTo>
                      <a:pt x="402" y="1927"/>
                      <a:pt x="1091" y="3747"/>
                      <a:pt x="2014" y="5420"/>
                    </a:cubicBezTo>
                    <a:cubicBezTo>
                      <a:pt x="1639" y="3654"/>
                      <a:pt x="2783" y="2028"/>
                      <a:pt x="4329" y="1051"/>
                    </a:cubicBezTo>
                    <a:lnTo>
                      <a:pt x="4329" y="1051"/>
                    </a:lnTo>
                    <a:cubicBezTo>
                      <a:pt x="3794" y="1176"/>
                      <a:pt x="3258" y="1265"/>
                      <a:pt x="2721" y="1265"/>
                    </a:cubicBezTo>
                    <a:cubicBezTo>
                      <a:pt x="2339" y="1265"/>
                      <a:pt x="1956" y="1220"/>
                      <a:pt x="1572" y="1111"/>
                    </a:cubicBezTo>
                    <a:cubicBezTo>
                      <a:pt x="897" y="917"/>
                      <a:pt x="361" y="52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7630025" y="972635"/>
                <a:ext cx="107851" cy="110124"/>
              </a:xfrm>
              <a:custGeom>
                <a:avLst/>
                <a:gdLst/>
                <a:ahLst/>
                <a:cxnLst/>
                <a:rect l="l" t="t" r="r" b="b"/>
                <a:pathLst>
                  <a:path w="4222" h="4311" extrusionOk="0">
                    <a:moveTo>
                      <a:pt x="373" y="0"/>
                    </a:moveTo>
                    <a:cubicBezTo>
                      <a:pt x="329" y="0"/>
                      <a:pt x="296" y="7"/>
                      <a:pt x="274" y="22"/>
                    </a:cubicBezTo>
                    <a:cubicBezTo>
                      <a:pt x="0" y="203"/>
                      <a:pt x="301" y="1942"/>
                      <a:pt x="335" y="2310"/>
                    </a:cubicBezTo>
                    <a:cubicBezTo>
                      <a:pt x="408" y="2979"/>
                      <a:pt x="529" y="3641"/>
                      <a:pt x="589" y="4311"/>
                    </a:cubicBezTo>
                    <a:cubicBezTo>
                      <a:pt x="1700" y="3160"/>
                      <a:pt x="2917" y="2109"/>
                      <a:pt x="4222" y="1173"/>
                    </a:cubicBezTo>
                    <a:cubicBezTo>
                      <a:pt x="3540" y="1012"/>
                      <a:pt x="2850" y="831"/>
                      <a:pt x="2181" y="624"/>
                    </a:cubicBezTo>
                    <a:cubicBezTo>
                      <a:pt x="1928" y="540"/>
                      <a:pt x="760" y="0"/>
                      <a:pt x="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7530195" y="1122048"/>
                <a:ext cx="197769" cy="203926"/>
              </a:xfrm>
              <a:custGeom>
                <a:avLst/>
                <a:gdLst/>
                <a:ahLst/>
                <a:cxnLst/>
                <a:rect l="l" t="t" r="r" b="b"/>
                <a:pathLst>
                  <a:path w="7742" h="7983" extrusionOk="0">
                    <a:moveTo>
                      <a:pt x="3500" y="0"/>
                    </a:moveTo>
                    <a:cubicBezTo>
                      <a:pt x="2115" y="1666"/>
                      <a:pt x="931" y="3506"/>
                      <a:pt x="1" y="5487"/>
                    </a:cubicBezTo>
                    <a:cubicBezTo>
                      <a:pt x="191" y="5457"/>
                      <a:pt x="379" y="5443"/>
                      <a:pt x="562" y="5443"/>
                    </a:cubicBezTo>
                    <a:cubicBezTo>
                      <a:pt x="2328" y="5443"/>
                      <a:pt x="3790" y="6740"/>
                      <a:pt x="5032" y="7982"/>
                    </a:cubicBezTo>
                    <a:cubicBezTo>
                      <a:pt x="5748" y="6430"/>
                      <a:pt x="6665" y="4985"/>
                      <a:pt x="7742" y="3680"/>
                    </a:cubicBezTo>
                    <a:cubicBezTo>
                      <a:pt x="5795" y="3319"/>
                      <a:pt x="3580" y="2195"/>
                      <a:pt x="3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7619603" y="1325769"/>
                <a:ext cx="135388" cy="244772"/>
              </a:xfrm>
              <a:custGeom>
                <a:avLst/>
                <a:gdLst/>
                <a:ahLst/>
                <a:cxnLst/>
                <a:rect l="l" t="t" r="r" b="b"/>
                <a:pathLst>
                  <a:path w="5300" h="9582" extrusionOk="0">
                    <a:moveTo>
                      <a:pt x="1853" y="1"/>
                    </a:moveTo>
                    <a:cubicBezTo>
                      <a:pt x="662" y="2516"/>
                      <a:pt x="0" y="5320"/>
                      <a:pt x="0" y="8284"/>
                    </a:cubicBezTo>
                    <a:cubicBezTo>
                      <a:pt x="0" y="8718"/>
                      <a:pt x="13" y="9153"/>
                      <a:pt x="47" y="9582"/>
                    </a:cubicBezTo>
                    <a:cubicBezTo>
                      <a:pt x="642" y="7487"/>
                      <a:pt x="3084" y="6350"/>
                      <a:pt x="5299" y="6303"/>
                    </a:cubicBezTo>
                    <a:cubicBezTo>
                      <a:pt x="2977" y="5453"/>
                      <a:pt x="1004" y="3072"/>
                      <a:pt x="1666" y="543"/>
                    </a:cubicBezTo>
                    <a:cubicBezTo>
                      <a:pt x="1720" y="349"/>
                      <a:pt x="1780" y="168"/>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7519262" y="1895601"/>
                <a:ext cx="163411" cy="172812"/>
              </a:xfrm>
              <a:custGeom>
                <a:avLst/>
                <a:gdLst/>
                <a:ahLst/>
                <a:cxnLst/>
                <a:rect l="l" t="t" r="r" b="b"/>
                <a:pathLst>
                  <a:path w="6397" h="6765" extrusionOk="0">
                    <a:moveTo>
                      <a:pt x="1921" y="0"/>
                    </a:moveTo>
                    <a:cubicBezTo>
                      <a:pt x="1747" y="1091"/>
                      <a:pt x="1412" y="2175"/>
                      <a:pt x="1091" y="3232"/>
                    </a:cubicBezTo>
                    <a:cubicBezTo>
                      <a:pt x="804" y="4188"/>
                      <a:pt x="242" y="5239"/>
                      <a:pt x="88" y="6216"/>
                    </a:cubicBezTo>
                    <a:cubicBezTo>
                      <a:pt x="21" y="6644"/>
                      <a:pt x="1" y="6677"/>
                      <a:pt x="462" y="6751"/>
                    </a:cubicBezTo>
                    <a:cubicBezTo>
                      <a:pt x="513" y="6760"/>
                      <a:pt x="565" y="6764"/>
                      <a:pt x="618" y="6764"/>
                    </a:cubicBezTo>
                    <a:cubicBezTo>
                      <a:pt x="913" y="6764"/>
                      <a:pt x="1236" y="6637"/>
                      <a:pt x="1519" y="6564"/>
                    </a:cubicBezTo>
                    <a:cubicBezTo>
                      <a:pt x="2041" y="6437"/>
                      <a:pt x="2556" y="6276"/>
                      <a:pt x="3078" y="6129"/>
                    </a:cubicBezTo>
                    <a:cubicBezTo>
                      <a:pt x="4182" y="5814"/>
                      <a:pt x="5293" y="5486"/>
                      <a:pt x="6397" y="5185"/>
                    </a:cubicBezTo>
                    <a:cubicBezTo>
                      <a:pt x="6163" y="4978"/>
                      <a:pt x="5935" y="4771"/>
                      <a:pt x="5708" y="4550"/>
                    </a:cubicBezTo>
                    <a:cubicBezTo>
                      <a:pt x="5688" y="4570"/>
                      <a:pt x="5668" y="4590"/>
                      <a:pt x="5634" y="4597"/>
                    </a:cubicBezTo>
                    <a:cubicBezTo>
                      <a:pt x="4216" y="5052"/>
                      <a:pt x="2797" y="5507"/>
                      <a:pt x="1372" y="5961"/>
                    </a:cubicBezTo>
                    <a:cubicBezTo>
                      <a:pt x="1362" y="5964"/>
                      <a:pt x="1351" y="5966"/>
                      <a:pt x="1340" y="5966"/>
                    </a:cubicBezTo>
                    <a:cubicBezTo>
                      <a:pt x="1247" y="5966"/>
                      <a:pt x="1149" y="5869"/>
                      <a:pt x="1185" y="5767"/>
                    </a:cubicBezTo>
                    <a:cubicBezTo>
                      <a:pt x="1807" y="4188"/>
                      <a:pt x="2108" y="2576"/>
                      <a:pt x="2577" y="950"/>
                    </a:cubicBezTo>
                    <a:cubicBezTo>
                      <a:pt x="2349" y="636"/>
                      <a:pt x="2135" y="321"/>
                      <a:pt x="1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7514996" y="2036073"/>
                <a:ext cx="170768" cy="168214"/>
              </a:xfrm>
              <a:custGeom>
                <a:avLst/>
                <a:gdLst/>
                <a:ahLst/>
                <a:cxnLst/>
                <a:rect l="l" t="t" r="r" b="b"/>
                <a:pathLst>
                  <a:path w="6685" h="6585" extrusionOk="0">
                    <a:moveTo>
                      <a:pt x="6684" y="1"/>
                    </a:moveTo>
                    <a:lnTo>
                      <a:pt x="6684" y="1"/>
                    </a:lnTo>
                    <a:cubicBezTo>
                      <a:pt x="5393" y="382"/>
                      <a:pt x="4095" y="730"/>
                      <a:pt x="2797" y="1098"/>
                    </a:cubicBezTo>
                    <a:cubicBezTo>
                      <a:pt x="2032" y="1313"/>
                      <a:pt x="1284" y="1564"/>
                      <a:pt x="506" y="1564"/>
                    </a:cubicBezTo>
                    <a:cubicBezTo>
                      <a:pt x="339" y="1564"/>
                      <a:pt x="171" y="1552"/>
                      <a:pt x="0" y="1526"/>
                    </a:cubicBezTo>
                    <a:lnTo>
                      <a:pt x="0" y="1526"/>
                    </a:lnTo>
                    <a:cubicBezTo>
                      <a:pt x="1706" y="3433"/>
                      <a:pt x="3633" y="5133"/>
                      <a:pt x="5754" y="6584"/>
                    </a:cubicBezTo>
                    <a:cubicBezTo>
                      <a:pt x="6049" y="4390"/>
                      <a:pt x="6310" y="2182"/>
                      <a:pt x="6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7559955" y="1926025"/>
                <a:ext cx="99140" cy="111785"/>
              </a:xfrm>
              <a:custGeom>
                <a:avLst/>
                <a:gdLst/>
                <a:ahLst/>
                <a:cxnLst/>
                <a:rect l="l" t="t" r="r" b="b"/>
                <a:pathLst>
                  <a:path w="3881" h="4376" extrusionOk="0">
                    <a:moveTo>
                      <a:pt x="1157" y="0"/>
                    </a:moveTo>
                    <a:cubicBezTo>
                      <a:pt x="1037" y="1479"/>
                      <a:pt x="529" y="2991"/>
                      <a:pt x="0" y="4376"/>
                    </a:cubicBezTo>
                    <a:cubicBezTo>
                      <a:pt x="1291" y="3961"/>
                      <a:pt x="2589" y="3546"/>
                      <a:pt x="3881" y="3131"/>
                    </a:cubicBezTo>
                    <a:cubicBezTo>
                      <a:pt x="2890" y="2161"/>
                      <a:pt x="1980" y="1117"/>
                      <a:pt x="1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7509529" y="1720746"/>
                <a:ext cx="182545" cy="159145"/>
              </a:xfrm>
              <a:custGeom>
                <a:avLst/>
                <a:gdLst/>
                <a:ahLst/>
                <a:cxnLst/>
                <a:rect l="l" t="t" r="r" b="b"/>
                <a:pathLst>
                  <a:path w="7146" h="6230" extrusionOk="0">
                    <a:moveTo>
                      <a:pt x="5373" y="1"/>
                    </a:moveTo>
                    <a:cubicBezTo>
                      <a:pt x="4386" y="1095"/>
                      <a:pt x="2910" y="1795"/>
                      <a:pt x="1436" y="1795"/>
                    </a:cubicBezTo>
                    <a:cubicBezTo>
                      <a:pt x="981" y="1795"/>
                      <a:pt x="527" y="1728"/>
                      <a:pt x="87" y="1586"/>
                    </a:cubicBezTo>
                    <a:cubicBezTo>
                      <a:pt x="60" y="1613"/>
                      <a:pt x="27" y="1640"/>
                      <a:pt x="0" y="1673"/>
                    </a:cubicBezTo>
                    <a:cubicBezTo>
                      <a:pt x="596" y="3272"/>
                      <a:pt x="1352" y="4798"/>
                      <a:pt x="2248" y="6230"/>
                    </a:cubicBezTo>
                    <a:cubicBezTo>
                      <a:pt x="3546" y="4784"/>
                      <a:pt x="5339" y="4089"/>
                      <a:pt x="7146" y="3480"/>
                    </a:cubicBezTo>
                    <a:cubicBezTo>
                      <a:pt x="6450" y="2389"/>
                      <a:pt x="5855" y="1225"/>
                      <a:pt x="5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7571042" y="1815594"/>
                <a:ext cx="124276" cy="73365"/>
              </a:xfrm>
              <a:custGeom>
                <a:avLst/>
                <a:gdLst/>
                <a:ahLst/>
                <a:cxnLst/>
                <a:rect l="l" t="t" r="r" b="b"/>
                <a:pathLst>
                  <a:path w="4865" h="2872" extrusionOk="0">
                    <a:moveTo>
                      <a:pt x="4865" y="1"/>
                    </a:moveTo>
                    <a:lnTo>
                      <a:pt x="4865" y="1"/>
                    </a:lnTo>
                    <a:cubicBezTo>
                      <a:pt x="3079" y="610"/>
                      <a:pt x="1272" y="1326"/>
                      <a:pt x="1" y="2771"/>
                    </a:cubicBezTo>
                    <a:cubicBezTo>
                      <a:pt x="1" y="2778"/>
                      <a:pt x="1" y="2778"/>
                      <a:pt x="1" y="2778"/>
                    </a:cubicBezTo>
                    <a:lnTo>
                      <a:pt x="8" y="2778"/>
                    </a:lnTo>
                    <a:cubicBezTo>
                      <a:pt x="12" y="2777"/>
                      <a:pt x="16" y="2777"/>
                      <a:pt x="20" y="2777"/>
                    </a:cubicBezTo>
                    <a:cubicBezTo>
                      <a:pt x="80" y="2777"/>
                      <a:pt x="123" y="2821"/>
                      <a:pt x="148" y="2871"/>
                    </a:cubicBezTo>
                    <a:cubicBezTo>
                      <a:pt x="2142" y="2744"/>
                      <a:pt x="3908" y="1794"/>
                      <a:pt x="4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7524218" y="1267858"/>
                <a:ext cx="136410" cy="62713"/>
              </a:xfrm>
              <a:custGeom>
                <a:avLst/>
                <a:gdLst/>
                <a:ahLst/>
                <a:cxnLst/>
                <a:rect l="l" t="t" r="r" b="b"/>
                <a:pathLst>
                  <a:path w="5340" h="2455" extrusionOk="0">
                    <a:moveTo>
                      <a:pt x="811" y="1"/>
                    </a:moveTo>
                    <a:cubicBezTo>
                      <a:pt x="576" y="1"/>
                      <a:pt x="339" y="24"/>
                      <a:pt x="101" y="73"/>
                    </a:cubicBezTo>
                    <a:cubicBezTo>
                      <a:pt x="61" y="147"/>
                      <a:pt x="34" y="220"/>
                      <a:pt x="1" y="301"/>
                    </a:cubicBezTo>
                    <a:cubicBezTo>
                      <a:pt x="973" y="1593"/>
                      <a:pt x="2409" y="2455"/>
                      <a:pt x="4039" y="2455"/>
                    </a:cubicBezTo>
                    <a:cubicBezTo>
                      <a:pt x="4181" y="2455"/>
                      <a:pt x="4325" y="2448"/>
                      <a:pt x="4470" y="2435"/>
                    </a:cubicBezTo>
                    <a:cubicBezTo>
                      <a:pt x="5340" y="2355"/>
                      <a:pt x="4744" y="2067"/>
                      <a:pt x="4363" y="1719"/>
                    </a:cubicBezTo>
                    <a:cubicBezTo>
                      <a:pt x="3988" y="1371"/>
                      <a:pt x="3594" y="1043"/>
                      <a:pt x="3159" y="756"/>
                    </a:cubicBezTo>
                    <a:cubicBezTo>
                      <a:pt x="2440" y="287"/>
                      <a:pt x="1637"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7515839" y="1709991"/>
                <a:ext cx="126856" cy="50170"/>
              </a:xfrm>
              <a:custGeom>
                <a:avLst/>
                <a:gdLst/>
                <a:ahLst/>
                <a:cxnLst/>
                <a:rect l="l" t="t" r="r" b="b"/>
                <a:pathLst>
                  <a:path w="4966" h="1964" extrusionOk="0">
                    <a:moveTo>
                      <a:pt x="3778" y="13"/>
                    </a:moveTo>
                    <a:cubicBezTo>
                      <a:pt x="3225" y="13"/>
                      <a:pt x="2697" y="139"/>
                      <a:pt x="2189" y="348"/>
                    </a:cubicBezTo>
                    <a:cubicBezTo>
                      <a:pt x="1352" y="689"/>
                      <a:pt x="650" y="1238"/>
                      <a:pt x="1" y="1847"/>
                    </a:cubicBezTo>
                    <a:cubicBezTo>
                      <a:pt x="401" y="1920"/>
                      <a:pt x="793" y="1963"/>
                      <a:pt x="1185" y="1963"/>
                    </a:cubicBezTo>
                    <a:cubicBezTo>
                      <a:pt x="1614" y="1963"/>
                      <a:pt x="2043" y="1912"/>
                      <a:pt x="2483" y="1793"/>
                    </a:cubicBezTo>
                    <a:cubicBezTo>
                      <a:pt x="3206" y="1592"/>
                      <a:pt x="4296" y="1138"/>
                      <a:pt x="4738" y="489"/>
                    </a:cubicBezTo>
                    <a:cubicBezTo>
                      <a:pt x="4959" y="167"/>
                      <a:pt x="4965" y="301"/>
                      <a:pt x="4711" y="134"/>
                    </a:cubicBezTo>
                    <a:cubicBezTo>
                      <a:pt x="4497" y="0"/>
                      <a:pt x="4062" y="20"/>
                      <a:pt x="3821" y="14"/>
                    </a:cubicBezTo>
                    <a:cubicBezTo>
                      <a:pt x="3807" y="13"/>
                      <a:pt x="3793" y="13"/>
                      <a:pt x="3778"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7480306" y="1280810"/>
                <a:ext cx="175213" cy="164459"/>
              </a:xfrm>
              <a:custGeom>
                <a:avLst/>
                <a:gdLst/>
                <a:ahLst/>
                <a:cxnLst/>
                <a:rect l="l" t="t" r="r" b="b"/>
                <a:pathLst>
                  <a:path w="6859" h="6438" extrusionOk="0">
                    <a:moveTo>
                      <a:pt x="1626" y="1"/>
                    </a:moveTo>
                    <a:cubicBezTo>
                      <a:pt x="903" y="1680"/>
                      <a:pt x="355" y="3447"/>
                      <a:pt x="0" y="5287"/>
                    </a:cubicBezTo>
                    <a:cubicBezTo>
                      <a:pt x="506" y="5123"/>
                      <a:pt x="1032" y="5047"/>
                      <a:pt x="1559" y="5047"/>
                    </a:cubicBezTo>
                    <a:cubicBezTo>
                      <a:pt x="2972" y="5047"/>
                      <a:pt x="4399" y="5590"/>
                      <a:pt x="5500" y="6437"/>
                    </a:cubicBezTo>
                    <a:cubicBezTo>
                      <a:pt x="5781" y="4905"/>
                      <a:pt x="6243" y="3427"/>
                      <a:pt x="6858" y="2042"/>
                    </a:cubicBezTo>
                    <a:lnTo>
                      <a:pt x="6858" y="2042"/>
                    </a:lnTo>
                    <a:cubicBezTo>
                      <a:pt x="6507" y="2116"/>
                      <a:pt x="6148" y="2153"/>
                      <a:pt x="5789" y="2153"/>
                    </a:cubicBezTo>
                    <a:cubicBezTo>
                      <a:pt x="4158" y="2153"/>
                      <a:pt x="2525" y="1394"/>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7471237" y="1589828"/>
                <a:ext cx="171100" cy="165813"/>
              </a:xfrm>
              <a:custGeom>
                <a:avLst/>
                <a:gdLst/>
                <a:ahLst/>
                <a:cxnLst/>
                <a:rect l="l" t="t" r="r" b="b"/>
                <a:pathLst>
                  <a:path w="6698" h="6491" extrusionOk="0">
                    <a:moveTo>
                      <a:pt x="5627" y="1"/>
                    </a:moveTo>
                    <a:cubicBezTo>
                      <a:pt x="4816" y="605"/>
                      <a:pt x="3814" y="924"/>
                      <a:pt x="2818" y="924"/>
                    </a:cubicBezTo>
                    <a:cubicBezTo>
                      <a:pt x="1884" y="924"/>
                      <a:pt x="955" y="643"/>
                      <a:pt x="195" y="54"/>
                    </a:cubicBezTo>
                    <a:cubicBezTo>
                      <a:pt x="128" y="88"/>
                      <a:pt x="61" y="108"/>
                      <a:pt x="1" y="108"/>
                    </a:cubicBezTo>
                    <a:cubicBezTo>
                      <a:pt x="188" y="2322"/>
                      <a:pt x="663" y="4463"/>
                      <a:pt x="1386" y="6484"/>
                    </a:cubicBezTo>
                    <a:cubicBezTo>
                      <a:pt x="1399" y="6484"/>
                      <a:pt x="1419" y="6491"/>
                      <a:pt x="1432" y="6491"/>
                    </a:cubicBezTo>
                    <a:cubicBezTo>
                      <a:pt x="2579" y="5397"/>
                      <a:pt x="3988" y="4475"/>
                      <a:pt x="5529" y="4475"/>
                    </a:cubicBezTo>
                    <a:cubicBezTo>
                      <a:pt x="5911" y="4475"/>
                      <a:pt x="6301" y="4532"/>
                      <a:pt x="6698" y="4657"/>
                    </a:cubicBezTo>
                    <a:cubicBezTo>
                      <a:pt x="6163" y="3179"/>
                      <a:pt x="5795" y="1620"/>
                      <a:pt x="5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7468836" y="1425420"/>
                <a:ext cx="150435" cy="158456"/>
              </a:xfrm>
              <a:custGeom>
                <a:avLst/>
                <a:gdLst/>
                <a:ahLst/>
                <a:cxnLst/>
                <a:rect l="l" t="t" r="r" b="b"/>
                <a:pathLst>
                  <a:path w="5889" h="6203" extrusionOk="0">
                    <a:moveTo>
                      <a:pt x="382" y="0"/>
                    </a:moveTo>
                    <a:cubicBezTo>
                      <a:pt x="135" y="1425"/>
                      <a:pt x="1" y="2891"/>
                      <a:pt x="1" y="4383"/>
                    </a:cubicBezTo>
                    <a:cubicBezTo>
                      <a:pt x="1" y="4911"/>
                      <a:pt x="21" y="5433"/>
                      <a:pt x="54" y="5955"/>
                    </a:cubicBezTo>
                    <a:cubicBezTo>
                      <a:pt x="101" y="5988"/>
                      <a:pt x="115" y="6042"/>
                      <a:pt x="101" y="6095"/>
                    </a:cubicBezTo>
                    <a:lnTo>
                      <a:pt x="108" y="6095"/>
                    </a:lnTo>
                    <a:cubicBezTo>
                      <a:pt x="155" y="6136"/>
                      <a:pt x="202" y="6162"/>
                      <a:pt x="248" y="6202"/>
                    </a:cubicBezTo>
                    <a:cubicBezTo>
                      <a:pt x="563" y="5955"/>
                      <a:pt x="1205" y="5540"/>
                      <a:pt x="1286" y="5507"/>
                    </a:cubicBezTo>
                    <a:cubicBezTo>
                      <a:pt x="1754" y="5306"/>
                      <a:pt x="2269" y="5212"/>
                      <a:pt x="2771" y="5206"/>
                    </a:cubicBezTo>
                    <a:cubicBezTo>
                      <a:pt x="2791" y="5205"/>
                      <a:pt x="2810" y="5205"/>
                      <a:pt x="2830" y="5205"/>
                    </a:cubicBezTo>
                    <a:cubicBezTo>
                      <a:pt x="3825" y="5205"/>
                      <a:pt x="4776" y="5534"/>
                      <a:pt x="5681" y="5928"/>
                    </a:cubicBezTo>
                    <a:cubicBezTo>
                      <a:pt x="5641" y="5420"/>
                      <a:pt x="5614" y="4904"/>
                      <a:pt x="5614" y="4383"/>
                    </a:cubicBezTo>
                    <a:cubicBezTo>
                      <a:pt x="5614" y="3272"/>
                      <a:pt x="5708" y="2181"/>
                      <a:pt x="5889" y="1118"/>
                    </a:cubicBezTo>
                    <a:lnTo>
                      <a:pt x="5889" y="1118"/>
                    </a:lnTo>
                    <a:cubicBezTo>
                      <a:pt x="5289" y="1334"/>
                      <a:pt x="4657" y="1441"/>
                      <a:pt x="4028" y="1441"/>
                    </a:cubicBezTo>
                    <a:cubicBezTo>
                      <a:pt x="2689" y="1441"/>
                      <a:pt x="1361" y="956"/>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7436726" y="1112417"/>
                <a:ext cx="181344" cy="151686"/>
              </a:xfrm>
              <a:custGeom>
                <a:avLst/>
                <a:gdLst/>
                <a:ahLst/>
                <a:cxnLst/>
                <a:rect l="l" t="t" r="r" b="b"/>
                <a:pathLst>
                  <a:path w="7099" h="5938" extrusionOk="0">
                    <a:moveTo>
                      <a:pt x="5557" y="1"/>
                    </a:moveTo>
                    <a:cubicBezTo>
                      <a:pt x="3703" y="1"/>
                      <a:pt x="1849" y="39"/>
                      <a:pt x="0" y="123"/>
                    </a:cubicBezTo>
                    <a:cubicBezTo>
                      <a:pt x="917" y="2117"/>
                      <a:pt x="2047" y="3977"/>
                      <a:pt x="3205" y="5844"/>
                    </a:cubicBezTo>
                    <a:cubicBezTo>
                      <a:pt x="3225" y="5870"/>
                      <a:pt x="3225" y="5897"/>
                      <a:pt x="3212" y="5924"/>
                    </a:cubicBezTo>
                    <a:cubicBezTo>
                      <a:pt x="3217" y="5923"/>
                      <a:pt x="3222" y="5922"/>
                      <a:pt x="3227" y="5922"/>
                    </a:cubicBezTo>
                    <a:cubicBezTo>
                      <a:pt x="3249" y="5922"/>
                      <a:pt x="3270" y="5932"/>
                      <a:pt x="3292" y="5937"/>
                    </a:cubicBezTo>
                    <a:lnTo>
                      <a:pt x="3312" y="5937"/>
                    </a:lnTo>
                    <a:cubicBezTo>
                      <a:pt x="3419" y="5696"/>
                      <a:pt x="3539" y="5456"/>
                      <a:pt x="3653" y="5221"/>
                    </a:cubicBezTo>
                    <a:cubicBezTo>
                      <a:pt x="2516" y="4057"/>
                      <a:pt x="1699" y="2485"/>
                      <a:pt x="990" y="1040"/>
                    </a:cubicBezTo>
                    <a:cubicBezTo>
                      <a:pt x="937" y="926"/>
                      <a:pt x="1004" y="812"/>
                      <a:pt x="1124" y="806"/>
                    </a:cubicBezTo>
                    <a:cubicBezTo>
                      <a:pt x="2657" y="672"/>
                      <a:pt x="4239" y="498"/>
                      <a:pt x="5785" y="498"/>
                    </a:cubicBezTo>
                    <a:cubicBezTo>
                      <a:pt x="6021" y="498"/>
                      <a:pt x="6256" y="502"/>
                      <a:pt x="6490" y="511"/>
                    </a:cubicBezTo>
                    <a:cubicBezTo>
                      <a:pt x="6557" y="518"/>
                      <a:pt x="6597" y="551"/>
                      <a:pt x="6617" y="598"/>
                    </a:cubicBezTo>
                    <a:cubicBezTo>
                      <a:pt x="6778" y="397"/>
                      <a:pt x="6938" y="203"/>
                      <a:pt x="7099" y="9"/>
                    </a:cubicBezTo>
                    <a:cubicBezTo>
                      <a:pt x="6585" y="4"/>
                      <a:pt x="6071" y="1"/>
                      <a:pt x="5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7481838" y="1416965"/>
                <a:ext cx="134188" cy="39595"/>
              </a:xfrm>
              <a:custGeom>
                <a:avLst/>
                <a:gdLst/>
                <a:ahLst/>
                <a:cxnLst/>
                <a:rect l="l" t="t" r="r" b="b"/>
                <a:pathLst>
                  <a:path w="5253" h="1550" extrusionOk="0">
                    <a:moveTo>
                      <a:pt x="1671" y="1"/>
                    </a:moveTo>
                    <a:cubicBezTo>
                      <a:pt x="1116" y="1"/>
                      <a:pt x="571" y="77"/>
                      <a:pt x="0" y="184"/>
                    </a:cubicBezTo>
                    <a:cubicBezTo>
                      <a:pt x="669" y="759"/>
                      <a:pt x="1426" y="1201"/>
                      <a:pt x="2302" y="1408"/>
                    </a:cubicBezTo>
                    <a:cubicBezTo>
                      <a:pt x="2696" y="1497"/>
                      <a:pt x="3103" y="1549"/>
                      <a:pt x="3509" y="1549"/>
                    </a:cubicBezTo>
                    <a:cubicBezTo>
                      <a:pt x="3593" y="1549"/>
                      <a:pt x="3677" y="1547"/>
                      <a:pt x="3761" y="1542"/>
                    </a:cubicBezTo>
                    <a:cubicBezTo>
                      <a:pt x="4021" y="1529"/>
                      <a:pt x="4844" y="1536"/>
                      <a:pt x="5065" y="1308"/>
                    </a:cubicBezTo>
                    <a:cubicBezTo>
                      <a:pt x="5253" y="1121"/>
                      <a:pt x="4938" y="1020"/>
                      <a:pt x="4717" y="880"/>
                    </a:cubicBezTo>
                    <a:cubicBezTo>
                      <a:pt x="4563" y="773"/>
                      <a:pt x="4383" y="686"/>
                      <a:pt x="4215" y="599"/>
                    </a:cubicBezTo>
                    <a:cubicBezTo>
                      <a:pt x="3754" y="378"/>
                      <a:pt x="3252" y="204"/>
                      <a:pt x="2744" y="104"/>
                    </a:cubicBezTo>
                    <a:cubicBezTo>
                      <a:pt x="2376" y="31"/>
                      <a:pt x="2022" y="1"/>
                      <a:pt x="1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7433303" y="928749"/>
                <a:ext cx="186836" cy="179479"/>
              </a:xfrm>
              <a:custGeom>
                <a:avLst/>
                <a:gdLst/>
                <a:ahLst/>
                <a:cxnLst/>
                <a:rect l="l" t="t" r="r" b="b"/>
                <a:pathLst>
                  <a:path w="7314" h="7026" extrusionOk="0">
                    <a:moveTo>
                      <a:pt x="6002" y="0"/>
                    </a:moveTo>
                    <a:cubicBezTo>
                      <a:pt x="3680" y="2034"/>
                      <a:pt x="1653" y="4403"/>
                      <a:pt x="0" y="7025"/>
                    </a:cubicBezTo>
                    <a:cubicBezTo>
                      <a:pt x="1198" y="6965"/>
                      <a:pt x="2402" y="6918"/>
                      <a:pt x="3607" y="6892"/>
                    </a:cubicBezTo>
                    <a:cubicBezTo>
                      <a:pt x="4162" y="6878"/>
                      <a:pt x="4710" y="6872"/>
                      <a:pt x="5266" y="6865"/>
                    </a:cubicBezTo>
                    <a:cubicBezTo>
                      <a:pt x="5498" y="6865"/>
                      <a:pt x="6042" y="6954"/>
                      <a:pt x="6458" y="6954"/>
                    </a:cubicBezTo>
                    <a:cubicBezTo>
                      <a:pt x="6666" y="6954"/>
                      <a:pt x="6843" y="6932"/>
                      <a:pt x="6932" y="6865"/>
                    </a:cubicBezTo>
                    <a:cubicBezTo>
                      <a:pt x="7313" y="6591"/>
                      <a:pt x="6925" y="5279"/>
                      <a:pt x="6878" y="4905"/>
                    </a:cubicBezTo>
                    <a:cubicBezTo>
                      <a:pt x="6798" y="4363"/>
                      <a:pt x="6718" y="3821"/>
                      <a:pt x="6624" y="3279"/>
                    </a:cubicBezTo>
                    <a:cubicBezTo>
                      <a:pt x="6443" y="2181"/>
                      <a:pt x="6236" y="1091"/>
                      <a:pt x="6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7481149" y="1564896"/>
                <a:ext cx="131633" cy="42635"/>
              </a:xfrm>
              <a:custGeom>
                <a:avLst/>
                <a:gdLst/>
                <a:ahLst/>
                <a:cxnLst/>
                <a:rect l="l" t="t" r="r" b="b"/>
                <a:pathLst>
                  <a:path w="5153" h="1669" extrusionOk="0">
                    <a:moveTo>
                      <a:pt x="2330" y="1"/>
                    </a:moveTo>
                    <a:cubicBezTo>
                      <a:pt x="1646" y="1"/>
                      <a:pt x="972" y="157"/>
                      <a:pt x="389" y="555"/>
                    </a:cubicBezTo>
                    <a:cubicBezTo>
                      <a:pt x="288" y="629"/>
                      <a:pt x="148" y="776"/>
                      <a:pt x="1" y="896"/>
                    </a:cubicBezTo>
                    <a:cubicBezTo>
                      <a:pt x="742" y="1384"/>
                      <a:pt x="1568" y="1668"/>
                      <a:pt x="2472" y="1668"/>
                    </a:cubicBezTo>
                    <a:cubicBezTo>
                      <a:pt x="2522" y="1668"/>
                      <a:pt x="2573" y="1668"/>
                      <a:pt x="2623" y="1666"/>
                    </a:cubicBezTo>
                    <a:cubicBezTo>
                      <a:pt x="3205" y="1646"/>
                      <a:pt x="3767" y="1512"/>
                      <a:pt x="4303" y="1271"/>
                    </a:cubicBezTo>
                    <a:cubicBezTo>
                      <a:pt x="4450" y="1204"/>
                      <a:pt x="4871" y="1070"/>
                      <a:pt x="4952" y="910"/>
                    </a:cubicBezTo>
                    <a:cubicBezTo>
                      <a:pt x="5152" y="502"/>
                      <a:pt x="4631" y="488"/>
                      <a:pt x="4309" y="374"/>
                    </a:cubicBezTo>
                    <a:cubicBezTo>
                      <a:pt x="3689" y="152"/>
                      <a:pt x="3004" y="1"/>
                      <a:pt x="2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7397923" y="1766395"/>
                <a:ext cx="164791" cy="122616"/>
              </a:xfrm>
              <a:custGeom>
                <a:avLst/>
                <a:gdLst/>
                <a:ahLst/>
                <a:cxnLst/>
                <a:rect l="l" t="t" r="r" b="b"/>
                <a:pathLst>
                  <a:path w="6451" h="4800" extrusionOk="0">
                    <a:moveTo>
                      <a:pt x="4108" y="0"/>
                    </a:moveTo>
                    <a:cubicBezTo>
                      <a:pt x="2737" y="1525"/>
                      <a:pt x="1365" y="3058"/>
                      <a:pt x="0" y="4583"/>
                    </a:cubicBezTo>
                    <a:cubicBezTo>
                      <a:pt x="1250" y="4742"/>
                      <a:pt x="2485" y="4800"/>
                      <a:pt x="3725" y="4800"/>
                    </a:cubicBezTo>
                    <a:cubicBezTo>
                      <a:pt x="4629" y="4800"/>
                      <a:pt x="5535" y="4769"/>
                      <a:pt x="6450" y="4724"/>
                    </a:cubicBezTo>
                    <a:cubicBezTo>
                      <a:pt x="6450" y="4717"/>
                      <a:pt x="6450" y="4717"/>
                      <a:pt x="6450" y="4710"/>
                    </a:cubicBezTo>
                    <a:cubicBezTo>
                      <a:pt x="6283" y="4456"/>
                      <a:pt x="6129" y="4195"/>
                      <a:pt x="5975" y="3934"/>
                    </a:cubicBezTo>
                    <a:cubicBezTo>
                      <a:pt x="4624" y="3914"/>
                      <a:pt x="3252" y="3720"/>
                      <a:pt x="1907" y="3593"/>
                    </a:cubicBezTo>
                    <a:cubicBezTo>
                      <a:pt x="1760" y="3580"/>
                      <a:pt x="1700" y="3432"/>
                      <a:pt x="1793" y="3319"/>
                    </a:cubicBezTo>
                    <a:cubicBezTo>
                      <a:pt x="2596" y="2308"/>
                      <a:pt x="3372" y="1278"/>
                      <a:pt x="4209" y="301"/>
                    </a:cubicBezTo>
                    <a:cubicBezTo>
                      <a:pt x="4215" y="301"/>
                      <a:pt x="4215" y="301"/>
                      <a:pt x="4222" y="294"/>
                    </a:cubicBezTo>
                    <a:cubicBezTo>
                      <a:pt x="4182" y="194"/>
                      <a:pt x="4142" y="100"/>
                      <a:pt x="4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7471748" y="1132649"/>
                <a:ext cx="129922" cy="108030"/>
              </a:xfrm>
              <a:custGeom>
                <a:avLst/>
                <a:gdLst/>
                <a:ahLst/>
                <a:cxnLst/>
                <a:rect l="l" t="t" r="r" b="b"/>
                <a:pathLst>
                  <a:path w="5086" h="4229" extrusionOk="0">
                    <a:moveTo>
                      <a:pt x="5086" y="0"/>
                    </a:moveTo>
                    <a:lnTo>
                      <a:pt x="5086" y="0"/>
                    </a:lnTo>
                    <a:cubicBezTo>
                      <a:pt x="3406" y="181"/>
                      <a:pt x="1693" y="188"/>
                      <a:pt x="1" y="308"/>
                    </a:cubicBezTo>
                    <a:cubicBezTo>
                      <a:pt x="703" y="1693"/>
                      <a:pt x="1593" y="2904"/>
                      <a:pt x="2383" y="4229"/>
                    </a:cubicBezTo>
                    <a:cubicBezTo>
                      <a:pt x="3152" y="2730"/>
                      <a:pt x="4055" y="1312"/>
                      <a:pt x="5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7391435" y="1891489"/>
                <a:ext cx="170743" cy="175545"/>
              </a:xfrm>
              <a:custGeom>
                <a:avLst/>
                <a:gdLst/>
                <a:ahLst/>
                <a:cxnLst/>
                <a:rect l="l" t="t" r="r" b="b"/>
                <a:pathLst>
                  <a:path w="6684" h="6872" extrusionOk="0">
                    <a:moveTo>
                      <a:pt x="0" y="1"/>
                    </a:moveTo>
                    <a:lnTo>
                      <a:pt x="0" y="1"/>
                    </a:lnTo>
                    <a:cubicBezTo>
                      <a:pt x="1218" y="2489"/>
                      <a:pt x="2757" y="4798"/>
                      <a:pt x="4556" y="6872"/>
                    </a:cubicBezTo>
                    <a:cubicBezTo>
                      <a:pt x="5399" y="4664"/>
                      <a:pt x="5955" y="2389"/>
                      <a:pt x="6684" y="154"/>
                    </a:cubicBezTo>
                    <a:lnTo>
                      <a:pt x="6684" y="154"/>
                    </a:lnTo>
                    <a:cubicBezTo>
                      <a:pt x="5841" y="254"/>
                      <a:pt x="4989" y="298"/>
                      <a:pt x="4134" y="298"/>
                    </a:cubicBezTo>
                    <a:cubicBezTo>
                      <a:pt x="2750" y="298"/>
                      <a:pt x="1361" y="18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7353986" y="1271077"/>
                <a:ext cx="163437" cy="141877"/>
              </a:xfrm>
              <a:custGeom>
                <a:avLst/>
                <a:gdLst/>
                <a:ahLst/>
                <a:cxnLst/>
                <a:rect l="l" t="t" r="r" b="b"/>
                <a:pathLst>
                  <a:path w="6398" h="5554" extrusionOk="0">
                    <a:moveTo>
                      <a:pt x="6370" y="1"/>
                    </a:moveTo>
                    <a:cubicBezTo>
                      <a:pt x="4276" y="476"/>
                      <a:pt x="2135" y="770"/>
                      <a:pt x="1" y="971"/>
                    </a:cubicBezTo>
                    <a:cubicBezTo>
                      <a:pt x="1366" y="2690"/>
                      <a:pt x="2931" y="4222"/>
                      <a:pt x="4678" y="5554"/>
                    </a:cubicBezTo>
                    <a:cubicBezTo>
                      <a:pt x="4731" y="5286"/>
                      <a:pt x="4785" y="5025"/>
                      <a:pt x="4845" y="4764"/>
                    </a:cubicBezTo>
                    <a:lnTo>
                      <a:pt x="4838" y="4764"/>
                    </a:lnTo>
                    <a:cubicBezTo>
                      <a:pt x="3641" y="3961"/>
                      <a:pt x="2550" y="2985"/>
                      <a:pt x="1546" y="1954"/>
                    </a:cubicBezTo>
                    <a:cubicBezTo>
                      <a:pt x="1473" y="1874"/>
                      <a:pt x="1500" y="1720"/>
                      <a:pt x="1613" y="1700"/>
                    </a:cubicBezTo>
                    <a:cubicBezTo>
                      <a:pt x="3099" y="1412"/>
                      <a:pt x="4584" y="1118"/>
                      <a:pt x="6069" y="837"/>
                    </a:cubicBezTo>
                    <a:cubicBezTo>
                      <a:pt x="6176" y="583"/>
                      <a:pt x="6283" y="328"/>
                      <a:pt x="6390" y="81"/>
                    </a:cubicBezTo>
                    <a:cubicBezTo>
                      <a:pt x="6384" y="54"/>
                      <a:pt x="6384" y="34"/>
                      <a:pt x="6397" y="14"/>
                    </a:cubicBezTo>
                    <a:cubicBezTo>
                      <a:pt x="6390" y="7"/>
                      <a:pt x="6377" y="7"/>
                      <a:pt x="6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7454659" y="1782105"/>
                <a:ext cx="92320" cy="78474"/>
              </a:xfrm>
              <a:custGeom>
                <a:avLst/>
                <a:gdLst/>
                <a:ahLst/>
                <a:cxnLst/>
                <a:rect l="l" t="t" r="r" b="b"/>
                <a:pathLst>
                  <a:path w="3614" h="3072" extrusionOk="0">
                    <a:moveTo>
                      <a:pt x="2128" y="1"/>
                    </a:moveTo>
                    <a:cubicBezTo>
                      <a:pt x="1446" y="917"/>
                      <a:pt x="716" y="1800"/>
                      <a:pt x="1" y="2684"/>
                    </a:cubicBezTo>
                    <a:cubicBezTo>
                      <a:pt x="1198" y="2797"/>
                      <a:pt x="2423" y="2871"/>
                      <a:pt x="3614" y="3072"/>
                    </a:cubicBezTo>
                    <a:cubicBezTo>
                      <a:pt x="3052" y="2088"/>
                      <a:pt x="2556" y="1064"/>
                      <a:pt x="2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7326831" y="1703835"/>
                <a:ext cx="168367" cy="178611"/>
              </a:xfrm>
              <a:custGeom>
                <a:avLst/>
                <a:gdLst/>
                <a:ahLst/>
                <a:cxnLst/>
                <a:rect l="l" t="t" r="r" b="b"/>
                <a:pathLst>
                  <a:path w="6591" h="6992" extrusionOk="0">
                    <a:moveTo>
                      <a:pt x="0" y="0"/>
                    </a:moveTo>
                    <a:lnTo>
                      <a:pt x="0" y="0"/>
                    </a:lnTo>
                    <a:cubicBezTo>
                      <a:pt x="515" y="2449"/>
                      <a:pt x="1311" y="4791"/>
                      <a:pt x="2362" y="6992"/>
                    </a:cubicBezTo>
                    <a:cubicBezTo>
                      <a:pt x="3774" y="5420"/>
                      <a:pt x="5179" y="3854"/>
                      <a:pt x="6590" y="2282"/>
                    </a:cubicBezTo>
                    <a:cubicBezTo>
                      <a:pt x="4302" y="1780"/>
                      <a:pt x="2108" y="101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7331787" y="1592740"/>
                <a:ext cx="166656" cy="161189"/>
              </a:xfrm>
              <a:custGeom>
                <a:avLst/>
                <a:gdLst/>
                <a:ahLst/>
                <a:cxnLst/>
                <a:rect l="l" t="t" r="r" b="b"/>
                <a:pathLst>
                  <a:path w="6524" h="6310" extrusionOk="0">
                    <a:moveTo>
                      <a:pt x="5172" y="0"/>
                    </a:moveTo>
                    <a:cubicBezTo>
                      <a:pt x="3506" y="1419"/>
                      <a:pt x="1666" y="2630"/>
                      <a:pt x="0" y="4068"/>
                    </a:cubicBezTo>
                    <a:cubicBezTo>
                      <a:pt x="2081" y="5085"/>
                      <a:pt x="4262" y="5828"/>
                      <a:pt x="6523" y="6310"/>
                    </a:cubicBezTo>
                    <a:cubicBezTo>
                      <a:pt x="6430" y="6035"/>
                      <a:pt x="6336" y="5761"/>
                      <a:pt x="6242" y="5487"/>
                    </a:cubicBezTo>
                    <a:cubicBezTo>
                      <a:pt x="6231" y="5504"/>
                      <a:pt x="6209" y="5521"/>
                      <a:pt x="6182" y="5521"/>
                    </a:cubicBezTo>
                    <a:cubicBezTo>
                      <a:pt x="6178" y="5521"/>
                      <a:pt x="6173" y="5521"/>
                      <a:pt x="6169" y="5520"/>
                    </a:cubicBezTo>
                    <a:cubicBezTo>
                      <a:pt x="4617" y="5266"/>
                      <a:pt x="3024" y="4463"/>
                      <a:pt x="1539" y="3934"/>
                    </a:cubicBezTo>
                    <a:cubicBezTo>
                      <a:pt x="1439" y="3901"/>
                      <a:pt x="1378" y="3754"/>
                      <a:pt x="1472" y="3667"/>
                    </a:cubicBezTo>
                    <a:cubicBezTo>
                      <a:pt x="2596" y="2663"/>
                      <a:pt x="3881" y="1566"/>
                      <a:pt x="5272" y="944"/>
                    </a:cubicBezTo>
                    <a:cubicBezTo>
                      <a:pt x="5232" y="636"/>
                      <a:pt x="5199" y="322"/>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2"/>
              <p:cNvSpPr/>
              <p:nvPr/>
            </p:nvSpPr>
            <p:spPr>
              <a:xfrm>
                <a:off x="7404079" y="1301169"/>
                <a:ext cx="101541" cy="84963"/>
              </a:xfrm>
              <a:custGeom>
                <a:avLst/>
                <a:gdLst/>
                <a:ahLst/>
                <a:cxnLst/>
                <a:rect l="l" t="t" r="r" b="b"/>
                <a:pathLst>
                  <a:path w="3975" h="3326" extrusionOk="0">
                    <a:moveTo>
                      <a:pt x="3974" y="0"/>
                    </a:moveTo>
                    <a:lnTo>
                      <a:pt x="3974" y="0"/>
                    </a:lnTo>
                    <a:cubicBezTo>
                      <a:pt x="2650" y="261"/>
                      <a:pt x="1325" y="509"/>
                      <a:pt x="0" y="763"/>
                    </a:cubicBezTo>
                    <a:cubicBezTo>
                      <a:pt x="917" y="1700"/>
                      <a:pt x="1907" y="2523"/>
                      <a:pt x="2944" y="3325"/>
                    </a:cubicBezTo>
                    <a:cubicBezTo>
                      <a:pt x="3212" y="2188"/>
                      <a:pt x="3560" y="1077"/>
                      <a:pt x="39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2"/>
              <p:cNvSpPr/>
              <p:nvPr/>
            </p:nvSpPr>
            <p:spPr>
              <a:xfrm>
                <a:off x="7349030" y="1115712"/>
                <a:ext cx="165813" cy="172148"/>
              </a:xfrm>
              <a:custGeom>
                <a:avLst/>
                <a:gdLst/>
                <a:ahLst/>
                <a:cxnLst/>
                <a:rect l="l" t="t" r="r" b="b"/>
                <a:pathLst>
                  <a:path w="6491" h="6739" extrusionOk="0">
                    <a:moveTo>
                      <a:pt x="3112" y="1"/>
                    </a:moveTo>
                    <a:cubicBezTo>
                      <a:pt x="1827" y="2102"/>
                      <a:pt x="777" y="4363"/>
                      <a:pt x="1" y="6738"/>
                    </a:cubicBezTo>
                    <a:cubicBezTo>
                      <a:pt x="2182" y="6544"/>
                      <a:pt x="4336" y="6203"/>
                      <a:pt x="6491" y="5815"/>
                    </a:cubicBezTo>
                    <a:cubicBezTo>
                      <a:pt x="5112" y="4049"/>
                      <a:pt x="4035" y="2041"/>
                      <a:pt x="3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7380323" y="1624364"/>
                <a:ext cx="110252" cy="105807"/>
              </a:xfrm>
              <a:custGeom>
                <a:avLst/>
                <a:gdLst/>
                <a:ahLst/>
                <a:cxnLst/>
                <a:rect l="l" t="t" r="r" b="b"/>
                <a:pathLst>
                  <a:path w="4316" h="4142" extrusionOk="0">
                    <a:moveTo>
                      <a:pt x="3406" y="0"/>
                    </a:moveTo>
                    <a:cubicBezTo>
                      <a:pt x="2268" y="836"/>
                      <a:pt x="1084" y="1566"/>
                      <a:pt x="0" y="2489"/>
                    </a:cubicBezTo>
                    <a:cubicBezTo>
                      <a:pt x="1419" y="2984"/>
                      <a:pt x="3038" y="3386"/>
                      <a:pt x="4316" y="4142"/>
                    </a:cubicBezTo>
                    <a:cubicBezTo>
                      <a:pt x="3901" y="2803"/>
                      <a:pt x="3600" y="1425"/>
                      <a:pt x="3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7320164" y="1422687"/>
                <a:ext cx="151431" cy="151099"/>
              </a:xfrm>
              <a:custGeom>
                <a:avLst/>
                <a:gdLst/>
                <a:ahLst/>
                <a:cxnLst/>
                <a:rect l="l" t="t" r="r" b="b"/>
                <a:pathLst>
                  <a:path w="5928" h="5915" extrusionOk="0">
                    <a:moveTo>
                      <a:pt x="5928" y="0"/>
                    </a:moveTo>
                    <a:lnTo>
                      <a:pt x="5928" y="0"/>
                    </a:lnTo>
                    <a:cubicBezTo>
                      <a:pt x="4041" y="1124"/>
                      <a:pt x="2067" y="2068"/>
                      <a:pt x="0" y="2817"/>
                    </a:cubicBezTo>
                    <a:cubicBezTo>
                      <a:pt x="1786" y="3988"/>
                      <a:pt x="3646" y="4998"/>
                      <a:pt x="5580" y="5915"/>
                    </a:cubicBezTo>
                    <a:cubicBezTo>
                      <a:pt x="5567" y="5687"/>
                      <a:pt x="5553" y="5453"/>
                      <a:pt x="5547" y="5219"/>
                    </a:cubicBezTo>
                    <a:cubicBezTo>
                      <a:pt x="4369" y="4563"/>
                      <a:pt x="3245" y="3787"/>
                      <a:pt x="2094" y="3078"/>
                    </a:cubicBezTo>
                    <a:cubicBezTo>
                      <a:pt x="2001" y="3024"/>
                      <a:pt x="1980" y="2857"/>
                      <a:pt x="2094" y="2810"/>
                    </a:cubicBezTo>
                    <a:cubicBezTo>
                      <a:pt x="3292" y="2268"/>
                      <a:pt x="4483" y="1733"/>
                      <a:pt x="5687" y="1191"/>
                    </a:cubicBezTo>
                    <a:cubicBezTo>
                      <a:pt x="5707" y="1184"/>
                      <a:pt x="5727" y="1178"/>
                      <a:pt x="5747" y="1178"/>
                    </a:cubicBezTo>
                    <a:cubicBezTo>
                      <a:pt x="5801" y="783"/>
                      <a:pt x="5861" y="388"/>
                      <a:pt x="5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7384078" y="1462000"/>
                <a:ext cx="81897" cy="86827"/>
              </a:xfrm>
              <a:custGeom>
                <a:avLst/>
                <a:gdLst/>
                <a:ahLst/>
                <a:cxnLst/>
                <a:rect l="l" t="t" r="r" b="b"/>
                <a:pathLst>
                  <a:path w="3206" h="3399" extrusionOk="0">
                    <a:moveTo>
                      <a:pt x="3205" y="0"/>
                    </a:moveTo>
                    <a:lnTo>
                      <a:pt x="3205" y="0"/>
                    </a:lnTo>
                    <a:cubicBezTo>
                      <a:pt x="2135" y="475"/>
                      <a:pt x="1064" y="957"/>
                      <a:pt x="0" y="1432"/>
                    </a:cubicBezTo>
                    <a:cubicBezTo>
                      <a:pt x="1011" y="2081"/>
                      <a:pt x="2054" y="2703"/>
                      <a:pt x="3045" y="3399"/>
                    </a:cubicBezTo>
                    <a:cubicBezTo>
                      <a:pt x="3038" y="3252"/>
                      <a:pt x="3038" y="3104"/>
                      <a:pt x="3038" y="2951"/>
                    </a:cubicBezTo>
                    <a:cubicBezTo>
                      <a:pt x="3038" y="1954"/>
                      <a:pt x="3098" y="97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7309563" y="1498555"/>
                <a:ext cx="153832" cy="192992"/>
              </a:xfrm>
              <a:custGeom>
                <a:avLst/>
                <a:gdLst/>
                <a:ahLst/>
                <a:cxnLst/>
                <a:rect l="l" t="t" r="r" b="b"/>
                <a:pathLst>
                  <a:path w="6022" h="7555" extrusionOk="0">
                    <a:moveTo>
                      <a:pt x="40" y="1"/>
                    </a:moveTo>
                    <a:cubicBezTo>
                      <a:pt x="14" y="503"/>
                      <a:pt x="0" y="1011"/>
                      <a:pt x="0" y="1520"/>
                    </a:cubicBezTo>
                    <a:cubicBezTo>
                      <a:pt x="0" y="3587"/>
                      <a:pt x="201" y="5601"/>
                      <a:pt x="582" y="7555"/>
                    </a:cubicBezTo>
                    <a:cubicBezTo>
                      <a:pt x="2228" y="6083"/>
                      <a:pt x="4048" y="4450"/>
                      <a:pt x="6022" y="3440"/>
                    </a:cubicBezTo>
                    <a:cubicBezTo>
                      <a:pt x="6022" y="3393"/>
                      <a:pt x="6015" y="3353"/>
                      <a:pt x="6015" y="3313"/>
                    </a:cubicBezTo>
                    <a:cubicBezTo>
                      <a:pt x="3928" y="2396"/>
                      <a:pt x="1934" y="1259"/>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7311096" y="1298768"/>
                <a:ext cx="154190" cy="190080"/>
              </a:xfrm>
              <a:custGeom>
                <a:avLst/>
                <a:gdLst/>
                <a:ahLst/>
                <a:cxnLst/>
                <a:rect l="l" t="t" r="r" b="b"/>
                <a:pathLst>
                  <a:path w="6036" h="7441" extrusionOk="0">
                    <a:moveTo>
                      <a:pt x="1345" y="0"/>
                    </a:moveTo>
                    <a:cubicBezTo>
                      <a:pt x="616" y="2376"/>
                      <a:pt x="154" y="4865"/>
                      <a:pt x="0" y="7440"/>
                    </a:cubicBezTo>
                    <a:cubicBezTo>
                      <a:pt x="2108" y="6698"/>
                      <a:pt x="4115" y="5761"/>
                      <a:pt x="6035" y="4624"/>
                    </a:cubicBezTo>
                    <a:cubicBezTo>
                      <a:pt x="4289" y="3272"/>
                      <a:pt x="2724" y="1733"/>
                      <a:pt x="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33" name="Google Shape;8333;p52"/>
          <p:cNvSpPr/>
          <p:nvPr/>
        </p:nvSpPr>
        <p:spPr>
          <a:xfrm>
            <a:off x="929863" y="1647641"/>
            <a:ext cx="2736000" cy="27360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8334" name="Google Shape;8334;p52"/>
          <p:cNvSpPr txBox="1">
            <a:spLocks noGrp="1"/>
          </p:cNvSpPr>
          <p:nvPr>
            <p:ph type="title"/>
          </p:nvPr>
        </p:nvSpPr>
        <p:spPr>
          <a:xfrm>
            <a:off x="4572000" y="676592"/>
            <a:ext cx="4128300" cy="71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07. </a:t>
            </a:r>
            <a:r>
              <a:rPr lang="en-US" dirty="0"/>
              <a:t>Conclusion</a:t>
            </a:r>
            <a:endParaRPr dirty="0"/>
          </a:p>
        </p:txBody>
      </p:sp>
      <p:sp>
        <p:nvSpPr>
          <p:cNvPr id="8335" name="Google Shape;8335;p52"/>
          <p:cNvSpPr txBox="1">
            <a:spLocks noGrp="1"/>
          </p:cNvSpPr>
          <p:nvPr>
            <p:ph type="subTitle" idx="1"/>
          </p:nvPr>
        </p:nvSpPr>
        <p:spPr>
          <a:xfrm>
            <a:off x="4266951" y="1710088"/>
            <a:ext cx="4128300" cy="204562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800" dirty="0">
                <a:latin typeface="Times New Roman" panose="02020603050405020304" pitchFamily="18" charset="0"/>
                <a:cs typeface="Times New Roman" panose="02020603050405020304" pitchFamily="18" charset="0"/>
              </a:rPr>
              <a:t>The destruction of </a:t>
            </a:r>
            <a:r>
              <a:rPr lang="en-US" sz="1800" dirty="0" err="1">
                <a:latin typeface="Times New Roman" panose="02020603050405020304" pitchFamily="18" charset="0"/>
                <a:cs typeface="Times New Roman" panose="02020603050405020304" pitchFamily="18" charset="0"/>
              </a:rPr>
              <a:t>mazar</a:t>
            </a:r>
            <a:r>
              <a:rPr lang="en-US" sz="1800" dirty="0">
                <a:latin typeface="Times New Roman" panose="02020603050405020304" pitchFamily="18" charset="0"/>
                <a:cs typeface="Times New Roman" panose="02020603050405020304" pitchFamily="18" charset="0"/>
              </a:rPr>
              <a:t> (shrines) in Bangladesh poses a significant threat to the country's rich folklore and heritage. The loss of these cultural and historical sites erases the nation's collective memory, identity, and traditional practices. It is essential to preserve and protect these sacred places to safeguard Bangladesh's cultural legacy.</a:t>
            </a:r>
          </a:p>
        </p:txBody>
      </p:sp>
      <p:pic>
        <p:nvPicPr>
          <p:cNvPr id="8336" name="Google Shape;8336;p52"/>
          <p:cNvPicPr preferRelativeResize="0">
            <a:picLocks noGrp="1"/>
          </p:cNvPicPr>
          <p:nvPr>
            <p:ph type="pic" idx="2"/>
          </p:nvPr>
        </p:nvPicPr>
        <p:blipFill>
          <a:blip r:embed="rId3"/>
          <a:srcRect t="12500" b="12500"/>
          <a:stretch/>
        </p:blipFill>
        <p:spPr>
          <a:xfrm>
            <a:off x="1085459" y="1786711"/>
            <a:ext cx="2428200" cy="24282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theme/theme1.xml><?xml version="1.0" encoding="utf-8"?>
<a:theme xmlns:a="http://schemas.openxmlformats.org/drawingml/2006/main" name="Cultural Heritage and Traditions - Spanish - Foreign Language - 12th Grade by Slidesgo">
  <a:themeElements>
    <a:clrScheme name="Simple Light">
      <a:dk1>
        <a:srgbClr val="2F1423"/>
      </a:dk1>
      <a:lt1>
        <a:srgbClr val="FEECD6"/>
      </a:lt1>
      <a:dk2>
        <a:srgbClr val="FEA237"/>
      </a:dk2>
      <a:lt2>
        <a:srgbClr val="F00A4B"/>
      </a:lt2>
      <a:accent1>
        <a:srgbClr val="97B821"/>
      </a:accent1>
      <a:accent2>
        <a:srgbClr val="FFFFFF"/>
      </a:accent2>
      <a:accent3>
        <a:srgbClr val="FFFFFF"/>
      </a:accent3>
      <a:accent4>
        <a:srgbClr val="FFFFFF"/>
      </a:accent4>
      <a:accent5>
        <a:srgbClr val="FFFFFF"/>
      </a:accent5>
      <a:accent6>
        <a:srgbClr val="FFFFFF"/>
      </a:accent6>
      <a:hlink>
        <a:srgbClr val="2F142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TotalTime>
  <Words>555</Words>
  <Application>Microsoft Office PowerPoint</Application>
  <PresentationFormat>On-screen Show (16:9)</PresentationFormat>
  <Paragraphs>37</Paragraphs>
  <Slides>9</Slides>
  <Notes>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Lucida Bright</vt:lpstr>
      <vt:lpstr>Shippori Antique B1</vt:lpstr>
      <vt:lpstr>DM Sans</vt:lpstr>
      <vt:lpstr>Commissioner</vt:lpstr>
      <vt:lpstr>Algerian</vt:lpstr>
      <vt:lpstr>Nunito Light</vt:lpstr>
      <vt:lpstr>Wingdings</vt:lpstr>
      <vt:lpstr>Arial</vt:lpstr>
      <vt:lpstr>Times New Roman</vt:lpstr>
      <vt:lpstr>Inter</vt:lpstr>
      <vt:lpstr>Cultural Heritage and Traditions - Spanish - Foreign Language - 12th Grade by Slidesgo</vt:lpstr>
      <vt:lpstr>Welcome to  our Presentation</vt:lpstr>
      <vt:lpstr>Mazar Destruction: A Threat to Bangladesh's Folklore and Heritage</vt:lpstr>
      <vt:lpstr>01. Mazar Destruction in Bangladesh</vt:lpstr>
      <vt:lpstr>02. Historical Significance of Mazars</vt:lpstr>
      <vt:lpstr>03. Factors Leading to the Destruction of Mazars </vt:lpstr>
      <vt:lpstr>—Monirul Islam, Officer in Charge</vt:lpstr>
      <vt:lpstr>05. How Mazars Destruction Affects</vt:lpstr>
      <vt:lpstr>06. Role of Government, NGOs, and Local Communities in preventing  Mazar Destruction   </vt:lpstr>
      <vt:lpstr>07.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Mazar Destruction: A Threat to Bangladesh's Folklore and Heritage</dc:title>
  <dc:creator>Zahid Hasan Biplob</dc:creator>
  <cp:lastModifiedBy>Md. Munzurul Haque</cp:lastModifiedBy>
  <cp:revision>21</cp:revision>
  <dcterms:modified xsi:type="dcterms:W3CDTF">2024-10-21T17:10:33Z</dcterms:modified>
</cp:coreProperties>
</file>